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1" r:id="rId9"/>
    <p:sldId id="266" r:id="rId10"/>
    <p:sldId id="263" r:id="rId11"/>
    <p:sldId id="262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062AA-0085-4F35-839C-94490A45B3FE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495E7-3498-4FC9-9ACF-9BC2B94942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C9CAD5-D433-4DD4-BE65-A23BFC8DE2C7}" type="datetimeFigureOut">
              <a:rPr lang="ko-KR" altLang="en-US" smtClean="0"/>
              <a:pPr/>
              <a:t>2011-11-17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0BA78E-1FD9-4D47-84EB-5E1372F50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50696;&#51228;Txt&#54028;&#51068;/1.%20ButtonWithTemplate.txt" TargetMode="External"/><Relationship Id="rId2" Type="http://schemas.openxmlformats.org/officeDocument/2006/relationships/hyperlink" Target="1%20.ButtonWithTemplate.x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50696;&#51228;Txt&#54028;&#51068;/2.%20ResourceTemplate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가장 흔한 형태의 템플릿</a:t>
            </a:r>
            <a:endParaRPr lang="en-US" altLang="ko-KR" dirty="0" smtClean="0"/>
          </a:p>
          <a:p>
            <a:r>
              <a:rPr lang="en-US" altLang="ko-KR" dirty="0" err="1" smtClean="0"/>
              <a:t>CotentControl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ItemsControl</a:t>
            </a:r>
            <a:r>
              <a:rPr lang="ko-KR" altLang="en-US" dirty="0" smtClean="0"/>
              <a:t>를 상속받은 모든 컨트롤에서 볼 수 있음</a:t>
            </a:r>
            <a:endParaRPr lang="en-US" altLang="ko-KR" dirty="0" smtClean="0"/>
          </a:p>
          <a:p>
            <a:r>
              <a:rPr lang="ko-KR" altLang="en-US" dirty="0" err="1" smtClean="0"/>
              <a:t>컨텐트</a:t>
            </a:r>
            <a:r>
              <a:rPr lang="en-US" altLang="ko-KR" dirty="0" smtClean="0"/>
              <a:t>(Content)</a:t>
            </a:r>
            <a:r>
              <a:rPr lang="ko-KR" altLang="en-US" dirty="0" smtClean="0"/>
              <a:t>나 열거된 항목을 보여줄 방법을 명시함</a:t>
            </a:r>
            <a:endParaRPr lang="en-US" altLang="ko-KR" dirty="0" smtClean="0"/>
          </a:p>
          <a:p>
            <a:r>
              <a:rPr lang="en-US" altLang="ko-KR" dirty="0" err="1" smtClean="0"/>
              <a:t>DataType</a:t>
            </a:r>
            <a:r>
              <a:rPr lang="en-US" altLang="ko-KR" dirty="0" smtClean="0"/>
              <a:t>(Int32,Double,String,DataTime)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Template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타입의 객체로는 </a:t>
            </a:r>
            <a:r>
              <a:rPr lang="en-US" altLang="ko-KR" dirty="0" err="1" smtClean="0"/>
              <a:t>ItemsControl</a:t>
            </a:r>
            <a:r>
              <a:rPr lang="ko-KR" altLang="en-US" dirty="0" smtClean="0"/>
              <a:t>에서 정의된 </a:t>
            </a:r>
            <a:r>
              <a:rPr lang="en-US" altLang="ko-KR" dirty="0" err="1" smtClean="0"/>
              <a:t>ItemsPanel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설정함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항목의 </a:t>
            </a:r>
            <a:r>
              <a:rPr lang="ko-KR" altLang="en-US" dirty="0"/>
              <a:t>컬렉션을 표시하는 컨트롤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ItemsControl</a:t>
            </a:r>
            <a:r>
              <a:rPr lang="ko-KR" altLang="en-US" dirty="0"/>
              <a:t>을 상속받는 컨트롤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ListBox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/>
              <a:t>, </a:t>
            </a:r>
            <a:r>
              <a:rPr lang="en-US" altLang="ko-KR" dirty="0" err="1"/>
              <a:t>TreeView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ItemsPanel</a:t>
            </a:r>
            <a:r>
              <a:rPr lang="en-US" altLang="ko-KR" dirty="0" smtClean="0"/>
              <a:t> Template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ContentPresenter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ContentControl</a:t>
            </a:r>
            <a:r>
              <a:rPr lang="ko-KR" altLang="en-US" dirty="0" smtClean="0"/>
              <a:t>을 상속받은 모든 컨트롤의 컨텐트를 보여주는 역할을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ContentPresenter</a:t>
            </a:r>
            <a:r>
              <a:rPr lang="ko-KR" altLang="en-US" dirty="0" smtClean="0"/>
              <a:t>는 객체를 </a:t>
            </a:r>
            <a:r>
              <a:rPr lang="en-US" altLang="ko-KR" dirty="0" err="1" smtClean="0"/>
              <a:t>UIElement</a:t>
            </a:r>
            <a:r>
              <a:rPr lang="ko-KR" altLang="en-US" dirty="0" smtClean="0"/>
              <a:t>를 상속받은 것과 그렇지 않은 것 두 가지 타입으로 분류한다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p.895 </a:t>
            </a:r>
          </a:p>
          <a:p>
            <a:r>
              <a:rPr lang="en-US" altLang="ko-KR" dirty="0" smtClean="0"/>
              <a:t>WPF</a:t>
            </a:r>
            <a:r>
              <a:rPr lang="ko-KR" altLang="en-US" dirty="0" smtClean="0"/>
              <a:t>컨트롤 중에 중요하다고 할 수 있는 </a:t>
            </a:r>
            <a:r>
              <a:rPr lang="en-US" altLang="ko-KR" dirty="0" err="1" smtClean="0"/>
              <a:t>ContentControl</a:t>
            </a:r>
            <a:r>
              <a:rPr lang="ko-KR" altLang="en-US" dirty="0" smtClean="0"/>
              <a:t>을 상속받은 컨트롤은 </a:t>
            </a:r>
            <a:r>
              <a:rPr lang="en-US" altLang="ko-KR" dirty="0" err="1" smtClean="0"/>
              <a:t>ContentTemplate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프로퍼티를</a:t>
            </a:r>
            <a:endParaRPr lang="ko-KR" altLang="en-US" dirty="0" smtClean="0"/>
          </a:p>
          <a:p>
            <a:r>
              <a:rPr lang="ko-KR" altLang="en-US" dirty="0" smtClean="0"/>
              <a:t>사용해 레이아웃 정의가 가능하다는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개체를 </a:t>
            </a:r>
            <a:r>
              <a:rPr lang="ko-KR" altLang="en-US" dirty="0"/>
              <a:t>특수한 시각적 개체로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ko-KR" altLang="en-US" dirty="0" smtClean="0"/>
              <a:t>과거에는 </a:t>
            </a:r>
            <a:r>
              <a:rPr lang="ko-KR" altLang="en-US" dirty="0"/>
              <a:t>컨트롤의 기능과 시각적 모양이 컨트롤의 코드 내에서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WPF</a:t>
            </a:r>
            <a:r>
              <a:rPr lang="ko-KR" altLang="en-US" dirty="0"/>
              <a:t>에서 컨트롤의 기능은 여전히 코드에서 구현되지만 시각적인 부분은 코드에서 분리되어 </a:t>
            </a:r>
            <a:r>
              <a:rPr lang="en-US" altLang="ko-KR" dirty="0"/>
              <a:t>XAML</a:t>
            </a:r>
            <a:r>
              <a:rPr lang="ko-KR" altLang="en-US" dirty="0"/>
              <a:t>에 정의되는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컨트롤과 템플릿 차이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412777"/>
          <a:ext cx="8568952" cy="4735754"/>
        </p:xfrm>
        <a:graphic>
          <a:graphicData uri="http://schemas.openxmlformats.org/drawingml/2006/table">
            <a:tbl>
              <a:tblPr/>
              <a:tblGrid>
                <a:gridCol w="4284476"/>
                <a:gridCol w="4284476"/>
              </a:tblGrid>
              <a:tr h="419097"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 스타일</a:t>
                      </a:r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 템플릿</a:t>
                      </a:r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2587"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 </a:t>
                      </a:r>
                      <a:r>
                        <a:rPr lang="en-US" altLang="ko-KR" sz="2000" dirty="0"/>
                        <a:t>- </a:t>
                      </a:r>
                      <a:r>
                        <a:rPr lang="ko-KR" altLang="en-US" sz="2000" dirty="0"/>
                        <a:t>기존속성만 설정할 수 있다 </a:t>
                      </a:r>
                      <a:r>
                        <a:rPr lang="en-US" sz="2000" dirty="0"/>
                        <a:t>Background, Foreground, Padding </a:t>
                      </a:r>
                      <a:r>
                        <a:rPr lang="ko-KR" altLang="en-US" sz="2000" dirty="0"/>
                        <a:t>등등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 </a:t>
                      </a:r>
                      <a:r>
                        <a:rPr lang="en-US" altLang="ko-KR" sz="2000" dirty="0"/>
                        <a:t>- </a:t>
                      </a:r>
                      <a:r>
                        <a:rPr lang="ko-KR" altLang="en-US" sz="2000" dirty="0"/>
                        <a:t>컨트롤을 구성하는 기본요소들을 추가하거나 수정하거나 삭제할 수 있다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259">
                <a:tc>
                  <a:txBody>
                    <a:bodyPr/>
                    <a:lstStyle/>
                    <a:p>
                      <a:pPr algn="ctr"/>
                      <a:endParaRPr lang="ko-KR" altLang="en-US" sz="2000" dirty="0"/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 </a:t>
                      </a:r>
                    </a:p>
                    <a:p>
                      <a:endParaRPr lang="en-US" altLang="ko-KR" sz="2000" dirty="0" smtClean="0"/>
                    </a:p>
                    <a:p>
                      <a:endParaRPr lang="en-US" altLang="ko-KR" sz="2000" dirty="0" smtClean="0"/>
                    </a:p>
                    <a:p>
                      <a:endParaRPr lang="en-US" altLang="ko-KR" sz="2000" dirty="0" smtClean="0"/>
                    </a:p>
                    <a:p>
                      <a:endParaRPr lang="en-US" altLang="ko-KR" sz="2000" dirty="0" smtClean="0"/>
                    </a:p>
                    <a:p>
                      <a:r>
                        <a:rPr lang="ko-KR" altLang="en-US" sz="2000" dirty="0"/>
                        <a:t/>
                      </a:r>
                      <a:br>
                        <a:rPr lang="ko-KR" altLang="en-US" sz="2000" dirty="0"/>
                      </a:br>
                      <a:r>
                        <a:rPr lang="ko-KR" altLang="en-US" sz="2000" dirty="0"/>
                        <a:t/>
                      </a:r>
                      <a:br>
                        <a:rPr lang="ko-KR" altLang="en-US" sz="2000" dirty="0"/>
                      </a:br>
                      <a:endParaRPr lang="ko-KR" altLang="en-US" sz="2000" dirty="0"/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9568"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 </a:t>
                      </a:r>
                      <a:r>
                        <a:rPr lang="ko-KR" altLang="en-US" sz="2000" dirty="0" smtClean="0"/>
                        <a:t>스타일로 들어가서 버튼의 </a:t>
                      </a:r>
                      <a:endParaRPr lang="en-US" altLang="ko-KR" sz="2000" dirty="0" smtClean="0"/>
                    </a:p>
                    <a:p>
                      <a:r>
                        <a:rPr lang="en-US" altLang="ko-KR" sz="2000" dirty="0" smtClean="0"/>
                        <a:t>background</a:t>
                      </a:r>
                      <a:r>
                        <a:rPr lang="ko-KR" altLang="en-US" sz="2000" dirty="0" smtClean="0"/>
                        <a:t>를 설정한 상태</a:t>
                      </a:r>
                    </a:p>
                    <a:p>
                      <a:endParaRPr lang="ko-KR" altLang="en-US" sz="2000" dirty="0"/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 smtClean="0"/>
                        <a:t>템플릿에 들어가서 버튼 모양자체를 바꾼 상태</a:t>
                      </a:r>
                      <a:endParaRPr lang="ko-KR" altLang="en-US" sz="2000" dirty="0"/>
                    </a:p>
                  </a:txBody>
                  <a:tcPr marL="3051" marR="3051" marT="3051" marB="3051" anchor="ctr">
                    <a:lnL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74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 descr="http://cfile21.uf.tistory.com/image/2030411049F02FF31A05B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68960"/>
            <a:ext cx="3888432" cy="1460689"/>
          </a:xfrm>
          <a:prstGeom prst="rect">
            <a:avLst/>
          </a:prstGeom>
          <a:noFill/>
        </p:spPr>
      </p:pic>
      <p:pic>
        <p:nvPicPr>
          <p:cNvPr id="1026" name="Picture 2" descr="http://cfile24.uf.tistory.com/image/201CD31449F02F44F4794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140968"/>
            <a:ext cx="4032448" cy="1410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컨트롤과 템플릿 차이</a:t>
            </a:r>
            <a:endParaRPr lang="ko-KR" altLang="en-US" dirty="0"/>
          </a:p>
        </p:txBody>
      </p:sp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628800"/>
            <a:ext cx="5125166" cy="47525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15567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40152" y="33569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스타일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40152" y="51571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6876256" y="2636912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876256" y="4437112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계층도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1340768"/>
          <a:ext cx="8424936" cy="4132326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0324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Object</a:t>
                      </a:r>
                      <a:endParaRPr lang="en-US" sz="2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    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FrameworkTemplate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(abstract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)</a:t>
                      </a:r>
                      <a:endParaRPr lang="en-US" sz="2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         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ControlTemplate</a:t>
                      </a:r>
                      <a:endParaRPr lang="en-US" sz="2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         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DataTemplate</a:t>
                      </a:r>
                      <a:endParaRPr lang="en-US" sz="2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             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HierarchicalDataTemplate</a:t>
                      </a:r>
                      <a:endParaRPr lang="en-US" sz="2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         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latin typeface="HY나무B"/>
                          <a:ea typeface="HY나무B"/>
                        </a:rPr>
                        <a:t>ItemsPanelTemplate</a:t>
                      </a:r>
                      <a:endParaRPr lang="en-US" sz="2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5892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다양한 타입의 템플릿 객체는 모두 추상클래스인 </a:t>
            </a:r>
            <a:r>
              <a:rPr lang="en-US" altLang="ko-KR" sz="2400" dirty="0" err="1" smtClean="0"/>
              <a:t>FrameworkTemplate</a:t>
            </a:r>
            <a:r>
              <a:rPr lang="ko-KR" altLang="en-US" sz="2400" dirty="0" smtClean="0"/>
              <a:t>을 상속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IsSealed</a:t>
            </a:r>
            <a:r>
              <a:rPr lang="en-US" altLang="ko-KR" b="1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템플릿이 변경될 수 있는지를 명시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b="1" dirty="0" smtClean="0"/>
              <a:t>Resources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템플릿 내에서만 접근 가능한 리소스를 정의할 수 있게 해줌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b="1" dirty="0" err="1" smtClean="0"/>
              <a:t>VisualTree</a:t>
            </a:r>
            <a:r>
              <a:rPr lang="en-US" altLang="ko-KR" b="1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셋 중 가장 중요한 </a:t>
            </a:r>
            <a:r>
              <a:rPr lang="ko-KR" altLang="en-US" dirty="0" err="1" smtClean="0"/>
              <a:t>프로퍼티로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프로퍼티는 컨트롤의 외형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컨트롤 내의 </a:t>
            </a:r>
            <a:r>
              <a:rPr lang="ko-KR" altLang="en-US" dirty="0" err="1" smtClean="0"/>
              <a:t>컨텐트나</a:t>
            </a:r>
            <a:r>
              <a:rPr lang="ko-KR" altLang="en-US" dirty="0" smtClean="0"/>
              <a:t> 컨트롤 내의 열거된 항목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구성하는 엘리먼트의 레이아웃을 정의함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FrameworkTemplate</a:t>
            </a:r>
            <a:r>
              <a:rPr lang="ko-KR" altLang="en-US" dirty="0" smtClean="0"/>
              <a:t>의 프로퍼티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외에 </a:t>
            </a:r>
            <a:r>
              <a:rPr lang="en-US" altLang="ko-KR" dirty="0" err="1" smtClean="0"/>
              <a:t>ControlTemplate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TargetType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템플릿이 목적으로 하는 컨트롤의 타입을 명시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Trigger(</a:t>
            </a:r>
            <a:r>
              <a:rPr lang="ko-KR" altLang="en-US" dirty="0" smtClean="0"/>
              <a:t>객체의 컬렉션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타입을 더 추가한다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FrameworkTemplate</a:t>
            </a:r>
            <a:r>
              <a:rPr lang="ko-KR" altLang="en-US" dirty="0" smtClean="0"/>
              <a:t>의 프로퍼티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WPF</a:t>
            </a:r>
            <a:r>
              <a:rPr lang="ko-KR" altLang="en-US" dirty="0"/>
              <a:t>에서 지원되는 중요한 템플릿 타입 </a:t>
            </a:r>
            <a:r>
              <a:rPr lang="ko-KR" altLang="en-US" dirty="0" smtClean="0"/>
              <a:t>중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하나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컨트롤의 </a:t>
            </a:r>
            <a:r>
              <a:rPr lang="ko-KR" altLang="en-US" dirty="0"/>
              <a:t>외형 변화를 포함한 전체적인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외형을 정의</a:t>
            </a:r>
            <a:endParaRPr lang="ko-KR" altLang="en-US" dirty="0"/>
          </a:p>
          <a:p>
            <a:r>
              <a:rPr lang="en-US" altLang="ko-KR" dirty="0"/>
              <a:t>Control</a:t>
            </a:r>
            <a:r>
              <a:rPr lang="ko-KR" altLang="en-US" dirty="0"/>
              <a:t>에서 정의된 </a:t>
            </a:r>
            <a:r>
              <a:rPr lang="en-US" altLang="ko-KR" dirty="0"/>
              <a:t>Template</a:t>
            </a:r>
            <a:r>
              <a:rPr lang="ko-KR" altLang="en-US" dirty="0" err="1"/>
              <a:t>프로퍼티를</a:t>
            </a:r>
            <a:r>
              <a:rPr lang="ko-KR" altLang="en-US" dirty="0"/>
              <a:t> 설정하기 </a:t>
            </a:r>
            <a:r>
              <a:rPr lang="ko-KR" altLang="en-US" dirty="0" smtClean="0"/>
              <a:t>위해서는</a:t>
            </a:r>
            <a:r>
              <a:rPr lang="en-US" altLang="ko-KR" dirty="0"/>
              <a:t> </a:t>
            </a:r>
            <a:r>
              <a:rPr lang="en-US" altLang="ko-KR" dirty="0" err="1" smtClean="0"/>
              <a:t>ControlTemplate</a:t>
            </a:r>
            <a:r>
              <a:rPr lang="ko-KR" altLang="en-US" dirty="0"/>
              <a:t>타입의 객체를 </a:t>
            </a:r>
            <a:r>
              <a:rPr lang="ko-KR" altLang="en-US" dirty="0" smtClean="0"/>
              <a:t>생성</a:t>
            </a:r>
            <a:endParaRPr lang="ko-KR" altLang="en-US" dirty="0"/>
          </a:p>
          <a:p>
            <a:r>
              <a:rPr lang="ko-KR" altLang="en-US" dirty="0"/>
              <a:t>단일 항목을 표시하는 </a:t>
            </a:r>
            <a:r>
              <a:rPr lang="ko-KR" altLang="en-US" dirty="0" smtClean="0"/>
              <a:t>컨트롤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ContentControl</a:t>
            </a:r>
            <a:r>
              <a:rPr lang="ko-KR" altLang="en-US" dirty="0"/>
              <a:t>을 상속받는 컨트롤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Button, </a:t>
            </a:r>
            <a:r>
              <a:rPr lang="en-US" altLang="ko-KR" dirty="0" err="1"/>
              <a:t>CheckBox</a:t>
            </a:r>
            <a:r>
              <a:rPr lang="en-US" altLang="ko-KR" dirty="0"/>
              <a:t>, </a:t>
            </a:r>
            <a:r>
              <a:rPr lang="en-US" altLang="ko-KR" dirty="0" err="1"/>
              <a:t>RadioButton</a:t>
            </a:r>
            <a:r>
              <a:rPr lang="en-US" altLang="ko-KR" dirty="0"/>
              <a:t>, </a:t>
            </a:r>
            <a:r>
              <a:rPr lang="en-US" altLang="ko-KR" dirty="0" err="1"/>
              <a:t>ScrollViewer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Template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FrameworkTemplate</a:t>
            </a:r>
            <a:r>
              <a:rPr lang="ko-KR" altLang="en-US" dirty="0" smtClean="0"/>
              <a:t>이 정의한 프로퍼티 외에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타입을 추가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1. </a:t>
            </a:r>
            <a:r>
              <a:rPr lang="en-US" altLang="ko-KR" dirty="0" err="1" smtClean="0"/>
              <a:t>TargetType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템플릿이 목적으로 하는 컨트롤의 타입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2. Triggers : Trigger </a:t>
            </a:r>
            <a:r>
              <a:rPr lang="ko-KR" altLang="en-US" dirty="0" smtClean="0"/>
              <a:t>객체의 컬렉션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Template</a:t>
            </a:r>
            <a:endParaRPr lang="ko-KR" altLang="en-US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827584" y="479715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3" action="ppaction://hlinkfile"/>
              </a:rPr>
              <a:t>컨트롤 템플릿 예제</a:t>
            </a:r>
            <a:r>
              <a:rPr lang="en-US" altLang="ko-KR" dirty="0" smtClean="0">
                <a:hlinkClick r:id="rId3" action="ppaction://hlinkfile"/>
              </a:rPr>
              <a:t>1(</a:t>
            </a:r>
            <a:r>
              <a:rPr lang="en-US" altLang="ko-KR" dirty="0" err="1" smtClean="0">
                <a:hlinkClick r:id="rId3" action="ppaction://hlinkfile"/>
              </a:rPr>
              <a:t>ButtonWithTemplate.xaml</a:t>
            </a:r>
            <a:r>
              <a:rPr lang="en-US" altLang="ko-KR" dirty="0" smtClean="0">
                <a:hlinkClick r:id="rId3" action="ppaction://hlinkfile"/>
              </a:rPr>
              <a:t>)</a:t>
            </a:r>
            <a:endParaRPr lang="en-US" altLang="ko-KR" dirty="0" smtClean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827584" y="566124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4" action="ppaction://hlinkfile"/>
              </a:rPr>
              <a:t>컨트롤 템플릿 예제</a:t>
            </a:r>
            <a:r>
              <a:rPr lang="en-US" altLang="ko-KR" dirty="0" smtClean="0">
                <a:hlinkClick r:id="rId4" action="ppaction://hlinkfile"/>
              </a:rPr>
              <a:t>2(</a:t>
            </a:r>
            <a:r>
              <a:rPr lang="en-US" altLang="ko-KR" dirty="0" err="1" smtClean="0">
                <a:hlinkClick r:id="rId4" action="ppaction://hlinkfile"/>
              </a:rPr>
              <a:t>ResourceTemplate.xaml</a:t>
            </a:r>
            <a:r>
              <a:rPr lang="en-US" altLang="ko-KR" dirty="0" smtClean="0">
                <a:hlinkClick r:id="rId4" action="ppaction://hlinkfile"/>
              </a:rPr>
              <a:t>)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53012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템플릿은 여러 컨트롤에서 공유되는 것이 일반적이기 때문에 리소스로 정의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508</TotalTime>
  <Words>351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고구려 벽화</vt:lpstr>
      <vt:lpstr>템플릿</vt:lpstr>
      <vt:lpstr>템플릿</vt:lpstr>
      <vt:lpstr>컨트롤과 템플릿 차이</vt:lpstr>
      <vt:lpstr>컨트롤과 템플릿 차이</vt:lpstr>
      <vt:lpstr>클래스 계층도</vt:lpstr>
      <vt:lpstr>FrameworkTemplate의 프로퍼티</vt:lpstr>
      <vt:lpstr>FrameworkTemplate의 프로퍼티</vt:lpstr>
      <vt:lpstr>Control Template</vt:lpstr>
      <vt:lpstr>Control Template</vt:lpstr>
      <vt:lpstr>Data Template</vt:lpstr>
      <vt:lpstr>ItemsPanel Template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템플릿</dc:title>
  <dc:creator>Woosong_BIT</dc:creator>
  <cp:lastModifiedBy>Woosong_BIT</cp:lastModifiedBy>
  <cp:revision>55</cp:revision>
  <dcterms:created xsi:type="dcterms:W3CDTF">2011-11-14T13:53:06Z</dcterms:created>
  <dcterms:modified xsi:type="dcterms:W3CDTF">2011-11-17T00:56:47Z</dcterms:modified>
</cp:coreProperties>
</file>