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1C20-BB2C-4994-AE12-185AFA82CE1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55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61555" y="1850626"/>
            <a:ext cx="283706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입출금 </a:t>
            </a:r>
            <a:r>
              <a:rPr lang="ko-KR" altLang="en-US" dirty="0" err="1" smtClean="0"/>
              <a:t>처리요청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입출금여부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라디오버튼</a:t>
            </a:r>
            <a:endParaRPr lang="en-US" altLang="ko-KR" dirty="0" smtClean="0"/>
          </a:p>
          <a:p>
            <a:r>
              <a:rPr lang="ko-KR" altLang="en-US" dirty="0" err="1" smtClean="0"/>
              <a:t>입출금액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입출금실행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58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97786" y="1850627"/>
            <a:ext cx="28370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거래 리스트 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6140" y="1850627"/>
            <a:ext cx="233883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err="1" smtClean="0"/>
              <a:t>엑셀파일에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7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146743"/>
            <a:ext cx="1070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Web Service </a:t>
            </a:r>
          </a:p>
          <a:p>
            <a:r>
              <a:rPr lang="en-US" altLang="ko-KR" sz="3600" b="1" dirty="0" smtClean="0"/>
              <a:t>[IIS</a:t>
            </a:r>
            <a:r>
              <a:rPr lang="ko-KR" altLang="en-US" sz="3600" b="1" dirty="0" err="1" smtClean="0"/>
              <a:t>셋팅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가상디렉토리</a:t>
            </a:r>
            <a:r>
              <a:rPr lang="en-US" altLang="ko-KR" sz="3600" b="1" dirty="0" smtClean="0"/>
              <a:t>/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생성 및 호스팅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486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56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7877" y="5654772"/>
            <a:ext cx="4415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Web Service </a:t>
            </a:r>
            <a:r>
              <a:rPr lang="ko-KR" altLang="en-US" dirty="0" smtClean="0">
                <a:solidFill>
                  <a:srgbClr val="FF0000"/>
                </a:solidFill>
              </a:rPr>
              <a:t>생성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클래스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r>
              <a:rPr lang="en-US" altLang="ko-KR" dirty="0" smtClean="0">
                <a:solidFill>
                  <a:srgbClr val="FF0000"/>
                </a:solidFill>
              </a:rPr>
              <a:t>(C#)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Web Server</a:t>
            </a:r>
            <a:r>
              <a:rPr lang="ko-KR" altLang="en-US" dirty="0" smtClean="0">
                <a:solidFill>
                  <a:srgbClr val="FF0000"/>
                </a:solidFill>
              </a:rPr>
              <a:t>에 호스팅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69776" y="5793271"/>
            <a:ext cx="4348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내가 필요한 </a:t>
            </a:r>
            <a:r>
              <a:rPr lang="en-US" altLang="ko-KR" dirty="0" smtClean="0">
                <a:solidFill>
                  <a:srgbClr val="FF0000"/>
                </a:solidFill>
              </a:rPr>
              <a:t>Web Service</a:t>
            </a:r>
            <a:r>
              <a:rPr lang="ko-KR" altLang="en-US" dirty="0" smtClean="0">
                <a:solidFill>
                  <a:srgbClr val="FF0000"/>
                </a:solidFill>
              </a:rPr>
              <a:t>의 함수를 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내가 갖고 있는 </a:t>
            </a:r>
            <a:r>
              <a:rPr lang="en-US" altLang="ko-KR" dirty="0" smtClean="0">
                <a:solidFill>
                  <a:srgbClr val="FF0000"/>
                </a:solidFill>
              </a:rPr>
              <a:t>Stub</a:t>
            </a:r>
            <a:r>
              <a:rPr lang="ko-KR" altLang="en-US" dirty="0" smtClean="0">
                <a:solidFill>
                  <a:srgbClr val="FF0000"/>
                </a:solidFill>
              </a:rPr>
              <a:t>객체의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호출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 : </a:t>
            </a:r>
            <a:r>
              <a:rPr lang="ko-KR" altLang="en-US" sz="3600" b="1" dirty="0" smtClean="0"/>
              <a:t>첫번째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890439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464" y="2340663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ShowHelloService</a:t>
            </a:r>
            <a:r>
              <a:rPr lang="en-US" altLang="ko-KR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ShowHello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1589180"/>
            <a:ext cx="8955331" cy="45775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400" y="1485900"/>
            <a:ext cx="218049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14400" y="2696587"/>
            <a:ext cx="1662546" cy="305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9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71" y="1788363"/>
            <a:ext cx="3800475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65" y="1890710"/>
            <a:ext cx="3629025" cy="3076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2206603"/>
            <a:ext cx="3800475" cy="2771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69414" y="2879301"/>
            <a:ext cx="2180492" cy="2087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0273" y="2708099"/>
            <a:ext cx="1662546" cy="894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95922" y="3155487"/>
            <a:ext cx="3580823" cy="1545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6189" y="5967663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적용 후 설치 요청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3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 확인</a:t>
            </a:r>
            <a:r>
              <a:rPr lang="en-US" altLang="ko-KR" sz="2800" b="1" dirty="0" smtClean="0"/>
              <a:t>(IIS</a:t>
            </a:r>
            <a:r>
              <a:rPr lang="ko-KR" altLang="en-US" sz="2800" b="1" dirty="0" smtClean="0"/>
              <a:t>관리자</a:t>
            </a:r>
            <a:r>
              <a:rPr lang="en-US" altLang="ko-KR" sz="2800" b="1" dirty="0" smtClean="0"/>
              <a:t>/</a:t>
            </a:r>
            <a:r>
              <a:rPr lang="ko-KR" altLang="en-US" sz="2800" b="1" dirty="0" err="1" smtClean="0"/>
              <a:t>서비스실행</a:t>
            </a:r>
            <a:r>
              <a:rPr lang="en-US" altLang="ko-KR" sz="2800" b="1" dirty="0" smtClean="0"/>
              <a:t>)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38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Web Server </a:t>
            </a:r>
            <a:r>
              <a:rPr lang="ko-KR" altLang="en-US" dirty="0" err="1" smtClean="0"/>
              <a:t>설치확인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제어판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관리도구 </a:t>
            </a:r>
            <a:r>
              <a:rPr lang="en-US" altLang="ko-KR" dirty="0"/>
              <a:t> </a:t>
            </a:r>
            <a:r>
              <a:rPr lang="en-US" altLang="ko-KR" dirty="0" smtClean="0"/>
              <a:t>: [ </a:t>
            </a:r>
            <a:r>
              <a:rPr lang="en-US" altLang="ko-KR" b="1" dirty="0" smtClean="0">
                <a:solidFill>
                  <a:srgbClr val="FF0000"/>
                </a:solidFill>
              </a:rPr>
              <a:t>IIS 6.0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b="1" dirty="0" smtClean="0">
                <a:solidFill>
                  <a:srgbClr val="FF0000"/>
                </a:solidFill>
              </a:rPr>
              <a:t>/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동작 확인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실행 중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작업관리자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[IISADMIN : IIS Admin Service]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[W3SVC : World Wide Web </a:t>
            </a:r>
            <a:r>
              <a:rPr lang="en-US" altLang="ko-KR" dirty="0" err="1" smtClean="0"/>
              <a:t>Publising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4" y="2104103"/>
            <a:ext cx="5093587" cy="24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561685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관리자 클릭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오른쪽버튼</a:t>
            </a:r>
            <a:r>
              <a:rPr lang="ko-KR" altLang="en-US" dirty="0" smtClean="0"/>
              <a:t> 클릭 후 웹 사이트 추가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찾아보기의</a:t>
            </a:r>
            <a:r>
              <a:rPr lang="ko-KR" altLang="en-US" dirty="0" smtClean="0"/>
              <a:t> 확인버튼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클릭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81" y="1475305"/>
            <a:ext cx="11430433" cy="4755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3481" y="2865118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6717" y="2764440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73626" y="3350949"/>
            <a:ext cx="471756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42525" y="5683130"/>
            <a:ext cx="1130420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89398" y="4487019"/>
            <a:ext cx="710166" cy="31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86004" y="5683130"/>
            <a:ext cx="745923" cy="2235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562" y="1213338"/>
            <a:ext cx="11605846" cy="538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2" y="1336432"/>
            <a:ext cx="11306908" cy="504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81805" y="1336432"/>
            <a:ext cx="7776795" cy="504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Canvas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692" y="2224457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692" y="1784841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749" y="1784841"/>
            <a:ext cx="1077061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84940" y="1784841"/>
            <a:ext cx="1217738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92" y="2664073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8749" y="2664073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571877" y="2703637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28749" y="2303586"/>
            <a:ext cx="197830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87137" y="2316776"/>
            <a:ext cx="197830" cy="167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4113" y="21980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사각형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4967" y="22046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타원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1692" y="3174028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크기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749" y="3174028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3566431" y="3213592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1514" y="2672818"/>
            <a:ext cx="145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enum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49" y="3160838"/>
            <a:ext cx="20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25 50 100 150 200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054" y="1345225"/>
            <a:ext cx="1558408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695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2175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설정 테스트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확인후 닫기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5" y="1469938"/>
            <a:ext cx="9568956" cy="51464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29410" y="3445164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33919" y="5370946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84528"/>
            <a:ext cx="10737994" cy="2718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생성 확인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(c:\AAA)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94908" y="3565235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347" y="3528292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54827" y="3565234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9178" y="4772658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WBExample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가상디렉토리 이름</a:t>
            </a:r>
            <a:endParaRPr lang="en-US" altLang="ko-KR" dirty="0" smtClean="0"/>
          </a:p>
          <a:p>
            <a:r>
              <a:rPr lang="en-US" altLang="ko-KR" dirty="0" smtClean="0"/>
              <a:t>C:\AAA      :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 디렉토리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97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동작 확인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43829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 smtClean="0"/>
              <a:t>    localhost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043312"/>
            <a:ext cx="8802255" cy="43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IIS</a:t>
            </a:r>
            <a:r>
              <a:rPr lang="ko-KR" altLang="en-US" sz="3600" b="1" dirty="0" smtClean="0"/>
              <a:t>의 호스팅 확인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5288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만든</a:t>
            </a:r>
            <a:r>
              <a:rPr lang="en-US" altLang="ko-KR" dirty="0" smtClean="0"/>
              <a:t> Hello.asmx </a:t>
            </a:r>
            <a:r>
              <a:rPr lang="ko-KR" altLang="en-US" dirty="0" smtClean="0"/>
              <a:t>파일을 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localhost:8080/Hello.asmx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ShowHello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 &gt;&gt; </a:t>
            </a:r>
            <a:r>
              <a:rPr lang="ko-KR" altLang="en-US" dirty="0" smtClean="0"/>
              <a:t>호출</a:t>
            </a:r>
            <a:r>
              <a:rPr lang="en-US" altLang="ko-KR" dirty="0"/>
              <a:t>(</a:t>
            </a:r>
            <a:r>
              <a:rPr lang="en-US" altLang="ko-KR" dirty="0" smtClean="0"/>
              <a:t>61.81.98.82)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2" y="2450329"/>
            <a:ext cx="5540658" cy="17097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0" y="926835"/>
            <a:ext cx="5887914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Hello.asmx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프로그래밍 언어와 클래스 이름에 대한 선언</a:t>
            </a:r>
          </a:p>
          <a:p>
            <a:r>
              <a:rPr lang="ko-KR" altLang="en-US" sz="1200" dirty="0"/>
              <a:t>   &lt;%@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Language</a:t>
            </a:r>
            <a:r>
              <a:rPr lang="ko-KR" altLang="en-US" sz="1200" dirty="0"/>
              <a:t>="C#"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" %&gt;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System;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System.Web.Services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클래스에서 파생시켜 사용자 클래스 정의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WebService</a:t>
            </a:r>
            <a:endParaRPr lang="ko-KR" altLang="en-US" sz="1200" dirty="0"/>
          </a:p>
          <a:p>
            <a:r>
              <a:rPr lang="ko-KR" altLang="en-US" sz="1200" dirty="0"/>
              <a:t>   {</a:t>
            </a:r>
          </a:p>
          <a:p>
            <a:r>
              <a:rPr lang="ko-KR" altLang="en-US" sz="1200" dirty="0"/>
              <a:t>	[</a:t>
            </a:r>
            <a:r>
              <a:rPr lang="ko-KR" altLang="en-US" sz="1200" dirty="0" err="1"/>
              <a:t>WebMethod</a:t>
            </a:r>
            <a:r>
              <a:rPr lang="ko-KR" altLang="en-US" sz="1200" dirty="0"/>
              <a:t>] 	// 웹 메서드 속성을 가진다는 것을 명시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	{</a:t>
            </a:r>
          </a:p>
          <a:p>
            <a:r>
              <a:rPr lang="ko-KR" altLang="en-US" sz="1200" dirty="0"/>
              <a:t>	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!!";</a:t>
            </a:r>
          </a:p>
          <a:p>
            <a:r>
              <a:rPr lang="ko-KR" altLang="en-US" sz="1200" dirty="0"/>
              <a:t>	}</a:t>
            </a:r>
          </a:p>
          <a:p>
            <a:r>
              <a:rPr lang="ko-KR" altLang="en-US" sz="1200" dirty="0"/>
              <a:t>   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0" y="5325576"/>
            <a:ext cx="11099659" cy="14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간단한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209309" y="1416363"/>
            <a:ext cx="5887914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calexample.asmx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&lt;%@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Language="C#" Class="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" %&gt;</a:t>
            </a:r>
          </a:p>
          <a:p>
            <a:r>
              <a:rPr lang="en-US" altLang="ko-KR" sz="1100" dirty="0"/>
              <a:t>using System;</a:t>
            </a:r>
          </a:p>
          <a:p>
            <a:r>
              <a:rPr lang="en-US" altLang="ko-KR" sz="1100" dirty="0"/>
              <a:t>using </a:t>
            </a:r>
            <a:r>
              <a:rPr lang="en-US" altLang="ko-KR" sz="1100" dirty="0" err="1"/>
              <a:t>System.Web.Services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클래스에서 파생시켜 사용자 클래스 정의</a:t>
            </a:r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WebService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Add(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Sub(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a-b;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a*b;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    public float </a:t>
            </a:r>
            <a:r>
              <a:rPr lang="en-US" altLang="ko-KR" sz="1100" dirty="0" err="1"/>
              <a:t>Div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 / 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762032" y="960420"/>
            <a:ext cx="541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객체를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파일명은</a:t>
            </a:r>
            <a:r>
              <a:rPr lang="en-US" altLang="ko-KR" dirty="0" smtClean="0"/>
              <a:t> calexample.asmx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32" y="4778439"/>
            <a:ext cx="38298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물리디렉토리에 파일을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브라우저로 호출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localhost:8080/calexample.asmx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8691" y="1881235"/>
            <a:ext cx="3057235" cy="2422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91" y="1573503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CalService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63418" y="2145004"/>
            <a:ext cx="2653132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Add(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418" y="2637399"/>
            <a:ext cx="2653132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Sub(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418" y="3142958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Mul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418" y="3694441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Div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9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XML 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를 사용하는 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Client </a:t>
            </a:r>
            <a:r>
              <a:rPr lang="ko-KR" altLang="en-US" sz="3600" b="1" dirty="0" smtClean="0"/>
              <a:t>처리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517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 smtClean="0"/>
              <a:t>: Proxy</a:t>
            </a:r>
            <a:r>
              <a:rPr lang="ko-KR" altLang="en-US" sz="3600" b="1" dirty="0" smtClean="0"/>
              <a:t>객체 생성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참조추가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마우스오른쪽</a:t>
            </a:r>
            <a:r>
              <a:rPr lang="en-US" altLang="ko-KR" dirty="0" smtClean="0"/>
              <a:t>]&gt;&gt;</a:t>
            </a:r>
            <a:r>
              <a:rPr lang="ko-KR" altLang="en-US" dirty="0" smtClean="0"/>
              <a:t>서비스참조추가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9" y="2417330"/>
            <a:ext cx="5001525" cy="40511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8420" y="6086765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5" y="1747529"/>
            <a:ext cx="4890387" cy="47209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95909" y="5923541"/>
            <a:ext cx="1344163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6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생성</a:t>
            </a:r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9" y="1690255"/>
            <a:ext cx="5349858" cy="46763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94420" y="2503056"/>
            <a:ext cx="2780416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8238" y="4687456"/>
            <a:ext cx="1270271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6043" y="2415372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서비스객체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URL </a:t>
            </a:r>
            <a:r>
              <a:rPr lang="ko-KR" altLang="en-US" b="1" dirty="0" smtClean="0">
                <a:solidFill>
                  <a:srgbClr val="FF0000"/>
                </a:solidFill>
              </a:rPr>
              <a:t>경로를 입력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8152" y="4672528"/>
            <a:ext cx="295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참조추가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Proxy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91463" y="1683482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http://localhost:8080/calexample.asmx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1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</a:t>
            </a:r>
            <a:r>
              <a:rPr lang="ko-KR" altLang="en-US" sz="3600" b="1" dirty="0" smtClean="0"/>
              <a:t>생성 확인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074737"/>
            <a:ext cx="3724275" cy="3895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2636" y="4113214"/>
            <a:ext cx="343158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8443" y="447724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더블클릭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12" y="995651"/>
            <a:ext cx="6158633" cy="52862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69585" y="2075907"/>
            <a:ext cx="2898197" cy="251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7091" y="2687782"/>
            <a:ext cx="1413164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3709" y="1793298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3708" y="2901895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63708" y="4010492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 smtClean="0"/>
              <a:t>객체를 사용한 서비스 호출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51026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Proxy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namespace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객체 명 </a:t>
            </a:r>
            <a:r>
              <a:rPr lang="ko-KR" altLang="en-US" dirty="0" err="1" smtClean="0"/>
              <a:t>메서드명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관련 함수 호출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61891" y="2364437"/>
            <a:ext cx="6096000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_1123WebServiceClient.localhost;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sv.Sub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sv.Mul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08420" y="84971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403" y="125194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9235" y="1957714"/>
            <a:ext cx="91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Canvas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00065" y="1219050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8" idx="1"/>
          </p:cNvCxnSpPr>
          <p:nvPr/>
        </p:nvCxnSpPr>
        <p:spPr>
          <a:xfrm>
            <a:off x="404446" y="143661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4446" y="214238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30373" y="1621277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732627" y="1621277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7008" y="1838838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562035" y="1990609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66416" y="220817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6232" y="203643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566416" y="2573012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48563" y="237010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566416" y="290137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1756" y="175814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2562035" y="2005266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848563" y="267424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3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955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820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VisualStudio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WebService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(2019</a:t>
            </a:r>
            <a:r>
              <a:rPr lang="ko-KR" altLang="en-US" dirty="0" smtClean="0"/>
              <a:t>버전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558602"/>
            <a:ext cx="5514997" cy="49214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8515" y="2300920"/>
            <a:ext cx="2911016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2302" y="2224720"/>
            <a:ext cx="2809898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1" y="1494326"/>
            <a:ext cx="4652332" cy="36227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02063" y="4566405"/>
            <a:ext cx="3697315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3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599450"/>
            <a:ext cx="4029075" cy="4829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생성된 솔루션 탐색기 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099" y="2802082"/>
            <a:ext cx="479256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8538" y="2802082"/>
            <a:ext cx="465704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개의 파일로 코드 분할</a:t>
            </a:r>
            <a:r>
              <a:rPr lang="en-US" altLang="ko-KR" b="1" dirty="0" smtClean="0">
                <a:solidFill>
                  <a:srgbClr val="FF0000"/>
                </a:solidFill>
              </a:rPr>
              <a:t>(.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파일과  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클릭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마우스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오른쪽버튼</a:t>
            </a:r>
            <a:r>
              <a:rPr lang="ko-KR" altLang="en-US" b="1" dirty="0" smtClean="0">
                <a:solidFill>
                  <a:srgbClr val="FF0000"/>
                </a:solidFill>
              </a:rPr>
              <a:t> 클릭 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소스보기</a:t>
            </a:r>
            <a:r>
              <a:rPr lang="en-US" altLang="ko-KR" b="1" dirty="0" smtClean="0">
                <a:solidFill>
                  <a:srgbClr val="FF0000"/>
                </a:solidFill>
              </a:rPr>
              <a:t>  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1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196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415" y="2458588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en-US" altLang="ko-KR" dirty="0" err="1">
                <a:solidFill>
                  <a:schemeClr val="tx1"/>
                </a:solidFill>
              </a:rPr>
              <a:t>strFileName</a:t>
            </a:r>
            <a:r>
              <a:rPr lang="en-US" altLang="ko-KR" dirty="0" smtClean="0">
                <a:solidFill>
                  <a:schemeClr val="tx1"/>
                </a:solidFill>
              </a:rPr>
              <a:t>) : byte[]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8231" y="3522484"/>
            <a:ext cx="425404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dirty="0" smtClean="0">
                <a:solidFill>
                  <a:schemeClr val="tx1"/>
                </a:solidFill>
              </a:rPr>
              <a:t>(): string[]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8232" y="4028043"/>
            <a:ext cx="4254042" cy="64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UploadPicture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(string </a:t>
            </a:r>
            <a:r>
              <a:rPr lang="en-US" altLang="ko-KR" dirty="0" err="1" smtClean="0">
                <a:solidFill>
                  <a:schemeClr val="tx1"/>
                </a:solidFill>
              </a:rPr>
              <a:t>fn,Byte</a:t>
            </a:r>
            <a:r>
              <a:rPr lang="en-US" altLang="ko-KR" dirty="0" smtClean="0">
                <a:solidFill>
                  <a:schemeClr val="tx1"/>
                </a:solidFill>
              </a:rPr>
              <a:t>[]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9548446" y="3358662"/>
            <a:ext cx="2505808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aaa.Jpg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bbb.Jpg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ccc.Png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dddd.bmp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747001" y="3748291"/>
            <a:ext cx="801445" cy="83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24989" y="2864065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c:\\AAA\\Image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781650" y="4225870"/>
            <a:ext cx="76679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9256" y="1758748"/>
            <a:ext cx="10487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클래스명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System.Web.Services.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9256" y="2967335"/>
            <a:ext cx="1088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asmx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 수정</a:t>
            </a:r>
            <a:endParaRPr lang="en-US" altLang="ko-KR" dirty="0" smtClean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Language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="C#"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CodeBehind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="~/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App_Code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Service.cs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29200" y="2318505"/>
            <a:ext cx="1750432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70322" y="3290500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7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0070" y="1615513"/>
            <a:ext cx="609600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 };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이미지 파일을 스트림 형식으로 오픈한다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.Open,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("C:\\AAA\\Image\\" +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FileMode.Open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스트림을 읽을 객체를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바이트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바이트 배열을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초기값을 그냥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81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600" y="1825630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디렉토리에서 파일 이름들을 문자열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.GetFiles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경로를 뺀 파일 이름만 다시 추출한다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strPicList.Length; i++)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이미지 파일 이름들을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173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907" y="1935881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UploadPicture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주어진 이미지 파일의 이름으로 파일을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.Create,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파일에 바이너리를 넣기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배열로 받은 이미지를 파일에 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Exception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41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동작 전 코드 상에 있는 폴더를 구성하고 </a:t>
            </a:r>
            <a:r>
              <a:rPr lang="en-US" altLang="ko-KR" dirty="0" smtClean="0"/>
              <a:t>Sample image</a:t>
            </a:r>
            <a:r>
              <a:rPr lang="ko-KR" altLang="en-US" dirty="0" smtClean="0"/>
              <a:t>를 추가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627756"/>
            <a:ext cx="10927722" cy="39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서비스 구현 체크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417639"/>
            <a:ext cx="7367952" cy="52305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20553" y="2420062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507" y="3262336"/>
            <a:ext cx="2741031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47505" y="3854408"/>
            <a:ext cx="303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자체적으로 가상디렉토리를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구성해서 호스팅을 해준다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9" y="4676557"/>
            <a:ext cx="5114925" cy="1971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94312" y="5521089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799" y="1024399"/>
            <a:ext cx="5418993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="auto"/&gt;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 정보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(_P):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(_S):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7914" y="1153531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radiorect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radioellipse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combocolor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Background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LightGray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436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947" y="515144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 </a:t>
            </a:r>
            <a:r>
              <a:rPr lang="en-US" altLang="ko-KR" sz="3600" b="1" dirty="0" smtClean="0"/>
              <a:t>: DB </a:t>
            </a:r>
            <a:r>
              <a:rPr lang="ko-KR" altLang="en-US" sz="3600" b="1" dirty="0" smtClean="0"/>
              <a:t>사용 실습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55421" y="1292441"/>
            <a:ext cx="102258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서비스 객체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MSSQL DB </a:t>
            </a:r>
            <a:r>
              <a:rPr lang="ko-KR" altLang="en-US" dirty="0" err="1" smtClean="0"/>
              <a:t>맴버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객체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MemberService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1) DB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2) </a:t>
            </a:r>
            <a:r>
              <a:rPr lang="ko-KR" altLang="en-US" dirty="0" smtClean="0"/>
              <a:t>전달된 정보로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3) </a:t>
            </a:r>
            <a:r>
              <a:rPr lang="ko-KR" altLang="en-US" dirty="0" err="1" smtClean="0"/>
              <a:t>명령객체를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4) DB</a:t>
            </a:r>
            <a:r>
              <a:rPr lang="ko-KR" altLang="en-US" dirty="0" smtClean="0"/>
              <a:t>연결 해체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맴버메서드마다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연결 해제를 독립적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수행</a:t>
            </a:r>
            <a:r>
              <a:rPr lang="en-US" altLang="ko-KR" dirty="0" smtClean="0"/>
              <a:t>-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맴버변수화</a:t>
            </a:r>
            <a:r>
              <a:rPr lang="ko-KR" altLang="en-US" u="sng" dirty="0" smtClean="0">
                <a:solidFill>
                  <a:srgbClr val="FF0000"/>
                </a:solidFill>
              </a:rPr>
              <a:t> 시키지 말아라</a:t>
            </a:r>
            <a:r>
              <a:rPr lang="en-US" altLang="ko-KR" u="sng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</a:rPr>
              <a:t>서비스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객체 테스트 </a:t>
            </a:r>
            <a:r>
              <a:rPr lang="en-US" altLang="ko-KR" dirty="0" smtClean="0">
                <a:solidFill>
                  <a:srgbClr val="002060"/>
                </a:solidFill>
              </a:rPr>
              <a:t>– (</a:t>
            </a:r>
            <a:r>
              <a:rPr lang="ko-KR" altLang="en-US" dirty="0" smtClean="0">
                <a:solidFill>
                  <a:srgbClr val="002060"/>
                </a:solidFill>
              </a:rPr>
              <a:t>첫번째 </a:t>
            </a:r>
            <a:r>
              <a:rPr lang="ko-KR" altLang="en-US" dirty="0" err="1" smtClean="0">
                <a:solidFill>
                  <a:srgbClr val="002060"/>
                </a:solidFill>
              </a:rPr>
              <a:t>맴버</a:t>
            </a:r>
            <a:r>
              <a:rPr lang="ko-KR" altLang="en-US" dirty="0" smtClean="0">
                <a:solidFill>
                  <a:srgbClr val="002060"/>
                </a:solidFill>
              </a:rPr>
              <a:t> 메서드의 테스트 가능</a:t>
            </a:r>
            <a:r>
              <a:rPr lang="en-US" altLang="ko-KR" dirty="0" smtClean="0">
                <a:solidFill>
                  <a:srgbClr val="002060"/>
                </a:solidFill>
              </a:rPr>
              <a:t>)”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5421" y="5049688"/>
            <a:ext cx="473732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클라이언트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2060"/>
                </a:solidFill>
              </a:rPr>
              <a:t>WinForm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프로젝트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참조 추가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 생성하고 해당 메서드를 호출 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94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300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0454" y="2335441"/>
            <a:ext cx="18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MemberService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AddMember</a:t>
            </a:r>
            <a:r>
              <a:rPr lang="en-US" altLang="ko-KR" dirty="0" smtClean="0">
                <a:solidFill>
                  <a:schemeClr val="tx1"/>
                </a:solidFill>
              </a:rPr>
              <a:t>(string name,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age,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 phone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86067" y="3296596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(MSSQL)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endCxn id="6" idx="2"/>
          </p:cNvCxnSpPr>
          <p:nvPr/>
        </p:nvCxnSpPr>
        <p:spPr>
          <a:xfrm>
            <a:off x="8781651" y="3665928"/>
            <a:ext cx="1104416" cy="760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88422" y="1661746"/>
            <a:ext cx="7965831" cy="476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9886067" y="3806836"/>
            <a:ext cx="1977926" cy="1239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231" y="4263780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AddMember</a:t>
            </a:r>
            <a:r>
              <a:rPr lang="en-US" altLang="ko-KR" dirty="0">
                <a:solidFill>
                  <a:schemeClr val="tx1"/>
                </a:solidFill>
              </a:rPr>
              <a:t>(byte</a:t>
            </a:r>
            <a:r>
              <a:rPr lang="en-US" altLang="ko-KR" dirty="0" smtClean="0">
                <a:solidFill>
                  <a:schemeClr val="tx1"/>
                </a:solidFill>
              </a:rPr>
              <a:t>[] member)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591391" y="4615962"/>
            <a:ext cx="1274353" cy="89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6471" y="1661746"/>
            <a:ext cx="2787536" cy="4727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0855" y="2613245"/>
            <a:ext cx="2432538" cy="135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856" y="4069114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2723" y="1213846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 </a:t>
            </a:r>
            <a:r>
              <a:rPr lang="en-US" altLang="ko-KR" b="1" dirty="0" err="1" smtClean="0"/>
              <a:t>WebService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6471" y="120199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Client[Form]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320856" y="4802133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endCxn id="12" idx="1"/>
          </p:cNvCxnSpPr>
          <p:nvPr/>
        </p:nvCxnSpPr>
        <p:spPr>
          <a:xfrm flipV="1">
            <a:off x="2743233" y="3471333"/>
            <a:ext cx="1564998" cy="9157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8" idx="1"/>
          </p:cNvCxnSpPr>
          <p:nvPr/>
        </p:nvCxnSpPr>
        <p:spPr>
          <a:xfrm flipV="1">
            <a:off x="2743233" y="4705024"/>
            <a:ext cx="1564998" cy="430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41340" y="508235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944104" y="5135614"/>
            <a:ext cx="21339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[</a:t>
            </a:r>
          </a:p>
          <a:p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3470" y="1028602"/>
            <a:ext cx="26276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 </a:t>
            </a:r>
            <a:r>
              <a:rPr lang="en-US" altLang="ko-KR" dirty="0" smtClean="0"/>
              <a:t>Point </a:t>
            </a:r>
            <a:r>
              <a:rPr lang="en-US" altLang="ko-KR" dirty="0" err="1" smtClean="0"/>
              <a:t>pt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도형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색상  </a:t>
            </a:r>
            <a:r>
              <a:rPr lang="en-US" altLang="ko-KR" dirty="0" smtClean="0"/>
              <a:t>Color col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크기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size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6175" y="2777075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-24776" y="379799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7093" y="86867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1913" y="1335554"/>
            <a:ext cx="5285643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INotifyPropertyChanged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PropertyChangedEventHandler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Property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  </a:t>
            </a:r>
            <a:r>
              <a:rPr lang="nb-NO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 : R, 1 : E</a:t>
            </a:r>
            <a:endParaRPr lang="nb-NO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type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"Type"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887914" y="1218688"/>
            <a:ext cx="6096000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col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size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"Size"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Type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Size;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6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46" name="직사각형 45"/>
          <p:cNvSpPr/>
          <p:nvPr/>
        </p:nvSpPr>
        <p:spPr>
          <a:xfrm>
            <a:off x="224882" y="118085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882" y="313675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6154" y="1929038"/>
            <a:ext cx="1054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="shape"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="100,200"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="Beige"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="25"/&gt;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86154" y="3534614"/>
            <a:ext cx="1095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DataContext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StaticResource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}"&gt;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4882" y="4368131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속성과 속성을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속성과 컨트롤 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1661" y="4885482"/>
            <a:ext cx="11098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Pt.Y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3671" y="1771688"/>
            <a:ext cx="40064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     </a:t>
            </a:r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계좌번호 자동 발급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</a:p>
          <a:p>
            <a:r>
              <a:rPr lang="ko-KR" altLang="en-US" dirty="0" smtClean="0"/>
              <a:t>고객명   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입금액   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저장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1649" y="1763078"/>
            <a:ext cx="400644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[Label] </a:t>
            </a:r>
            <a:r>
              <a:rPr lang="ko-KR" altLang="en-US" dirty="0" smtClean="0"/>
              <a:t>결과물 보여주는 곳</a:t>
            </a:r>
            <a:endParaRPr lang="en-US" altLang="ko-KR" dirty="0" smtClean="0"/>
          </a:p>
          <a:p>
            <a:r>
              <a:rPr lang="ko-KR" altLang="en-US" dirty="0" smtClean="0"/>
              <a:t>다음과 같이 계좌가 생성되었습니다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입금액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발급일자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발급시간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28564" y="650711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엑셀파일에서 불러오기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54116" y="644189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엑셀파일에</a:t>
            </a:r>
            <a:r>
              <a:rPr lang="ko-KR" altLang="en-US" dirty="0" smtClean="0"/>
              <a:t> 저장하기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2462</Words>
  <Application>Microsoft Office PowerPoint</Application>
  <PresentationFormat>와이드스크린</PresentationFormat>
  <Paragraphs>631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</cp:revision>
  <dcterms:created xsi:type="dcterms:W3CDTF">2020-11-17T23:56:03Z</dcterms:created>
  <dcterms:modified xsi:type="dcterms:W3CDTF">2020-11-23T06:15:44Z</dcterms:modified>
</cp:coreProperties>
</file>