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4D39F-1F29-4F62-B455-5A22E258F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76E77B-C4EB-41DB-ADFD-1C429F53B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5564F-ADD5-4776-898F-6EC8F4A8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B8DE-D18C-4AF3-B3F0-A66009503C64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D6228-420F-48D8-B1AA-E900084F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A339D-35D3-4D5A-9C99-FBC67C45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1DB-9DEC-4DA0-AED1-A5AF4E6B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21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93400-982E-4290-A292-C2814282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00A859-6C18-4803-9669-405C03357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3DDCF-CE75-4691-BEFA-8CE2BCA6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B8DE-D18C-4AF3-B3F0-A66009503C64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8EB024-13C8-401A-B0DB-51E69990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BD6BE-1C04-451C-958D-0F4C0668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1DB-9DEC-4DA0-AED1-A5AF4E6B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21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D79573-911D-48A7-832A-BF5067432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DC7F41-6B38-44EC-8007-4A5DF57CF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0CEAE-E340-4FF8-89FD-A26FB84C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B8DE-D18C-4AF3-B3F0-A66009503C64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BCC5F6-204A-41D7-8E3F-BC384452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84947-D21B-4CBA-820F-7083502B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1DB-9DEC-4DA0-AED1-A5AF4E6B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92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C7E69-B3B0-4C8A-94B5-3973A791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5200D-08E1-4569-8DCC-DA2F8407E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59398-87FF-4B75-B5C6-36318772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B8DE-D18C-4AF3-B3F0-A66009503C64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AD3E4-CC0C-484E-95E5-DA16451F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439AB-873D-41AF-B4FC-2D1FAC6E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1DB-9DEC-4DA0-AED1-A5AF4E6B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16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3AA19-C4E5-4833-9294-E5A756C7D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755C77-1026-4A16-AD60-00A423FF3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A1F8F-D37A-42E8-A98C-27F1864C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B8DE-D18C-4AF3-B3F0-A66009503C64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667B5-7793-4599-ACA0-6599044E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154946-6A2B-4270-9170-ED374F9E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1DB-9DEC-4DA0-AED1-A5AF4E6B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8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35EE0-4516-44E2-A400-90F29CF5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A4575-DD51-4997-BD6E-79133E12C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291742-7BF7-49D6-8FAF-2427E3CDB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BEB647-BBCB-41E2-815F-AD8BE1E2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B8DE-D18C-4AF3-B3F0-A66009503C64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CAC280-B5EF-4E10-8262-F2E4F5E5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CD9418-8DC1-4A32-BF95-754B3199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1DB-9DEC-4DA0-AED1-A5AF4E6B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00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9E8FD-533A-41A1-9095-CBF9290D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91E48-B16B-468C-A3D1-5386CB03E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5384B1-F681-4C91-B587-85251D485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FB108A-3CE7-479D-A392-8F764A0DC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865A4C-585B-43A3-8A0E-61906E687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504FF5-B72B-4E1D-A216-F8530DE9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B8DE-D18C-4AF3-B3F0-A66009503C64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2A0ADF-18F0-4268-AAF1-DAD78914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430F6A-D6F0-408F-8863-31F05E7A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1DB-9DEC-4DA0-AED1-A5AF4E6B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28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233EC-E7E1-492A-99C6-E960E321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FB56E-A8D5-4D61-A5A5-FC8826D9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B8DE-D18C-4AF3-B3F0-A66009503C64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CDB956-C083-48C8-B075-4D2783C8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393653-13B7-4699-929D-63DA742A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1DB-9DEC-4DA0-AED1-A5AF4E6B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42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EC53D5-5809-4838-9E2C-8D744AD7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B8DE-D18C-4AF3-B3F0-A66009503C64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E69CAE-C95C-480C-88F2-4755B3D6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BE446B-AE03-4B04-A125-76929848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1DB-9DEC-4DA0-AED1-A5AF4E6B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57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90C86-A4B4-47FC-A49D-81AC0DFF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8E5173-ECB7-4E8E-A42E-399EE226C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6094D1-DC2C-455A-9AFB-CAFDDB2A2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1F3073-88B4-4E45-87E4-12B6248F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B8DE-D18C-4AF3-B3F0-A66009503C64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3976CF-73B1-4105-941F-501AD198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4AF9B-EA44-4D26-B5B2-118F3BDF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1DB-9DEC-4DA0-AED1-A5AF4E6B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19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A7805-3912-4C26-9224-2455C95A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49E86F-8916-4967-BDD4-2140F2CFC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2AFC77-BE3B-40AE-A601-AF273B7D0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9B2134-6DA0-4484-9ED1-3D19C817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B8DE-D18C-4AF3-B3F0-A66009503C64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95AD62-CE0E-4917-A050-A08FD2E5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E88FC-FC84-45BF-9788-A5815337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1DB-9DEC-4DA0-AED1-A5AF4E6B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8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00AA0F-BA8F-4058-B373-A972D2D8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4F986-F564-482A-ADCB-48E4067ED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C5D9D-AA65-4A70-89B6-0B1AEE4B0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B8DE-D18C-4AF3-B3F0-A66009503C64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4C77C-86BC-4A80-8C52-CD1074203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375DD-1EB2-4D63-84D5-D164B7B08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BC1DB-9DEC-4DA0-AED1-A5AF4E6B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1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DC893A-DF36-46E3-8830-ABA672C0417F}"/>
              </a:ext>
            </a:extLst>
          </p:cNvPr>
          <p:cNvSpPr/>
          <p:nvPr/>
        </p:nvSpPr>
        <p:spPr>
          <a:xfrm>
            <a:off x="4328719" y="146478"/>
            <a:ext cx="3145872" cy="528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human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FE77CC-20CF-44CF-A847-0A1D5754D728}"/>
              </a:ext>
            </a:extLst>
          </p:cNvPr>
          <p:cNvSpPr/>
          <p:nvPr/>
        </p:nvSpPr>
        <p:spPr>
          <a:xfrm>
            <a:off x="4328719" y="674985"/>
            <a:ext cx="3145872" cy="1065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이름 </a:t>
            </a:r>
            <a:r>
              <a:rPr lang="en-US" altLang="ko-KR" dirty="0">
                <a:solidFill>
                  <a:schemeClr val="tx1"/>
                </a:solidFill>
              </a:rPr>
              <a:t>: char</a:t>
            </a:r>
            <a:r>
              <a:rPr lang="ko-KR" altLang="en-US" dirty="0">
                <a:solidFill>
                  <a:schemeClr val="tx1"/>
                </a:solidFill>
              </a:rPr>
              <a:t>배열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DFD244-9D45-478F-8A6D-D5B45980CBDF}"/>
              </a:ext>
            </a:extLst>
          </p:cNvPr>
          <p:cNvSpPr/>
          <p:nvPr/>
        </p:nvSpPr>
        <p:spPr>
          <a:xfrm>
            <a:off x="4328719" y="1740387"/>
            <a:ext cx="3145872" cy="528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v Think() : void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8F5676-4D09-4528-9D82-A0F69EC97DE7}"/>
              </a:ext>
            </a:extLst>
          </p:cNvPr>
          <p:cNvSpPr/>
          <p:nvPr/>
        </p:nvSpPr>
        <p:spPr>
          <a:xfrm>
            <a:off x="4328719" y="4074013"/>
            <a:ext cx="3145872" cy="528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Student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C413A6-4D54-4021-8A3E-F2A4248B10C1}"/>
              </a:ext>
            </a:extLst>
          </p:cNvPr>
          <p:cNvSpPr/>
          <p:nvPr/>
        </p:nvSpPr>
        <p:spPr>
          <a:xfrm>
            <a:off x="4328719" y="4602520"/>
            <a:ext cx="3145872" cy="349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학번 </a:t>
            </a:r>
            <a:r>
              <a:rPr lang="en-US" altLang="ko-KR" dirty="0">
                <a:solidFill>
                  <a:schemeClr val="tx1"/>
                </a:solidFill>
              </a:rPr>
              <a:t>: 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AD9B40-ECF3-43D2-9E42-9CCF68B209F2}"/>
              </a:ext>
            </a:extLst>
          </p:cNvPr>
          <p:cNvSpPr/>
          <p:nvPr/>
        </p:nvSpPr>
        <p:spPr>
          <a:xfrm>
            <a:off x="4328719" y="4935084"/>
            <a:ext cx="3145872" cy="1563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Intro() : void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Think() : void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Study() : void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0304E17-CC82-4E54-88AB-C712F7703DD8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5901655" y="2268894"/>
            <a:ext cx="0" cy="1805119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26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27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 승욱</cp:lastModifiedBy>
  <cp:revision>14</cp:revision>
  <dcterms:created xsi:type="dcterms:W3CDTF">2020-05-21T10:49:35Z</dcterms:created>
  <dcterms:modified xsi:type="dcterms:W3CDTF">2020-05-22T11:33:29Z</dcterms:modified>
</cp:coreProperties>
</file>