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300"/>
    <a:srgbClr val="5F574C"/>
    <a:srgbClr val="959691"/>
    <a:srgbClr val="FFC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3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2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3D9C-293E-4A81-8C49-4FE4D3CC93B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C514-3E4B-4F74-845D-A9A2BC2D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292" y="131882"/>
            <a:ext cx="1418494" cy="984740"/>
            <a:chOff x="1500553" y="509952"/>
            <a:chExt cx="1418494" cy="98474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14" y="509952"/>
              <a:ext cx="984740" cy="9847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00553" y="676978"/>
              <a:ext cx="1418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  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20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59766" y="28746"/>
            <a:ext cx="9688880" cy="4645848"/>
            <a:chOff x="2051661" y="29372"/>
            <a:chExt cx="7115906" cy="54135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661" y="29372"/>
              <a:ext cx="7115906" cy="76190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661" y="699018"/>
              <a:ext cx="7115906" cy="47439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05615" y="1021493"/>
              <a:ext cx="4508694" cy="78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든든</a:t>
              </a:r>
              <a:endParaRPr lang="en-US" altLang="ko-KR" sz="2000" b="1" i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First number one mid-high premium special</a:t>
              </a:r>
              <a:endParaRPr lang="ko-KR" alt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38" y="1170709"/>
            <a:ext cx="2987042" cy="134096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503728" y="4318813"/>
            <a:ext cx="920262" cy="35169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브랜드 </a:t>
            </a:r>
            <a:r>
              <a:rPr lang="ko-KR" altLang="en-US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▽</a:t>
            </a:r>
            <a:endParaRPr lang="ko-KR" altLang="en-US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50356" y="4318813"/>
            <a:ext cx="1028213" cy="35169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세부모델</a:t>
            </a:r>
            <a:r>
              <a:rPr lang="ko-KR" altLang="en-US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▽</a:t>
            </a:r>
            <a:endParaRPr lang="ko-KR" altLang="en-US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30095" y="4318813"/>
            <a:ext cx="920262" cy="35169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모델 ▽</a:t>
            </a:r>
            <a:endParaRPr lang="ko-KR" altLang="en-US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78569" y="4331142"/>
            <a:ext cx="1028213" cy="35169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검색 </a:t>
            </a:r>
            <a:endParaRPr lang="ko-KR" altLang="en-US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59766" y="4679716"/>
            <a:ext cx="9688882" cy="1872375"/>
          </a:xfrm>
          <a:prstGeom prst="roundRect">
            <a:avLst/>
          </a:prstGeom>
          <a:solidFill>
            <a:srgbClr val="5F5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19" y="4705276"/>
            <a:ext cx="3566568" cy="1904222"/>
          </a:xfrm>
          <a:prstGeom prst="rect">
            <a:avLst/>
          </a:prstGeom>
          <a:solidFill>
            <a:srgbClr val="5F574C"/>
          </a:solidFill>
        </p:spPr>
      </p:pic>
      <p:sp>
        <p:nvSpPr>
          <p:cNvPr id="31" name="TextBox 30"/>
          <p:cNvSpPr txBox="1"/>
          <p:nvPr/>
        </p:nvSpPr>
        <p:spPr>
          <a:xfrm>
            <a:off x="1846321" y="4793616"/>
            <a:ext cx="700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예</a:t>
            </a:r>
            <a:endParaRPr lang="en-US" altLang="ko-KR" sz="28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8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상</a:t>
            </a:r>
            <a:endParaRPr lang="en-US" altLang="ko-KR" sz="28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8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시</a:t>
            </a:r>
            <a:endParaRPr lang="en-US" altLang="ko-KR" sz="28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800" dirty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070" y="4679716"/>
            <a:ext cx="700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잔</a:t>
            </a:r>
            <a:endParaRPr lang="en-US" altLang="ko-KR" sz="24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존</a:t>
            </a:r>
            <a:endParaRPr lang="en-US" altLang="ko-KR" sz="24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가</a:t>
            </a:r>
            <a:endParaRPr lang="en-US" altLang="ko-KR" sz="24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치</a:t>
            </a:r>
            <a:endParaRPr lang="en-US" altLang="ko-KR" sz="2400" dirty="0" smtClean="0">
              <a:solidFill>
                <a:srgbClr val="FCD3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>
                <a:solidFill>
                  <a:srgbClr val="FCD3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율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71" y="4679716"/>
            <a:ext cx="3566568" cy="1904222"/>
          </a:xfrm>
          <a:prstGeom prst="rect">
            <a:avLst/>
          </a:prstGeom>
          <a:solidFill>
            <a:srgbClr val="5F574C"/>
          </a:solidFill>
        </p:spPr>
      </p:pic>
      <p:sp>
        <p:nvSpPr>
          <p:cNvPr id="44" name="모서리가 둥근 직사각형 43"/>
          <p:cNvSpPr/>
          <p:nvPr/>
        </p:nvSpPr>
        <p:spPr>
          <a:xfrm>
            <a:off x="10228384" y="646557"/>
            <a:ext cx="920262" cy="35169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Log in</a:t>
            </a:r>
            <a:endParaRPr lang="ko-KR" altLang="en-US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9292" y="131882"/>
            <a:ext cx="1418494" cy="984740"/>
            <a:chOff x="1500553" y="509952"/>
            <a:chExt cx="1418494" cy="9847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14" y="509952"/>
              <a:ext cx="984740" cy="9847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0553" y="676978"/>
              <a:ext cx="1418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  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20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0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9292" y="131882"/>
            <a:ext cx="1418494" cy="984740"/>
            <a:chOff x="1500553" y="509952"/>
            <a:chExt cx="1418494" cy="9847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14" y="509952"/>
              <a:ext cx="984740" cy="9847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00553" y="676978"/>
              <a:ext cx="1418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  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20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든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9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HY얕은샘물M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2022-05-11T01:09:04Z</dcterms:created>
  <dcterms:modified xsi:type="dcterms:W3CDTF">2022-05-11T08:29:08Z</dcterms:modified>
</cp:coreProperties>
</file>