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6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cc0faa0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cc0faa0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76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240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cc0faa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cc0faa0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cc0faa0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cc0faa0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cc0fa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cc0fa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cc0faa0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cc0faa0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cc0faa0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cc0faa0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cc0faa0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cc0faa0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cc0faa0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cc0faa0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cc0faa0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cc0faa0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834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782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9989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8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975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473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55868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96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1145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7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9504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3040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ernel.org/pub/scm/linux/kernel/git/torvalds/linux.git/commit/?id=2fae9e5a7babada041e2e161699ade2447a0198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vd.nist.gov/vuln/detail/CVE-2017-15102#vulnCurrentDescriptionTit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Probe Race Condition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Robert Bland &amp; Tyler Townsend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(Picture)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75" y="0"/>
            <a:ext cx="36732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43450" y="1245575"/>
            <a:ext cx="5127300" cy="410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to know about the picture: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dirty="0">
                <a:solidFill>
                  <a:schemeClr val="accent3"/>
                </a:solidFill>
              </a:rPr>
              <a:t>Negative signs are the lines of code that we delete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dirty="0">
                <a:solidFill>
                  <a:schemeClr val="accent3"/>
                </a:solidFill>
              </a:rPr>
              <a:t>Positive signs are the lines of code we add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Note that we cut and pasted where we register our device to be after we check the firmware ID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you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34093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this have to do with concurrency? There was no locks or compare-and-swaps shown in the code, so how does it relate to it?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vulnerability is only present with concurrent operations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sequential ordering would cause the stalling to be pointless and eliminates race conditions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Impossible to do a read/write operation and call Tower_Delete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Exemplifies how race conditions in concurrent operations can cause security vulnerabilities given the right conditions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Conditions are very specific, but a vulnerability is still a security risk that has to be addressed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it can happen once then it can be exploited repeatedly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Driver_Override</a:t>
            </a:r>
            <a:r>
              <a:rPr lang="en-US" dirty="0"/>
              <a:t> Race </a:t>
            </a:r>
            <a:r>
              <a:rPr lang="en-US" dirty="0" err="1"/>
              <a:t>Condtion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50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Problem: </a:t>
            </a:r>
            <a:r>
              <a:rPr lang="en-US" b="1" dirty="0"/>
              <a:t>CVE-2017-12146</a:t>
            </a:r>
            <a:br>
              <a:rPr lang="en-US" b="1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have to do with concurrency? There was no locks or compare-and-swaps shown in the code, so how does it relate to it?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vulnerability is only present with concurrent operations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sequential ordering would cause the stalling to be pointless and eliminates race conditions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Impossible to do a read/write operation and call Tower_Delete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Exemplifies how race conditions in concurrent operations can cause security vulnerabilities given the right conditions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Conditions are very specific, but a vulnerability is still a security risk that has to be addressed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can happen once then it can be exploited repeatedly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640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with change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https://git.kernel.org/pub/scm/linux/kernel/git/torvalds/linux.git/commit/?id=2fae9e5a7</a:t>
            </a:r>
            <a:r>
              <a:rPr lang="en" u="sng">
                <a:solidFill>
                  <a:schemeClr val="hlink"/>
                </a:solidFill>
                <a:hlinkClick r:id="rId3"/>
              </a:rPr>
              <a:t>b</a:t>
            </a:r>
            <a:r>
              <a:rPr lang="en" u="sng">
                <a:solidFill>
                  <a:schemeClr val="hlink"/>
                </a:solidFill>
                <a:hlinkClick r:id="rId3"/>
              </a:rPr>
              <a:t>abada041e2e161699ade2447a01989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 to vulnerability history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https://nvd.nist.gov/vuln/detail/CVE-2017-15102#vulnCurrentDescriptionTitle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LegoUSB Project website - http://legousb.sourceforge.net/legousbtower/index.shtml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Tower_Probe?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Tower_Probe is a function that exists within the legousbtower driver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Legousbtower driver provides support for LegoZ Mindstorms USB IR Tower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Tower_Probe function is responsible for both registering the usb device and for confirming the devices firmware board ID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an error in confirming firmware ID then Tower_Probe will call Tower_Delete (Important)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Legousbtower?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461450"/>
            <a:ext cx="33264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driver built for Lego USB IR Device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released in 2001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 the linux kernel in version 2.6.1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19" y="814814"/>
            <a:ext cx="286573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(Assumptions)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assume a few the attacker has done the following: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attacker has a forged USB device with an invalid firmware ID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do a write operation using this device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delay the call to Tower_Delete until the write operation starts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(Effects)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the attacker do now that we have this scenario?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Now possible to create a race condition between the write operation and Tower_Probe executing Tower_Delete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race condition is possible because the device is registered before confirming the firmware 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attacker to perform global reads/writes before calling the ID confirm operation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Bad firmware ID causes the ID confirm operation inside the Tower_Probe to call Tower_Delete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(Picture)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650" y="1282075"/>
            <a:ext cx="356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Lines 5-21 is when Tower_Probe registers the device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stall before calling usb_control_msg on line 24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Attacker concurrently executes a read/write operation and then stop stalling to allow for the Tower_Delete call</a:t>
            </a: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0" y="0"/>
            <a:ext cx="527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3517775"/>
            <a:ext cx="85206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frees dev-&gt;interrupt_out_urb (Line 297)</a:t>
            </a:r>
            <a:br>
              <a:rPr lang="en"/>
            </a:br>
            <a:r>
              <a:rPr lang="en"/>
              <a:t>Write operation then has a NULL pointer dereference and causes a write-what-where condition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2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0" y="1152475"/>
            <a:ext cx="4256849" cy="23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(Part 2)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following is what occurs: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Exposes a write-what-where condition by remapping dev-&gt;interrupt_out_buffer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Write-what-where condition is when the attacker can write an arbitrary value to an arbitrary location, usually caused by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Leads to local privilege escalation and allows the attacker to execute their own malicious code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Note: This is only possible if 0 is mappable on the Linux machine and the linux machine kernel has to be a version between 2.6.1x and 4.8.0x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is fairly simple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only a restructuring of the already existing code in Tower_Probe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 of registering the device before confirming board’s ID we register it after the confirmation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stalling meaningless by eliminating the possibility of a read/write operation to happen concurrently with a Tower_Delete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</TotalTime>
  <Words>787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Calibri</vt:lpstr>
      <vt:lpstr>Retrospect</vt:lpstr>
      <vt:lpstr>Tower Probe Race Condition</vt:lpstr>
      <vt:lpstr>What is a Tower_Probe?</vt:lpstr>
      <vt:lpstr>What is Legousbtower?</vt:lpstr>
      <vt:lpstr>Problem at Hand (Assumptions)</vt:lpstr>
      <vt:lpstr>Problem at Hand (Effects)</vt:lpstr>
      <vt:lpstr>Problem (Picture)</vt:lpstr>
      <vt:lpstr>Result</vt:lpstr>
      <vt:lpstr>Result (Part 2)</vt:lpstr>
      <vt:lpstr>Solution</vt:lpstr>
      <vt:lpstr>Solution (Picture)</vt:lpstr>
      <vt:lpstr>Concurrency and you</vt:lpstr>
      <vt:lpstr>Driver_Override Race Condtion</vt:lpstr>
      <vt:lpstr>Problem: CVE-2017-12146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Probe Race Condition</dc:title>
  <cp:lastModifiedBy>ttown</cp:lastModifiedBy>
  <cp:revision>3</cp:revision>
  <dcterms:modified xsi:type="dcterms:W3CDTF">2018-11-07T16:31:42Z</dcterms:modified>
</cp:coreProperties>
</file>