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6cc0faa05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6cc0faa05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cc0faa05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cc0faa05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6cc0faa0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6cc0faa0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6cc0faa0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6cc0faa0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6cc0faa0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6cc0faa0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cc0faa05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cc0faa05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cc0faa05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cc0faa0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cc0faa05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cc0faa0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6cc0faa05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6cc0faa0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6cc0faa05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6cc0faa0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6cc0faa0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6cc0faa0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.kernel.org/pub/scm/linux/kernel/git/torvalds/linux.git/commit/?id=2fae9e5a7babada041e2e161699ade2447a01989" TargetMode="External"/><Relationship Id="rId4" Type="http://schemas.openxmlformats.org/officeDocument/2006/relationships/hyperlink" Target="https://git.kernel.org/pub/scm/linux/kernel/git/torvalds/linux.git/commit/?id=2fae9e5a7babada041e2e161699ade2447a01989" TargetMode="External"/><Relationship Id="rId5" Type="http://schemas.openxmlformats.org/officeDocument/2006/relationships/hyperlink" Target="https://git.kernel.org/pub/scm/linux/kernel/git/torvalds/linux.git/commit/?id=2fae9e5a7babada041e2e161699ade2447a01989" TargetMode="External"/><Relationship Id="rId6" Type="http://schemas.openxmlformats.org/officeDocument/2006/relationships/hyperlink" Target="https://nvd.nist.gov/vuln/detail/CVE-2017-15102#vulnCurrentDescriptionTitl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Tower Probe Race Condition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Robert Bland &amp; Tyler Townsend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(Picture)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775" y="0"/>
            <a:ext cx="367323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343450" y="1245575"/>
            <a:ext cx="51273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What to know about the picture: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">
                <a:solidFill>
                  <a:schemeClr val="accent3"/>
                </a:solidFill>
              </a:rPr>
              <a:t>Negative signs are the lines of code that we delete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">
                <a:solidFill>
                  <a:schemeClr val="accent3"/>
                </a:solidFill>
              </a:rPr>
              <a:t>Positive signs are the lines of code we add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Note that we cut and pasted where we register our device to be after we check the firmware ID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 and you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have to do with concurrency? There was no locks or compare-and-swaps shown in the code, so how does it relate to it?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vulnerability is only present with concurrent operations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sequential ordering would cause the stalling to be pointless and eliminates race conditions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Impossible to do a read/write operation and call Tower_Delete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Exemplifies how race conditions in concurrent operations can cause security vulnerabilities given the right conditions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Conditions are very specific, but a vulnerability is still a security risk that has to be addressed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it can happen once then it can be exploited repeatedly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with change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https://git.kernel.org/pub/scm/linux/kernel/git/torvalds/linux.git/commit/?id=2fae9e5a7</a:t>
            </a:r>
            <a:r>
              <a:rPr lang="en" u="sng">
                <a:solidFill>
                  <a:schemeClr val="hlink"/>
                </a:solidFill>
                <a:hlinkClick r:id="rId4"/>
              </a:rPr>
              <a:t>b</a:t>
            </a:r>
            <a:r>
              <a:rPr lang="en" u="sng">
                <a:solidFill>
                  <a:schemeClr val="hlink"/>
                </a:solidFill>
                <a:hlinkClick r:id="rId5"/>
              </a:rPr>
              <a:t>abada041e2e161699ade2447a01989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Link to vulnerability history -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https://nvd.nist.gov/vuln/detail/CVE-2017-15102#vulnCurrentDescriptionTitle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LegoUSB Project website - http://legousb.sourceforge.net/legousbtower/index.shtml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Tower_Probe?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Tower_Probe is a function that exists within the legousbtower driver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Legousbtower driver provides support for LegoZ Mindstorms USB IR Tower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Tower_Probe function is responsible for both registering the usb device and for confirming the devices firmware board ID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 an error in confirming firmware ID then Tower_Probe will call Tower_Delete (Important)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Legousbtower?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461450"/>
            <a:ext cx="3326400" cy="22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driver built for Lego USB IR Device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released in 2001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to the linux</a:t>
            </a:r>
            <a:r>
              <a:rPr lang="en"/>
              <a:t> kernel in version 2.6.1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475" y="661250"/>
            <a:ext cx="2865732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at Hand (Assumptions)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must assume a few the attacker has done the following: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</a:t>
            </a:r>
            <a:r>
              <a:rPr lang="en"/>
              <a:t> attacker has a forged USB device with an invalid firmware ID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Will do a write operation using this device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Will delay the call to Tower_Delete until the write operation starts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at Hand (Effects)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the attacker do now that we have this scenario?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possible to create a race condition between the write operation and Tower_Probe executing Tower_Delete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race condition is possible because the device is registered before confirming the firmware 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attacker to perform global reads/writes before calling the ID confirm operation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 firmware ID causes the ID confirm operation inside the Tower_Probe to call Tower_Delete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(Picture)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356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Lines 5-21 is when Tower_Probe registers the device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stall before calling usb_control_msg on line 24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Attacker </a:t>
            </a:r>
            <a:r>
              <a:rPr lang="en"/>
              <a:t>concurrently </a:t>
            </a:r>
            <a:r>
              <a:rPr lang="en"/>
              <a:t>executes a read/write operation and then stop stalling to allow for the Tower_Delete call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500" y="0"/>
            <a:ext cx="5270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3517775"/>
            <a:ext cx="8520600" cy="10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Delete frees dev-&gt;interrupt_out_urb (Line 297)</a:t>
            </a:r>
            <a:br>
              <a:rPr lang="en"/>
            </a:br>
            <a:r>
              <a:rPr lang="en"/>
              <a:t>Write operation then has a NULL pointer dereference and causes a write-what-where condition 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50" y="1152475"/>
            <a:ext cx="4267200" cy="23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5450" y="1152475"/>
            <a:ext cx="4256849" cy="23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(Part 2)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is what occurs: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Exposes a write-what-where condition by remapping dev-&gt;interrupt_out_buffer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Write-what-where condition is when the attacker can write an arbitrary value to an arbitrary location, usually caused by overflow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Leads to local privilege escalation and allows the attacker to execute their own malicious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Note: This is only possible if 0 is mappable on the Linux machine and the linux machine kernel has to be a version between 2.6.1x and 4.8.0x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is fairly simple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It’s only a restructuring of the already existing code in Tower_Probe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Instead of registering the device before confirming</a:t>
            </a:r>
            <a:r>
              <a:rPr lang="en"/>
              <a:t> </a:t>
            </a:r>
            <a:r>
              <a:rPr lang="en"/>
              <a:t>board’s ID we register it after the confirmation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stalling meaningless by eliminating the possibility of a read/write operation to happen concurrently with a Tower_Delete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