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3" r:id="rId17"/>
    <p:sldId id="276" r:id="rId18"/>
    <p:sldId id="288" r:id="rId19"/>
    <p:sldId id="279" r:id="rId20"/>
    <p:sldId id="280" r:id="rId21"/>
    <p:sldId id="281" r:id="rId22"/>
    <p:sldId id="274" r:id="rId23"/>
    <p:sldId id="282" r:id="rId24"/>
    <p:sldId id="283" r:id="rId25"/>
    <p:sldId id="277" r:id="rId26"/>
    <p:sldId id="284" r:id="rId27"/>
    <p:sldId id="28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6294E3-355F-478C-B464-B3B57B6CF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C9DC9-0699-4D8D-9ECA-F845C26A10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93857-1691-4E16-93C3-85D04D6E838B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33D1-5833-47E4-BA8B-DAD531AB4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1C2B7-38FC-4232-A4DC-E7BE05C7F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7ED0-B6F3-4B25-82FC-D9CD9731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6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7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4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82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9989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97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7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86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96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14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504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040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7003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vd.nist.gov/vuln/detail/CVE-2017-15102#vulnCurrentDescriptionTit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418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is fairly simple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It’s only a restructuring of the already existing code in Tower_Probe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Instead of registering the device before confirming board’s ID we register it after the confirmation</a:t>
            </a:r>
          </a:p>
          <a:p>
            <a:pPr marL="285750" indent="-285750">
              <a:spcBef>
                <a:spcPts val="1600"/>
              </a:spcBef>
            </a:pPr>
            <a:r>
              <a:rPr lang="en" dirty="0"/>
              <a:t>Makes stalling meaningless by eliminating the possibility of a read/write operation to happen concurrently with a Tower_Delete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75" y="0"/>
            <a:ext cx="36732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50267" y="2161996"/>
            <a:ext cx="5127300" cy="274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A28E71A5-2871-4835-ADFE-C758BE6A0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105" y="1631699"/>
            <a:ext cx="4495624" cy="209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dirty="0"/>
              <a:t>What to know about the picture: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Negative signs are the lines of code that we 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Positive signs are the lines of code we add</a:t>
            </a:r>
          </a:p>
          <a:p>
            <a:pPr marL="139700" lvl="0">
              <a:spcAft>
                <a:spcPts val="600"/>
              </a:spcAft>
              <a:buClr>
                <a:schemeClr val="accent3"/>
              </a:buClr>
              <a:buSzPts val="1400"/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dirty="0"/>
              <a:t>Note that we cut and pasted where we register our device to be after we check the firmware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</a:t>
            </a:r>
            <a:r>
              <a:rPr lang="en-US" dirty="0"/>
              <a:t>and Synchronization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3409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have to do with concurrency? There was no locks or compare-and-swaps shown in the code, so how does it relate to it?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This vulnerability is only present with concurrent operations 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A sequential ordering would cause the stalling to be pointless and eliminates race conditions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Impossible to do a read/write operation and call Tower_Delete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Exemplifies how race conditions in concurrent operations can cause security vulnerabilities given the right conditions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Conditions are very specific, but a vulnerability is still a security risk that has to be addressed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If it can happen once then it can be exploited repeatedly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" dirty="0"/>
              <a:t>Github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https://git.kernel.org/pub/scm/linux/kernel/git/torvalds/linux.git/commit/?id=2fae9e5a7babada041e2e161699ade2447a01989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Link to vulnerability history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https://nvd.nist.gov/vuln/detail/CVE-2017-15102#vulnCurrentDescriptionTitle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LegoUSB Project website 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http://legousb.sourceforge.net/legousbtower/index.shtml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Driver_Override</a:t>
            </a:r>
            <a:r>
              <a:rPr lang="en-US" dirty="0"/>
              <a:t> Race </a:t>
            </a:r>
            <a:r>
              <a:rPr lang="en-US" dirty="0" err="1"/>
              <a:t>Condtion</a:t>
            </a:r>
            <a:endParaRPr dirty="0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57B8C24A-EDC5-495C-AB32-240BD6ADC0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50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Problem: CVE-2017-12146 Detail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“The </a:t>
            </a:r>
            <a:r>
              <a:rPr lang="en-US" sz="2000" dirty="0" err="1"/>
              <a:t>driver_override</a:t>
            </a:r>
            <a:r>
              <a:rPr lang="en-US" sz="2000" dirty="0"/>
              <a:t> implementation in drivers/base/</a:t>
            </a:r>
            <a:r>
              <a:rPr lang="en-US" sz="2000" dirty="0" err="1"/>
              <a:t>platform.c</a:t>
            </a:r>
            <a:r>
              <a:rPr lang="en-US" sz="2000" dirty="0"/>
              <a:t> in the Linux kernel before 4.12.1 allows local users to gain privileges by leveraging a race condition between a read operation and a store operation that involve different overrides.”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5640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Driver_Override</a:t>
            </a:r>
            <a:r>
              <a:rPr lang="en-US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C29C-87BE-4127-88D5-80DE0C8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Devices need drivers to connect to O.S.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Drivers for these devices are need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/>
              <a:t>driver_override</a:t>
            </a:r>
            <a:r>
              <a:rPr lang="en-US" dirty="0"/>
              <a:t> field is implemented in struct </a:t>
            </a:r>
            <a:r>
              <a:rPr lang="en-US" dirty="0" err="1"/>
              <a:t>platform_device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Allows the driver for a device to be specified to override standard binding protocol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Executed by writing a string to the </a:t>
            </a:r>
            <a:r>
              <a:rPr lang="en-US" dirty="0" err="1"/>
              <a:t>driver_override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Two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Driver_override_store</a:t>
            </a:r>
            <a:r>
              <a:rPr lang="en-US" dirty="0"/>
              <a:t>():  write </a:t>
            </a:r>
            <a:r>
              <a:rPr lang="en-US" dirty="0" err="1"/>
              <a:t>driver_override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Driver_override_show</a:t>
            </a:r>
            <a:r>
              <a:rPr lang="en-US" dirty="0"/>
              <a:t>(): read </a:t>
            </a:r>
            <a:r>
              <a:rPr lang="en-US" dirty="0" err="1"/>
              <a:t>driver_override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0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0824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820-B1CF-42A3-91EF-DD958E0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CVE-2017-15102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21F2-9DC0-4029-9E8E-BF15F0B2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“The </a:t>
            </a:r>
            <a:r>
              <a:rPr lang="en-US" sz="2000" dirty="0" err="1"/>
              <a:t>tower_probe</a:t>
            </a:r>
            <a:r>
              <a:rPr lang="en-US" sz="2000" dirty="0"/>
              <a:t> function in drivers/</a:t>
            </a:r>
            <a:r>
              <a:rPr lang="en-US" sz="2000" dirty="0" err="1"/>
              <a:t>usb</a:t>
            </a:r>
            <a:r>
              <a:rPr lang="en-US" sz="2000" dirty="0"/>
              <a:t>/</a:t>
            </a:r>
            <a:r>
              <a:rPr lang="en-US" sz="2000" dirty="0" err="1"/>
              <a:t>misc</a:t>
            </a:r>
            <a:r>
              <a:rPr lang="en-US" sz="2000" dirty="0"/>
              <a:t>/</a:t>
            </a:r>
            <a:r>
              <a:rPr lang="en-US" sz="2000" dirty="0" err="1"/>
              <a:t>legousbtower.c</a:t>
            </a:r>
            <a:r>
              <a:rPr lang="en-US" sz="2000" dirty="0"/>
              <a:t> in the Linux kernel before 4.8.1 allows local users (who are physically proximate for inserting a crafted USB device) to gain privileges by leveraging a write-what-where condition that occurs after a race condition and a NULL pointer dereference.”</a:t>
            </a:r>
          </a:p>
        </p:txBody>
      </p:sp>
    </p:spTree>
    <p:extLst>
      <p:ext uri="{BB962C8B-B14F-4D97-AF65-F5344CB8AC3E}">
        <p14:creationId xmlns:p14="http://schemas.microsoft.com/office/powerpoint/2010/main" val="16806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1672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old = 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528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1008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72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867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 	=</a:t>
            </a:r>
            <a:r>
              <a:rPr lang="en-US" dirty="0" err="1">
                <a:solidFill>
                  <a:srgbClr val="FF0000"/>
                </a:solidFill>
              </a:rPr>
              <a:t>driver_overide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119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257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kfree</a:t>
            </a:r>
            <a:r>
              <a:rPr lang="en-US" dirty="0">
                <a:solidFill>
                  <a:srgbClr val="FF0000"/>
                </a:solidFill>
              </a:rPr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320774" y="2117027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009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91924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" name="Graphic 3" descr="Crying Face with Solid Fill">
            <a:extLst>
              <a:ext uri="{FF2B5EF4-FFF2-40B4-BE49-F238E27FC236}">
                <a16:creationId xmlns:a16="http://schemas.microsoft.com/office/drawing/2014/main" id="{B92EEE8B-114A-4629-BD08-7BE903BC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236" y="1352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1C4FB-C46D-4375-A58B-B3F19F7AA3BD}"/>
              </a:ext>
            </a:extLst>
          </p:cNvPr>
          <p:cNvSpPr/>
          <p:nvPr/>
        </p:nvSpPr>
        <p:spPr>
          <a:xfrm>
            <a:off x="4279900" y="1809750"/>
            <a:ext cx="4774100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D6AFD-1A87-4876-8E02-2D44365C2553}"/>
              </a:ext>
            </a:extLst>
          </p:cNvPr>
          <p:cNvSpPr/>
          <p:nvPr/>
        </p:nvSpPr>
        <p:spPr>
          <a:xfrm>
            <a:off x="533400" y="1809750"/>
            <a:ext cx="3406412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9876A-4865-4DF0-802A-48BD6C1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6583-99D0-45F4-BC57-5BC39A5D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0575"/>
          </a:xfrm>
        </p:spPr>
        <p:txBody>
          <a:bodyPr/>
          <a:lstStyle/>
          <a:p>
            <a:r>
              <a:rPr lang="en-US" dirty="0"/>
              <a:t>Introduce locks to protect shared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DC7E-2F1B-4350-AD7B-3B6C706A7DE4}"/>
              </a:ext>
            </a:extLst>
          </p:cNvPr>
          <p:cNvSpPr txBox="1"/>
          <p:nvPr/>
        </p:nvSpPr>
        <p:spPr>
          <a:xfrm>
            <a:off x="533400" y="1809750"/>
            <a:ext cx="4629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driver_override_store</a:t>
            </a:r>
            <a:r>
              <a:rPr lang="en-US" sz="1600" dirty="0"/>
              <a:t>(dev):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…</a:t>
            </a:r>
          </a:p>
          <a:p>
            <a:r>
              <a:rPr lang="en-US" sz="1600" dirty="0"/>
              <a:t>	lock(dev)</a:t>
            </a:r>
          </a:p>
          <a:p>
            <a:r>
              <a:rPr lang="en-US" sz="1600" dirty="0"/>
              <a:t>	old =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endParaRPr lang="en-US" sz="1600" dirty="0"/>
          </a:p>
          <a:p>
            <a:r>
              <a:rPr lang="en-US" sz="1600" dirty="0"/>
              <a:t>	update(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kfree</a:t>
            </a:r>
            <a:r>
              <a:rPr lang="en-US" sz="1600" dirty="0"/>
              <a:t>(old)</a:t>
            </a:r>
          </a:p>
          <a:p>
            <a:r>
              <a:rPr lang="en-US" sz="1600" dirty="0"/>
              <a:t>	return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C70D-6380-4F1F-9571-2E1082FDDFD8}"/>
              </a:ext>
            </a:extLst>
          </p:cNvPr>
          <p:cNvSpPr txBox="1"/>
          <p:nvPr/>
        </p:nvSpPr>
        <p:spPr>
          <a:xfrm>
            <a:off x="4279900" y="1809750"/>
            <a:ext cx="486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driver_override_show</a:t>
            </a:r>
            <a:r>
              <a:rPr lang="en-US" sz="1600" dirty="0"/>
              <a:t>(dev, buffer):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lock (dev)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sprintf</a:t>
            </a:r>
            <a:r>
              <a:rPr lang="en-US" sz="1600" dirty="0"/>
              <a:t>(buffer, “%s\n”,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len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72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C9A-318B-4F7A-A7ED-EB0F7FF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Syncrhonization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FB32-2776-4937-BF8A-FA91926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214"/>
            <a:ext cx="8520600" cy="33262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Adding locks allows read and write to complete, atomically.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Ensures that the data written to buffer is not corrupted during execution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If buffer is written to, then a similar thread has either completed overwriting or is blocking for resource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Also synchronization between multiple stores()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write </a:t>
            </a:r>
            <a:r>
              <a:rPr lang="en-US" sz="1800" dirty="0" err="1"/>
              <a:t>pdev</a:t>
            </a:r>
            <a:r>
              <a:rPr lang="en-US" sz="1800" dirty="0"/>
              <a:t>-&gt;</a:t>
            </a:r>
            <a:r>
              <a:rPr lang="en-US" sz="1800" dirty="0" err="1"/>
              <a:t>driver_override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free memory pointed to by old.</a:t>
            </a:r>
          </a:p>
        </p:txBody>
      </p:sp>
    </p:spTree>
    <p:extLst>
      <p:ext uri="{BB962C8B-B14F-4D97-AF65-F5344CB8AC3E}">
        <p14:creationId xmlns:p14="http://schemas.microsoft.com/office/powerpoint/2010/main" val="354868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dirty="0"/>
              <a:t>Source Code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https://elixir.bootlin.com/linux/v4.12.14/source/drivers/base/platform.c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Vulnerability Database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https://vuldb.com/?id.106296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implement </a:t>
            </a:r>
            <a:r>
              <a:rPr lang="en-US" dirty="0" err="1"/>
              <a:t>Override_Driver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https://www.redhat.com/archives/libvir-list/2014-April/msg00382.html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Fix Race Condition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https://git.kernel.org/pub/scm/linux/kernel/git/torvalds/linux.git/commit/?id=6265539776a0810b7ce6398c27866ddb9c6bd154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8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Tower_Probe is a function that exists within the legousbtower driver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Legousbtower driver provides support for LegoZ Mindstorms USB IR Tower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Tower_Probe function is responsible for both registering the usb device and for confirming the devices firmware board ID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there is an error in confirming firmware ID then Tower_Probe will call Tower_Delete (Important)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19" y="814814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attacker has a forged USB device with an invalid firmware ID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(Effects)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can the attacker do now that we have this scenario?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Now possible to create a race condition between the write operation and Tower_Probe executing Tower_Delete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The race condition is possible because the device is registered before confirming the firmware ID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sz="1600" dirty="0"/>
              <a:t>Allows attacker to perform global reads/writes before calling the ID confirm operation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Bad firmware ID causes the ID confirm operation inside the Tower_Probe to call Tower_Delete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(Picture)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50" y="12820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Lines 5-21 is when Tower_Probe registers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stall before calling usb_control_msg on line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Attacker concurrently executes a read/write operation and then stop stalling to allow for the Tower_Delete call</a:t>
            </a: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0"/>
            <a:ext cx="527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what occurs: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Exposes a write-what-where condition by remapping dev-&gt;interrupt_out_buffer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Write-what-where condition is when the attacker can write an arbitrary value to an arbitrary location, usually caused by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Leads to local privilege escalation and allows the attacker to execute their own malicious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This is only possible if 0 is mappable on the Linux machine and the linux machine kernel has to be a version between 2.6.1x and 4.8.0x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1250</TotalTime>
  <Words>1429</Words>
  <Application>Microsoft Office PowerPoint</Application>
  <PresentationFormat>On-screen Show (16:9)</PresentationFormat>
  <Paragraphs>216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 Light</vt:lpstr>
      <vt:lpstr>Calibri</vt:lpstr>
      <vt:lpstr>Arial Unicode MS</vt:lpstr>
      <vt:lpstr>Retrospect</vt:lpstr>
      <vt:lpstr>Tower Probe Race Condition</vt:lpstr>
      <vt:lpstr>Problem: CVE-2017-15102</vt:lpstr>
      <vt:lpstr>What is a Tower_Probe?</vt:lpstr>
      <vt:lpstr>What is Legousbtower?</vt:lpstr>
      <vt:lpstr>Problem at Hand (Assumptions)</vt:lpstr>
      <vt:lpstr>Problem at Hand (Effects)</vt:lpstr>
      <vt:lpstr>Problem (Picture)</vt:lpstr>
      <vt:lpstr>Result</vt:lpstr>
      <vt:lpstr>Result (Part 2)</vt:lpstr>
      <vt:lpstr>Solution</vt:lpstr>
      <vt:lpstr>Solution (Picture)</vt:lpstr>
      <vt:lpstr>Concurrency and Synchronization</vt:lpstr>
      <vt:lpstr>References</vt:lpstr>
      <vt:lpstr>Driver_Override Race Condtion</vt:lpstr>
      <vt:lpstr>Problem: CVE-2017-12146 Detail   </vt:lpstr>
      <vt:lpstr>Driver_Override Overview</vt:lpstr>
      <vt:lpstr>Problem</vt:lpstr>
      <vt:lpstr>Problem</vt:lpstr>
      <vt:lpstr>Execution</vt:lpstr>
      <vt:lpstr>Execution</vt:lpstr>
      <vt:lpstr>Execution</vt:lpstr>
      <vt:lpstr>Execution</vt:lpstr>
      <vt:lpstr>Execution</vt:lpstr>
      <vt:lpstr>Execution</vt:lpstr>
      <vt:lpstr>Solution</vt:lpstr>
      <vt:lpstr>Concurrency and Syncrhonization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Probe Race Condition</dc:title>
  <cp:lastModifiedBy>ttown</cp:lastModifiedBy>
  <cp:revision>16</cp:revision>
  <dcterms:modified xsi:type="dcterms:W3CDTF">2018-11-08T02:46:25Z</dcterms:modified>
</cp:coreProperties>
</file>