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4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4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5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110-CE36-41E5-B392-2232F90ADBA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416A-3453-44C4-9628-DF0A255FA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306590" y="878617"/>
            <a:ext cx="1296786" cy="345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88937" y="2528886"/>
            <a:ext cx="1296786" cy="345085"/>
            <a:chOff x="988937" y="2528886"/>
            <a:chExt cx="1296786" cy="345085"/>
          </a:xfrm>
        </p:grpSpPr>
        <p:sp>
          <p:nvSpPr>
            <p:cNvPr id="30" name="직사각형 29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3025" y="2562779"/>
              <a:ext cx="1008609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소개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183636" y="2528886"/>
            <a:ext cx="1296786" cy="345085"/>
            <a:chOff x="3183636" y="2528886"/>
            <a:chExt cx="1296786" cy="345085"/>
          </a:xfrm>
        </p:grpSpPr>
        <p:sp>
          <p:nvSpPr>
            <p:cNvPr id="31" name="직사각형 30"/>
            <p:cNvSpPr/>
            <p:nvPr/>
          </p:nvSpPr>
          <p:spPr>
            <a:xfrm>
              <a:off x="3183636" y="2528886"/>
              <a:ext cx="1296786" cy="345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4669" y="2562780"/>
              <a:ext cx="8547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관람 정보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288429" y="2528886"/>
            <a:ext cx="1296786" cy="345085"/>
            <a:chOff x="5288429" y="2528886"/>
            <a:chExt cx="1296786" cy="345085"/>
          </a:xfrm>
        </p:grpSpPr>
        <p:sp>
          <p:nvSpPr>
            <p:cNvPr id="32" name="직사각형 31"/>
            <p:cNvSpPr/>
            <p:nvPr/>
          </p:nvSpPr>
          <p:spPr>
            <a:xfrm>
              <a:off x="5288429" y="2528886"/>
              <a:ext cx="1296786" cy="345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9462" y="2562780"/>
              <a:ext cx="854721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 안내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482990" y="2528886"/>
            <a:ext cx="1296786" cy="345085"/>
            <a:chOff x="7482990" y="2528886"/>
            <a:chExt cx="1296786" cy="345085"/>
          </a:xfrm>
        </p:grpSpPr>
        <p:sp>
          <p:nvSpPr>
            <p:cNvPr id="33" name="직사각형 32"/>
            <p:cNvSpPr/>
            <p:nvPr/>
          </p:nvSpPr>
          <p:spPr>
            <a:xfrm>
              <a:off x="7482990" y="2528886"/>
              <a:ext cx="1296786" cy="345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7079" y="2562780"/>
              <a:ext cx="1008609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독도 자료실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767319" y="2528886"/>
            <a:ext cx="1296786" cy="345085"/>
            <a:chOff x="9767319" y="2528886"/>
            <a:chExt cx="1296786" cy="345085"/>
          </a:xfrm>
        </p:grpSpPr>
        <p:sp>
          <p:nvSpPr>
            <p:cNvPr id="34" name="직사각형 33"/>
            <p:cNvSpPr/>
            <p:nvPr/>
          </p:nvSpPr>
          <p:spPr>
            <a:xfrm>
              <a:off x="9767319" y="2528886"/>
              <a:ext cx="1296786" cy="345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11408" y="2562779"/>
              <a:ext cx="1008609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열린 페이지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3143" y="16140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독도전시관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사이트맵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22625" y="909351"/>
            <a:ext cx="106471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Home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637330" y="2223650"/>
            <a:ext cx="877838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15713" y="2223650"/>
            <a:ext cx="0" cy="24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131383" y="2223650"/>
            <a:ext cx="0" cy="24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54983" y="1305098"/>
            <a:ext cx="0" cy="11596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32029" y="2223650"/>
            <a:ext cx="0" cy="24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37330" y="2219491"/>
            <a:ext cx="0" cy="24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이등변 삼각형 36"/>
          <p:cNvSpPr/>
          <p:nvPr/>
        </p:nvSpPr>
        <p:spPr>
          <a:xfrm rot="10800000">
            <a:off x="5895748" y="2394672"/>
            <a:ext cx="118470" cy="1021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772794" y="2394672"/>
            <a:ext cx="118470" cy="1021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1578094" y="2394672"/>
            <a:ext cx="118470" cy="1021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8072148" y="2394672"/>
            <a:ext cx="118470" cy="1021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10356477" y="2394672"/>
            <a:ext cx="118470" cy="1021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651270" y="1051159"/>
            <a:ext cx="181536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467442" y="810443"/>
            <a:ext cx="0" cy="5055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466631" y="802422"/>
            <a:ext cx="80690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466631" y="1303117"/>
            <a:ext cx="80690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273540" y="1126352"/>
            <a:ext cx="1296786" cy="345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21824" y="11570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268" y="6313181"/>
            <a:ext cx="1544227" cy="281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4554" y="63178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포인트가 5개인 별 63"/>
          <p:cNvSpPr/>
          <p:nvPr/>
        </p:nvSpPr>
        <p:spPr>
          <a:xfrm>
            <a:off x="504168" y="6350533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포인트가 5개인 별 64"/>
          <p:cNvSpPr/>
          <p:nvPr/>
        </p:nvSpPr>
        <p:spPr>
          <a:xfrm>
            <a:off x="9361440" y="1189806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88937" y="3244538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73" name="직사각형 72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14164" y="2562779"/>
              <a:ext cx="646331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988937" y="4675842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76" name="직사각형 75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9970" y="2562779"/>
              <a:ext cx="854721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988937" y="3960190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79" name="직사각형 78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33025" y="2562779"/>
              <a:ext cx="10086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인력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306590" y="878617"/>
            <a:ext cx="1296786" cy="3450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350491" y="909351"/>
            <a:ext cx="1208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Main Home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630207" y="619583"/>
            <a:ext cx="17299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별표는 모든 페이지에 표시</a:t>
            </a:r>
            <a:endParaRPr lang="ko-KR" altLang="en-US" sz="10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183636" y="3244538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90" name="직사각형 89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14165" y="2562779"/>
              <a:ext cx="646331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183636" y="4675842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93" name="직사각형 92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09969" y="2562779"/>
              <a:ext cx="854722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183636" y="3960190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96" name="직사각형 95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33025" y="2562779"/>
              <a:ext cx="100861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인력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637330" y="2942699"/>
            <a:ext cx="0" cy="1670856"/>
            <a:chOff x="1637330" y="2942699"/>
            <a:chExt cx="0" cy="1670856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1637330" y="2942699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1637330" y="3649281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1637330" y="4372488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3823439" y="2942699"/>
            <a:ext cx="0" cy="1670856"/>
            <a:chOff x="1637330" y="2942699"/>
            <a:chExt cx="0" cy="167085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637330" y="2942699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637330" y="3649281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637330" y="4372488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8131383" y="2942699"/>
            <a:ext cx="0" cy="1670856"/>
            <a:chOff x="1637330" y="2942699"/>
            <a:chExt cx="0" cy="1670856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637330" y="2942699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1637330" y="3649281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1637330" y="4372488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10415712" y="2942699"/>
            <a:ext cx="0" cy="1670856"/>
            <a:chOff x="1637330" y="2942699"/>
            <a:chExt cx="0" cy="1670856"/>
          </a:xfrm>
        </p:grpSpPr>
        <p:cxnSp>
          <p:nvCxnSpPr>
            <p:cNvPr id="129" name="직선 연결선 128"/>
            <p:cNvCxnSpPr/>
            <p:nvPr/>
          </p:nvCxnSpPr>
          <p:spPr>
            <a:xfrm>
              <a:off x="1637330" y="2942699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1637330" y="3649281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1637330" y="4372488"/>
              <a:ext cx="0" cy="241067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7482990" y="3244538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33" name="직사각형 132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14165" y="2562779"/>
              <a:ext cx="646331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7482990" y="4675842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36" name="직사각형 135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09969" y="2562779"/>
              <a:ext cx="854722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482990" y="3960190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39" name="직사각형 138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33025" y="2562779"/>
              <a:ext cx="100861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인력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9767319" y="3244538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42" name="직사각형 141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314165" y="2562779"/>
              <a:ext cx="646331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인사말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9767319" y="4675842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45" name="직사각형 144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209969" y="2562779"/>
              <a:ext cx="854722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오시는 길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9767319" y="3960190"/>
            <a:ext cx="1296786" cy="345085"/>
            <a:chOff x="988937" y="2528886"/>
            <a:chExt cx="1296786" cy="345085"/>
          </a:xfrm>
          <a:solidFill>
            <a:schemeClr val="bg2"/>
          </a:solidFill>
        </p:grpSpPr>
        <p:sp>
          <p:nvSpPr>
            <p:cNvPr id="148" name="직사각형 147"/>
            <p:cNvSpPr/>
            <p:nvPr/>
          </p:nvSpPr>
          <p:spPr>
            <a:xfrm>
              <a:off x="988937" y="2528886"/>
              <a:ext cx="1296786" cy="345085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133025" y="2562779"/>
              <a:ext cx="100861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전시관 인력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2" name="포인트가 5개인 별 151"/>
          <p:cNvSpPr/>
          <p:nvPr/>
        </p:nvSpPr>
        <p:spPr>
          <a:xfrm>
            <a:off x="470915" y="617799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126187" y="136199"/>
            <a:ext cx="18758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 smtClean="0"/>
              <a:t>신소연</a:t>
            </a:r>
            <a:r>
              <a:rPr lang="en-US" altLang="ko-KR" sz="1000" dirty="0" smtClean="0"/>
              <a:t>-2023-1005-Ver-01-01</a:t>
            </a:r>
            <a:endParaRPr lang="ko-KR" altLang="en-US" sz="1000" dirty="0"/>
          </a:p>
        </p:txBody>
      </p:sp>
      <p:sp>
        <p:nvSpPr>
          <p:cNvPr id="156" name="직사각형 155"/>
          <p:cNvSpPr/>
          <p:nvPr/>
        </p:nvSpPr>
        <p:spPr>
          <a:xfrm>
            <a:off x="2218125" y="6313181"/>
            <a:ext cx="1614658" cy="281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433498" y="631781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개인보호취급방침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포인트가 5개인 별 157"/>
          <p:cNvSpPr/>
          <p:nvPr/>
        </p:nvSpPr>
        <p:spPr>
          <a:xfrm>
            <a:off x="2306025" y="6350533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090413" y="6315837"/>
            <a:ext cx="2123359" cy="2816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336334" y="6320469"/>
            <a:ext cx="1877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이메일주소무단수집거부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포인트가 5개인 별 160"/>
          <p:cNvSpPr/>
          <p:nvPr/>
        </p:nvSpPr>
        <p:spPr>
          <a:xfrm>
            <a:off x="4178313" y="6353189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493092" y="5770316"/>
            <a:ext cx="824496" cy="824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9273540" y="626717"/>
            <a:ext cx="1296786" cy="3450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98768" y="6574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포인트가 5개인 별 164"/>
          <p:cNvSpPr/>
          <p:nvPr/>
        </p:nvSpPr>
        <p:spPr>
          <a:xfrm>
            <a:off x="9361440" y="690171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10126187" y="5770316"/>
            <a:ext cx="824496" cy="824496"/>
          </a:xfrm>
          <a:prstGeom prst="ellipse">
            <a:avLst/>
          </a:prstGeom>
          <a:solidFill>
            <a:srgbClr val="9269D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포인트가 5개인 별 166"/>
          <p:cNvSpPr/>
          <p:nvPr/>
        </p:nvSpPr>
        <p:spPr>
          <a:xfrm>
            <a:off x="8022295" y="6073476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포인트가 5개인 별 167"/>
          <p:cNvSpPr/>
          <p:nvPr/>
        </p:nvSpPr>
        <p:spPr>
          <a:xfrm>
            <a:off x="9612799" y="6067962"/>
            <a:ext cx="218176" cy="218176"/>
          </a:xfrm>
          <a:prstGeom prst="star5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556526" y="59901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단체예약</a:t>
            </a:r>
            <a:endParaRPr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125501" y="599011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독도전시관</a:t>
            </a:r>
            <a:endParaRPr lang="en-US" altLang="ko-KR" sz="1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오시는길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1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31</cp:revision>
  <dcterms:created xsi:type="dcterms:W3CDTF">2023-10-05T03:29:41Z</dcterms:created>
  <dcterms:modified xsi:type="dcterms:W3CDTF">2023-10-05T03:55:02Z</dcterms:modified>
</cp:coreProperties>
</file>