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2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8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1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2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B442-2759-4DCC-A16B-F33C5824858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stCxn id="12" idx="3"/>
          </p:cNvCxnSpPr>
          <p:nvPr/>
        </p:nvCxnSpPr>
        <p:spPr>
          <a:xfrm>
            <a:off x="4730640" y="3665913"/>
            <a:ext cx="11180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48701" y="3227417"/>
            <a:ext cx="15295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0" idx="2"/>
          </p:cNvCxnSpPr>
          <p:nvPr/>
        </p:nvCxnSpPr>
        <p:spPr>
          <a:xfrm flipH="1">
            <a:off x="5848701" y="2784764"/>
            <a:ext cx="1" cy="1601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40631" y="4386263"/>
            <a:ext cx="776689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0"/>
          </p:cNvCxnSpPr>
          <p:nvPr/>
        </p:nvCxnSpPr>
        <p:spPr>
          <a:xfrm flipH="1" flipV="1">
            <a:off x="1240631" y="4386263"/>
            <a:ext cx="2820" cy="218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0"/>
          </p:cNvCxnSpPr>
          <p:nvPr/>
        </p:nvCxnSpPr>
        <p:spPr>
          <a:xfrm flipH="1" flipV="1">
            <a:off x="5124450" y="4386263"/>
            <a:ext cx="1041" cy="218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5" idx="0"/>
          </p:cNvCxnSpPr>
          <p:nvPr/>
        </p:nvCxnSpPr>
        <p:spPr>
          <a:xfrm flipH="1" flipV="1">
            <a:off x="3183731" y="4386263"/>
            <a:ext cx="740" cy="218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7" idx="0"/>
          </p:cNvCxnSpPr>
          <p:nvPr/>
        </p:nvCxnSpPr>
        <p:spPr>
          <a:xfrm flipH="1" flipV="1">
            <a:off x="7065169" y="4386263"/>
            <a:ext cx="1342" cy="218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8" idx="0"/>
          </p:cNvCxnSpPr>
          <p:nvPr/>
        </p:nvCxnSpPr>
        <p:spPr>
          <a:xfrm flipH="1" flipV="1">
            <a:off x="9007529" y="4386262"/>
            <a:ext cx="2" cy="2189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4" idx="3"/>
            <a:endCxn id="26" idx="1"/>
          </p:cNvCxnSpPr>
          <p:nvPr/>
        </p:nvCxnSpPr>
        <p:spPr>
          <a:xfrm>
            <a:off x="8783093" y="3059084"/>
            <a:ext cx="102662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054047" y="2270760"/>
            <a:ext cx="345809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" idx="2"/>
            <a:endCxn id="26" idx="0"/>
          </p:cNvCxnSpPr>
          <p:nvPr/>
        </p:nvCxnSpPr>
        <p:spPr>
          <a:xfrm>
            <a:off x="10512141" y="2119746"/>
            <a:ext cx="0" cy="756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" idx="2"/>
          </p:cNvCxnSpPr>
          <p:nvPr/>
        </p:nvCxnSpPr>
        <p:spPr>
          <a:xfrm>
            <a:off x="7054047" y="2119746"/>
            <a:ext cx="832" cy="1496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8782678" y="2119746"/>
            <a:ext cx="832" cy="1496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296404" y="3059084"/>
            <a:ext cx="0" cy="7897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9296404" y="3848793"/>
            <a:ext cx="51331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351621" y="1753986"/>
            <a:ext cx="1404851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사이트 설정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80668" y="1753986"/>
            <a:ext cx="1404851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주요 정보 설정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09715" y="1753986"/>
            <a:ext cx="1404851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주요 페이지 설정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46276" y="2419004"/>
            <a:ext cx="1404851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독도전시관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25789" y="311727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Site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5789" y="348303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개인정보 처리방침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5788" y="384879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이메일무단수집거부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102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전시관 소개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204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관람 정보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306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전시 안내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6408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자료실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510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열린 광장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78242" y="2876204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78242" y="3241964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809715" y="2876204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관리자모드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809715" y="348303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비밀번호 변경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09715" y="384879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로그아웃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51621" y="598517"/>
            <a:ext cx="1404851" cy="10058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웹사이트 기본정보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메인 슬라이더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팝업 관리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관계사 링크 관리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회원관리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80668" y="598517"/>
            <a:ext cx="1404851" cy="10058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회사 연혁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기술진 정보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주요제품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정보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보유장비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정보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09714" y="598517"/>
            <a:ext cx="1404851" cy="10058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전시관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오시는 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1025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인사말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전시관 연혁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오시는 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82044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안내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단체 예약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예약 안내 취소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23063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독도의 소개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독도의 역사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체험존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영상관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64085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현황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사진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교육 자료실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05104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포토앨범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46125" y="4605251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바로 알기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0246125" y="4936097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관람 안내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246125" y="5266944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246125" y="5593401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체험존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안내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246125" y="5919859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영상 안내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246125" y="5262555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9980" y="1235025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세종특별자치시교육청</a:t>
            </a:r>
            <a:r>
              <a:rPr lang="ko-KR" altLang="en-US" b="1" dirty="0" smtClean="0"/>
              <a:t> 독도 전시관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064240" y="116511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20231017 </a:t>
            </a:r>
            <a:r>
              <a:rPr lang="ko-KR" altLang="en-US" sz="800" dirty="0" err="1" smtClean="0"/>
              <a:t>신소연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7629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678761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5" name="그룹 374"/>
          <p:cNvGrpSpPr/>
          <p:nvPr/>
        </p:nvGrpSpPr>
        <p:grpSpPr>
          <a:xfrm>
            <a:off x="3794792" y="1448151"/>
            <a:ext cx="2539144" cy="2615388"/>
            <a:chOff x="3794792" y="1227503"/>
            <a:chExt cx="2539144" cy="2836036"/>
          </a:xfrm>
        </p:grpSpPr>
        <p:grpSp>
          <p:nvGrpSpPr>
            <p:cNvPr id="7" name="그룹 6"/>
            <p:cNvGrpSpPr/>
            <p:nvPr/>
          </p:nvGrpSpPr>
          <p:grpSpPr>
            <a:xfrm>
              <a:off x="3794792" y="1227503"/>
              <a:ext cx="2539144" cy="2836036"/>
              <a:chOff x="314003" y="2568633"/>
              <a:chExt cx="2539144" cy="2053243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39415" y="3404646"/>
                <a:ext cx="888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301" name="그룹 300"/>
            <p:cNvGrpSpPr/>
            <p:nvPr/>
          </p:nvGrpSpPr>
          <p:grpSpPr>
            <a:xfrm>
              <a:off x="5534025" y="1227503"/>
              <a:ext cx="799911" cy="894191"/>
              <a:chOff x="314003" y="2568633"/>
              <a:chExt cx="2539144" cy="2053243"/>
            </a:xfrm>
          </p:grpSpPr>
          <p:cxnSp>
            <p:nvCxnSpPr>
              <p:cNvPr id="302" name="직선 연결선 301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직사각형 303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983942" y="3075937"/>
                <a:ext cx="1199260" cy="10386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92500"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단체</a:t>
                </a:r>
                <a:endParaRPr lang="en-US" altLang="ko-KR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예약</a:t>
                </a:r>
                <a:endParaRPr lang="en-US" altLang="ko-KR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신청</a:t>
                </a:r>
                <a:endParaRPr lang="en-US" altLang="ko-KR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312" name="TextBox 311"/>
          <p:cNvSpPr txBox="1"/>
          <p:nvPr/>
        </p:nvSpPr>
        <p:spPr>
          <a:xfrm>
            <a:off x="3926031" y="3541799"/>
            <a:ext cx="1107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rmAutofit/>
          </a:bodyPr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바로가기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3794792" y="4148128"/>
            <a:ext cx="2539144" cy="1838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3873703" y="4199168"/>
            <a:ext cx="1284666" cy="2616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1100" b="1" dirty="0" err="1" smtClean="0"/>
              <a:t>관람안내</a:t>
            </a:r>
            <a:endParaRPr lang="ko-KR" altLang="en-US" sz="1100" b="1" dirty="0"/>
          </a:p>
        </p:txBody>
      </p:sp>
      <p:sp>
        <p:nvSpPr>
          <p:cNvPr id="315" name="TextBox 314"/>
          <p:cNvSpPr txBox="1"/>
          <p:nvPr/>
        </p:nvSpPr>
        <p:spPr>
          <a:xfrm>
            <a:off x="3873703" y="4453588"/>
            <a:ext cx="1284666" cy="2616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sz="1100" b="1" dirty="0" smtClean="0"/>
              <a:t>044-999-6393</a:t>
            </a:r>
            <a:endParaRPr lang="ko-KR" altLang="en-US" sz="1100" b="1" dirty="0"/>
          </a:p>
        </p:txBody>
      </p:sp>
      <p:grpSp>
        <p:nvGrpSpPr>
          <p:cNvPr id="318" name="그룹 317"/>
          <p:cNvGrpSpPr/>
          <p:nvPr/>
        </p:nvGrpSpPr>
        <p:grpSpPr>
          <a:xfrm>
            <a:off x="5217560" y="4462875"/>
            <a:ext cx="985014" cy="226176"/>
            <a:chOff x="3976742" y="4450700"/>
            <a:chExt cx="2539144" cy="425241"/>
          </a:xfrm>
        </p:grpSpPr>
        <p:sp>
          <p:nvSpPr>
            <p:cNvPr id="316" name="모서리가 둥근 직사각형 315"/>
            <p:cNvSpPr/>
            <p:nvPr/>
          </p:nvSpPr>
          <p:spPr>
            <a:xfrm>
              <a:off x="3976742" y="4450700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119886" y="4470878"/>
              <a:ext cx="2252864" cy="4050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관람 문의하기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20" name="직선 연결선 319"/>
          <p:cNvCxnSpPr/>
          <p:nvPr/>
        </p:nvCxnSpPr>
        <p:spPr>
          <a:xfrm>
            <a:off x="3926031" y="4799577"/>
            <a:ext cx="227654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>
            <a:off x="3926031" y="5040961"/>
            <a:ext cx="227654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3926030" y="5288979"/>
            <a:ext cx="227654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/>
          <p:cNvCxnSpPr/>
          <p:nvPr/>
        </p:nvCxnSpPr>
        <p:spPr>
          <a:xfrm>
            <a:off x="3926030" y="5536997"/>
            <a:ext cx="227654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>
            <a:off x="3926030" y="5785015"/>
            <a:ext cx="227654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8" name="모서리가 둥근 직사각형 327"/>
          <p:cNvSpPr/>
          <p:nvPr/>
        </p:nvSpPr>
        <p:spPr>
          <a:xfrm>
            <a:off x="6905939" y="1448151"/>
            <a:ext cx="2568261" cy="255632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/>
          </a:p>
        </p:txBody>
      </p:sp>
      <p:sp>
        <p:nvSpPr>
          <p:cNvPr id="329" name="TextBox 328"/>
          <p:cNvSpPr txBox="1"/>
          <p:nvPr/>
        </p:nvSpPr>
        <p:spPr>
          <a:xfrm>
            <a:off x="7083599" y="1540330"/>
            <a:ext cx="1284666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공지사항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7010959" y="1833415"/>
            <a:ext cx="2354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r>
              <a:rPr lang="ko-KR" altLang="en-US" sz="700" dirty="0" smtClean="0">
                <a:solidFill>
                  <a:schemeClr val="accent1">
                    <a:lumMod val="75000"/>
                  </a:schemeClr>
                </a:solidFill>
              </a:rPr>
              <a:t>독도의 미래를 생각하는 공간으로 앞으로도 지속적으로 활용되기를 바랍니다</a:t>
            </a:r>
            <a:r>
              <a:rPr lang="en-US" altLang="ko-KR" sz="7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2" name="그룹 331"/>
          <p:cNvGrpSpPr/>
          <p:nvPr/>
        </p:nvGrpSpPr>
        <p:grpSpPr>
          <a:xfrm>
            <a:off x="7001707" y="2121694"/>
            <a:ext cx="2373194" cy="1571011"/>
            <a:chOff x="314003" y="2568633"/>
            <a:chExt cx="2539144" cy="2053243"/>
          </a:xfrm>
        </p:grpSpPr>
        <p:cxnSp>
          <p:nvCxnSpPr>
            <p:cNvPr id="333" name="직선 연결선 332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직사각형 334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191161" y="3394128"/>
              <a:ext cx="784828" cy="4022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rm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348" name="그룹 347"/>
          <p:cNvGrpSpPr/>
          <p:nvPr/>
        </p:nvGrpSpPr>
        <p:grpSpPr>
          <a:xfrm>
            <a:off x="6905938" y="4125864"/>
            <a:ext cx="2568261" cy="1311553"/>
            <a:chOff x="6905938" y="4125864"/>
            <a:chExt cx="2568261" cy="1830194"/>
          </a:xfrm>
        </p:grpSpPr>
        <p:grpSp>
          <p:nvGrpSpPr>
            <p:cNvPr id="337" name="그룹 336"/>
            <p:cNvGrpSpPr/>
            <p:nvPr/>
          </p:nvGrpSpPr>
          <p:grpSpPr>
            <a:xfrm>
              <a:off x="6905938" y="4125864"/>
              <a:ext cx="2568261" cy="915097"/>
              <a:chOff x="314003" y="2568633"/>
              <a:chExt cx="2539144" cy="2053243"/>
            </a:xfrm>
          </p:grpSpPr>
          <p:cxnSp>
            <p:nvCxnSpPr>
              <p:cNvPr id="338" name="직선 연결선 337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직사각형 339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1275800" y="3303963"/>
                <a:ext cx="612061" cy="5869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62500" lnSpcReduction="20000"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6905938" y="5040961"/>
              <a:ext cx="2568261" cy="915097"/>
              <a:chOff x="314003" y="2568633"/>
              <a:chExt cx="2539144" cy="2053243"/>
            </a:xfrm>
          </p:grpSpPr>
          <p:cxnSp>
            <p:nvCxnSpPr>
              <p:cNvPr id="344" name="직선 연결선 343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직사각형 345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1275800" y="3303963"/>
                <a:ext cx="612061" cy="5869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62500" lnSpcReduction="20000"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39730" y="1097279"/>
            <a:ext cx="2801388" cy="5012575"/>
            <a:chOff x="539730" y="1097279"/>
            <a:chExt cx="2801388" cy="5012575"/>
          </a:xfrm>
        </p:grpSpPr>
        <p:sp>
          <p:nvSpPr>
            <p:cNvPr id="6" name="직사각형 5"/>
            <p:cNvSpPr/>
            <p:nvPr/>
          </p:nvSpPr>
          <p:spPr>
            <a:xfrm>
              <a:off x="53973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9232" y="4325415"/>
              <a:ext cx="18822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전시안내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보기↗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701" y="1211189"/>
              <a:ext cx="2473754" cy="25391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ko-KR" altLang="en-US" sz="1050" b="1" dirty="0" err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세종특별자치시도교육청ㅣ독도전시관</a:t>
              </a:r>
              <a:endPara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577947" y="5646516"/>
              <a:ext cx="724815" cy="276999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SCROLL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6" name="그룹 295"/>
            <p:cNvGrpSpPr/>
            <p:nvPr/>
          </p:nvGrpSpPr>
          <p:grpSpPr>
            <a:xfrm>
              <a:off x="676488" y="1728711"/>
              <a:ext cx="2539144" cy="2419417"/>
              <a:chOff x="314003" y="2568633"/>
              <a:chExt cx="2539144" cy="2053243"/>
            </a:xfrm>
          </p:grpSpPr>
          <p:cxnSp>
            <p:nvCxnSpPr>
              <p:cNvPr id="297" name="직선 연결선 296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직사각형 298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1139415" y="3404646"/>
                <a:ext cx="888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360" name="그룹 359"/>
            <p:cNvGrpSpPr/>
            <p:nvPr/>
          </p:nvGrpSpPr>
          <p:grpSpPr>
            <a:xfrm>
              <a:off x="3092745" y="1187723"/>
              <a:ext cx="156221" cy="125239"/>
              <a:chOff x="3010742" y="1164143"/>
              <a:chExt cx="295022" cy="169995"/>
            </a:xfrm>
          </p:grpSpPr>
          <p:cxnSp>
            <p:nvCxnSpPr>
              <p:cNvPr id="354" name="직선 연결선 353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그룹 364"/>
          <p:cNvGrpSpPr/>
          <p:nvPr/>
        </p:nvGrpSpPr>
        <p:grpSpPr>
          <a:xfrm>
            <a:off x="9365460" y="1182126"/>
            <a:ext cx="156221" cy="125239"/>
            <a:chOff x="3010742" y="1164143"/>
            <a:chExt cx="295022" cy="169995"/>
          </a:xfrm>
        </p:grpSpPr>
        <p:cxnSp>
          <p:nvCxnSpPr>
            <p:cNvPr id="366" name="직선 연결선 365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3" name="그룹 372"/>
          <p:cNvGrpSpPr/>
          <p:nvPr/>
        </p:nvGrpSpPr>
        <p:grpSpPr>
          <a:xfrm>
            <a:off x="7786917" y="5736499"/>
            <a:ext cx="802773" cy="138500"/>
            <a:chOff x="7811143" y="5801248"/>
            <a:chExt cx="802773" cy="138500"/>
          </a:xfrm>
        </p:grpSpPr>
        <p:sp>
          <p:nvSpPr>
            <p:cNvPr id="369" name="타원 368"/>
            <p:cNvSpPr/>
            <p:nvPr/>
          </p:nvSpPr>
          <p:spPr>
            <a:xfrm>
              <a:off x="7811143" y="5801248"/>
              <a:ext cx="138500" cy="138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0" name="타원 369"/>
            <p:cNvSpPr/>
            <p:nvPr/>
          </p:nvSpPr>
          <p:spPr>
            <a:xfrm>
              <a:off x="8088284" y="5829106"/>
              <a:ext cx="82783" cy="827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8309708" y="5829106"/>
              <a:ext cx="82783" cy="827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2" name="타원 371"/>
            <p:cNvSpPr/>
            <p:nvPr/>
          </p:nvSpPr>
          <p:spPr>
            <a:xfrm>
              <a:off x="8531133" y="5829106"/>
              <a:ext cx="82783" cy="827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9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881" y="1011572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539730" y="1097279"/>
            <a:ext cx="2801388" cy="5012575"/>
            <a:chOff x="539730" y="1097279"/>
            <a:chExt cx="2801388" cy="5012575"/>
          </a:xfrm>
        </p:grpSpPr>
        <p:sp>
          <p:nvSpPr>
            <p:cNvPr id="6" name="직사각형 5"/>
            <p:cNvSpPr/>
            <p:nvPr/>
          </p:nvSpPr>
          <p:spPr>
            <a:xfrm>
              <a:off x="53973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0" name="그룹 359"/>
            <p:cNvGrpSpPr/>
            <p:nvPr/>
          </p:nvGrpSpPr>
          <p:grpSpPr>
            <a:xfrm>
              <a:off x="3092745" y="1187723"/>
              <a:ext cx="156221" cy="125239"/>
              <a:chOff x="3010742" y="1164143"/>
              <a:chExt cx="295022" cy="169995"/>
            </a:xfrm>
          </p:grpSpPr>
          <p:cxnSp>
            <p:nvCxnSpPr>
              <p:cNvPr id="354" name="직선 연결선 353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/>
            <p:cNvGrpSpPr/>
            <p:nvPr/>
          </p:nvGrpSpPr>
          <p:grpSpPr>
            <a:xfrm>
              <a:off x="670782" y="1423341"/>
              <a:ext cx="2539144" cy="1730406"/>
              <a:chOff x="670782" y="1423341"/>
              <a:chExt cx="2539144" cy="242576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70782" y="1423341"/>
                <a:ext cx="2539144" cy="1211794"/>
                <a:chOff x="670782" y="1423341"/>
                <a:chExt cx="2539144" cy="1211794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670782" y="1423341"/>
                  <a:ext cx="2539144" cy="121179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" name="그룹 1"/>
                <p:cNvGrpSpPr/>
                <p:nvPr/>
              </p:nvGrpSpPr>
              <p:grpSpPr>
                <a:xfrm>
                  <a:off x="2222725" y="1630059"/>
                  <a:ext cx="837865" cy="798358"/>
                  <a:chOff x="2245597" y="4074428"/>
                  <a:chExt cx="837865" cy="798358"/>
                </a:xfrm>
              </p:grpSpPr>
              <p:sp>
                <p:nvSpPr>
                  <p:cNvPr id="299" name="직사각형 298"/>
                  <p:cNvSpPr/>
                  <p:nvPr/>
                </p:nvSpPr>
                <p:spPr>
                  <a:xfrm>
                    <a:off x="2245597" y="4074428"/>
                    <a:ext cx="837865" cy="7983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97" name="직선 연결선 296"/>
                  <p:cNvCxnSpPr/>
                  <p:nvPr/>
                </p:nvCxnSpPr>
                <p:spPr>
                  <a:xfrm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/>
                  <p:cNvCxnSpPr/>
                  <p:nvPr/>
                </p:nvCxnSpPr>
                <p:spPr>
                  <a:xfrm flipH="1"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TextBox 299"/>
                  <p:cNvSpPr txBox="1"/>
                  <p:nvPr/>
                </p:nvSpPr>
                <p:spPr>
                  <a:xfrm>
                    <a:off x="2430169" y="4351994"/>
                    <a:ext cx="466794" cy="2308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ICON</a:t>
                    </a:r>
                  </a:p>
                </p:txBody>
              </p:sp>
            </p:grpSp>
          </p:grpSp>
          <p:grpSp>
            <p:nvGrpSpPr>
              <p:cNvPr id="135" name="그룹 134"/>
              <p:cNvGrpSpPr/>
              <p:nvPr/>
            </p:nvGrpSpPr>
            <p:grpSpPr>
              <a:xfrm>
                <a:off x="670782" y="2637313"/>
                <a:ext cx="2539144" cy="1211794"/>
                <a:chOff x="670782" y="1423341"/>
                <a:chExt cx="2539144" cy="1211794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670782" y="1423341"/>
                  <a:ext cx="2539144" cy="121179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>
                  <a:off x="2222725" y="1630059"/>
                  <a:ext cx="837865" cy="798358"/>
                  <a:chOff x="2245597" y="4074428"/>
                  <a:chExt cx="837865" cy="798358"/>
                </a:xfrm>
              </p:grpSpPr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2245597" y="4074428"/>
                    <a:ext cx="837865" cy="7983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39" name="직선 연결선 138"/>
                  <p:cNvCxnSpPr/>
                  <p:nvPr/>
                </p:nvCxnSpPr>
                <p:spPr>
                  <a:xfrm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/>
                  <p:cNvCxnSpPr/>
                  <p:nvPr/>
                </p:nvCxnSpPr>
                <p:spPr>
                  <a:xfrm flipH="1"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2430169" y="4351994"/>
                    <a:ext cx="466794" cy="2308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ICON</a:t>
                    </a:r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91311" y="1468906"/>
                <a:ext cx="14696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체험존</a:t>
                </a:r>
                <a:r>
                  <a:rPr lang="ko-KR" altLang="en-US" sz="11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안내</a:t>
                </a:r>
                <a:endParaRPr lang="ko-KR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91311" y="1740929"/>
                <a:ext cx="1529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독도체험관은 대한민국 동쪽 끝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우리의 섬 독도를 만나는 체험 공간입니다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91311" y="2682807"/>
                <a:ext cx="14696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영상관 안내</a:t>
                </a:r>
                <a:endParaRPr lang="ko-KR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91311" y="2954830"/>
                <a:ext cx="15294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가상현실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(VR)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과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같은 최신 기법을 활용하여 </a:t>
                </a:r>
                <a:r>
                  <a:rPr lang="ko-KR" altLang="en-US" sz="8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실감형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콘텐츠 등을 적용한 독도 상영관 입니다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39730" y="3228392"/>
              <a:ext cx="2793867" cy="2841271"/>
              <a:chOff x="3663670" y="1423354"/>
              <a:chExt cx="2793867" cy="4709488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3789182" y="1423354"/>
                <a:ext cx="2539144" cy="2004530"/>
                <a:chOff x="314003" y="2568633"/>
                <a:chExt cx="2539144" cy="2053243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직사각형 144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178249" y="3416850"/>
                  <a:ext cx="810158" cy="3467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IMAGE</a:t>
                  </a:r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3817763" y="5711969"/>
                <a:ext cx="688141" cy="4208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ICON</a:t>
                </a:r>
                <a:endParaRPr lang="ko-KR" altLang="en-US" sz="105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8" name="그룹 157"/>
              <p:cNvGrpSpPr/>
              <p:nvPr/>
            </p:nvGrpSpPr>
            <p:grpSpPr>
              <a:xfrm>
                <a:off x="3789182" y="3539605"/>
                <a:ext cx="2539144" cy="1232795"/>
                <a:chOff x="314003" y="2568633"/>
                <a:chExt cx="2539144" cy="2053243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직사각형 160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782466" y="3269892"/>
                  <a:ext cx="1601721" cy="67972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한국의 아름다운 섬 독도</a:t>
                  </a:r>
                  <a:endPara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" name="직사각형 7"/>
              <p:cNvSpPr/>
              <p:nvPr/>
            </p:nvSpPr>
            <p:spPr>
              <a:xfrm>
                <a:off x="3663670" y="4873502"/>
                <a:ext cx="2793867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이용약관 </a:t>
                </a:r>
                <a:r>
                  <a:rPr lang="en-US" altLang="ko-KR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/ </a:t>
                </a:r>
                <a:r>
                  <a:rPr lang="ko-KR" altLang="en-US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개인정보취급방침 </a:t>
                </a:r>
                <a:r>
                  <a:rPr lang="en-US" altLang="ko-KR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/ </a:t>
                </a:r>
                <a:r>
                  <a:rPr lang="ko-KR" altLang="en-US" sz="800" b="0" i="0" u="none" strike="noStrike" dirty="0" err="1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이메일주소무단수집거부</a:t>
                </a:r>
                <a:endParaRPr lang="ko-KR" altLang="en-US" sz="8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3881545" y="5216135"/>
                <a:ext cx="2353923" cy="382385"/>
                <a:chOff x="3789182" y="5190048"/>
                <a:chExt cx="2534150" cy="382385"/>
              </a:xfrm>
            </p:grpSpPr>
            <p:cxnSp>
              <p:nvCxnSpPr>
                <p:cNvPr id="10" name="직선 연결선 9"/>
                <p:cNvCxnSpPr/>
                <p:nvPr/>
              </p:nvCxnSpPr>
              <p:spPr>
                <a:xfrm>
                  <a:off x="3789182" y="5190048"/>
                  <a:ext cx="25341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>
                  <a:off x="3789182" y="5381241"/>
                  <a:ext cx="25341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/>
                <p:nvPr/>
              </p:nvCxnSpPr>
              <p:spPr>
                <a:xfrm>
                  <a:off x="3789182" y="5572433"/>
                  <a:ext cx="25341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5297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04450" y="39079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/>
          <p:cNvSpPr/>
          <p:nvPr/>
        </p:nvSpPr>
        <p:spPr>
          <a:xfrm>
            <a:off x="678761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820960" y="628149"/>
            <a:ext cx="1736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소개 클릭 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74154" y="6301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그룹 364"/>
          <p:cNvGrpSpPr/>
          <p:nvPr/>
        </p:nvGrpSpPr>
        <p:grpSpPr>
          <a:xfrm>
            <a:off x="9365460" y="1182126"/>
            <a:ext cx="156221" cy="125239"/>
            <a:chOff x="3010742" y="1164143"/>
            <a:chExt cx="295022" cy="169995"/>
          </a:xfrm>
        </p:grpSpPr>
        <p:cxnSp>
          <p:nvCxnSpPr>
            <p:cNvPr id="366" name="직선 연결선 365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33517" y="624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화면코드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3794792" y="2712411"/>
            <a:ext cx="2539144" cy="1218666"/>
            <a:chOff x="314003" y="2568633"/>
            <a:chExt cx="2539144" cy="2053243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16808" y="3335978"/>
              <a:ext cx="733534" cy="518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38241" y="1435626"/>
            <a:ext cx="26656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안녕하십니까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? 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독도와 </a:t>
            </a:r>
            <a:r>
              <a:rPr lang="ko-KR" altLang="en-US" sz="1050" b="1" dirty="0" smtClean="0">
                <a:solidFill>
                  <a:schemeClr val="accent2"/>
                </a:solidFill>
              </a:rPr>
              <a:t>독도전시관</a:t>
            </a:r>
            <a:r>
              <a:rPr lang="ko-KR" altLang="en-US" sz="1050" b="1" dirty="0" smtClean="0">
                <a:solidFill>
                  <a:schemeClr val="accent1">
                    <a:lumMod val="50000"/>
                  </a:schemeClr>
                </a:solidFill>
              </a:rPr>
              <a:t>을</a:t>
            </a:r>
            <a:endParaRPr lang="en-US" altLang="ko-KR" sz="105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b="1" dirty="0" smtClean="0">
                <a:solidFill>
                  <a:schemeClr val="accent1">
                    <a:lumMod val="50000"/>
                  </a:schemeClr>
                </a:solidFill>
              </a:rPr>
              <a:t>사랑해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주셔서 </a:t>
            </a:r>
            <a:r>
              <a:rPr lang="ko-KR" altLang="en-US" sz="1050" b="1" dirty="0" smtClean="0">
                <a:solidFill>
                  <a:schemeClr val="accent1">
                    <a:lumMod val="50000"/>
                  </a:schemeClr>
                </a:solidFill>
              </a:rPr>
              <a:t>진심으로</a:t>
            </a:r>
            <a:endParaRPr lang="en-US" altLang="ko-KR" sz="105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b="1" dirty="0" smtClean="0">
                <a:solidFill>
                  <a:schemeClr val="accent1">
                    <a:lumMod val="50000"/>
                  </a:schemeClr>
                </a:solidFill>
              </a:rPr>
              <a:t>감사드립니다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38240" y="1983928"/>
            <a:ext cx="259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세종특별자치시교육청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독도전시관은 ‘찾아가는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독도교육의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장’으로서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세종시 지역의 학생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교원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학부모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시민들에게 독도에 대한 이해를 높이고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독도에 대한 사랑과 영토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주권의식을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확산시키고자 개관하였습니다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738240" y="4006315"/>
            <a:ext cx="25956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2"/>
                </a:solidFill>
              </a:rPr>
              <a:t>우리민족의 정신이자 자존심인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독도에 대한 명확한 역사관과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</a:rPr>
              <a:t>영토관을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</a:rPr>
              <a:t>갖게되기를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 희망합니다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300" b="1" dirty="0" smtClean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738240" y="4583396"/>
            <a:ext cx="2595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독도는 우리민족의 정신이자 자존심이므로 우리 학생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교원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학부모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시민들 모두에게 독도에 대한 명확한 역사관과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영토관을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갖게하고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우리의 소중한 땅 독도를 지키고 가꾸려는 의지를 키우는 것이 이 시대를 사는 우리의 중요한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임무이자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역사적 사명이라 생각합니다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독도전시관의 다양한 정보가 이곳을 찾는 모든 분들께서 유의미하게 학습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‧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체험하시는데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작은 도움이 되기를 바라고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우리 모두가 독도를 사랑하고 실천하는 계기가 되기를 희망하며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독도전시관이 지역사회의 교육 및 문화공간이 되기를 기대합니다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 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795131" y="3552667"/>
            <a:ext cx="2793867" cy="2433973"/>
            <a:chOff x="6781088" y="3539605"/>
            <a:chExt cx="2793867" cy="2433973"/>
          </a:xfrm>
        </p:grpSpPr>
        <p:sp>
          <p:nvSpPr>
            <p:cNvPr id="146" name="TextBox 145"/>
            <p:cNvSpPr txBox="1"/>
            <p:nvPr/>
          </p:nvSpPr>
          <p:spPr>
            <a:xfrm>
              <a:off x="6935181" y="5711968"/>
              <a:ext cx="688141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1">
                      <a:lumMod val="75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6906600" y="3539605"/>
              <a:ext cx="2539144" cy="1232795"/>
              <a:chOff x="314003" y="2568633"/>
              <a:chExt cx="2539144" cy="2053243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직사각형 149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86655" y="2726059"/>
                <a:ext cx="1744388" cy="435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한국의 아름다운 섬 독도</a:t>
                </a:r>
                <a:endParaRPr lang="en-US" altLang="ko-KR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2" name="직사각형 151"/>
            <p:cNvSpPr/>
            <p:nvPr/>
          </p:nvSpPr>
          <p:spPr>
            <a:xfrm>
              <a:off x="6781088" y="4873502"/>
              <a:ext cx="279386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이용약관 </a:t>
              </a:r>
              <a:r>
                <a:rPr lang="en-US" altLang="ko-KR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/ </a:t>
              </a:r>
              <a:r>
                <a:rPr lang="ko-KR" altLang="en-US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개인정보취급방침 </a:t>
              </a:r>
              <a:r>
                <a:rPr lang="en-US" altLang="ko-KR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/ </a:t>
              </a:r>
              <a:r>
                <a:rPr lang="ko-KR" altLang="en-US" sz="800" b="0" i="0" u="none" strike="noStrike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이메일주소무단수집거부</a:t>
              </a:r>
              <a:endParaRPr lang="ko-KR" altLang="en-US" sz="800" b="0" i="0" dirty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6998963" y="5216135"/>
              <a:ext cx="2353923" cy="382385"/>
              <a:chOff x="3789182" y="5190048"/>
              <a:chExt cx="2534150" cy="382385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3789182" y="5190048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3789182" y="5381241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3789182" y="5572433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TextBox 156"/>
          <p:cNvSpPr txBox="1"/>
          <p:nvPr/>
        </p:nvSpPr>
        <p:spPr>
          <a:xfrm>
            <a:off x="6890698" y="1459252"/>
            <a:ext cx="2595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독도는 우리민족의 정신이자 자존심이므로 우리 학생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교원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학부모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시민들 모두에게 독도에 대한 명확한 역사관과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영토관을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갖게하고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우리의 소중한 땅 독도를 지키고 가꾸려는 의지를 키우는 것이 이 시대를 사는 우리의 중요한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임무이자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역사적 사명이라 생각합니다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독도전시관의 다양한 정보가 이곳을 찾는 모든 분들께서 유의미하게 학습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‧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체험하시는데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작은 도움이 되기를 바라고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우리 모두가 독도를 사랑하고 실천하는 계기가 되기를 희망하며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독도전시관이 지역사회의 교육 및 문화공간이 되기를 기대합니다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 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9730" y="1097279"/>
            <a:ext cx="2801388" cy="5012575"/>
            <a:chOff x="539730" y="1097279"/>
            <a:chExt cx="2801388" cy="5012575"/>
          </a:xfrm>
        </p:grpSpPr>
        <p:sp>
          <p:nvSpPr>
            <p:cNvPr id="6" name="직사각형 5"/>
            <p:cNvSpPr/>
            <p:nvPr/>
          </p:nvSpPr>
          <p:spPr>
            <a:xfrm>
              <a:off x="53973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701" y="1211189"/>
              <a:ext cx="2473754" cy="25391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ko-KR" altLang="en-US" sz="1050" b="1" dirty="0" err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세종특별자치시도교육청ㅣ독도전시관</a:t>
              </a:r>
              <a:endPara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6" name="그룹 295"/>
            <p:cNvGrpSpPr/>
            <p:nvPr/>
          </p:nvGrpSpPr>
          <p:grpSpPr>
            <a:xfrm>
              <a:off x="676488" y="1728711"/>
              <a:ext cx="2539144" cy="2723343"/>
              <a:chOff x="314003" y="2568633"/>
              <a:chExt cx="2539144" cy="2053243"/>
            </a:xfrm>
          </p:grpSpPr>
          <p:cxnSp>
            <p:nvCxnSpPr>
              <p:cNvPr id="297" name="직선 연결선 296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직사각형 298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1144994" y="3404646"/>
                <a:ext cx="877163" cy="313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인사말</a:t>
                </a:r>
                <a:endParaRPr lang="en-US" altLang="ko-KR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0" name="그룹 359"/>
            <p:cNvGrpSpPr/>
            <p:nvPr/>
          </p:nvGrpSpPr>
          <p:grpSpPr>
            <a:xfrm>
              <a:off x="3092745" y="1187723"/>
              <a:ext cx="156221" cy="125239"/>
              <a:chOff x="3010742" y="1164143"/>
              <a:chExt cx="295022" cy="169995"/>
            </a:xfrm>
          </p:grpSpPr>
          <p:cxnSp>
            <p:nvCxnSpPr>
              <p:cNvPr id="354" name="직선 연결선 353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670852" y="4593535"/>
              <a:ext cx="2539144" cy="415210"/>
              <a:chOff x="670784" y="4305238"/>
              <a:chExt cx="2539144" cy="415210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670784" y="4305238"/>
                <a:ext cx="2539144" cy="41521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55596" y="4382192"/>
                <a:ext cx="60785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인사말</a:t>
                </a:r>
                <a:endPara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493051" y="4382192"/>
                <a:ext cx="90601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전시관 연혁</a:t>
                </a:r>
                <a:endPara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70234" y="4382192"/>
                <a:ext cx="77136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오시는 길</a:t>
                </a:r>
                <a:endPara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604701" y="1403723"/>
              <a:ext cx="1460656" cy="18466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altLang="ko-KR" sz="6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SEJONG CITY OFFICE OF EDUCAION</a:t>
              </a:r>
              <a:endParaRPr lang="ko-KR" altLang="en-US" sz="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673497" y="5140229"/>
              <a:ext cx="2539144" cy="846411"/>
              <a:chOff x="314003" y="2568633"/>
              <a:chExt cx="2539144" cy="2053243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직사각형 121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42332" y="3253154"/>
                <a:ext cx="653769" cy="6719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133414" y="4644310"/>
              <a:ext cx="52357" cy="52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2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4701" y="1211189"/>
            <a:ext cx="2473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3771" y="39079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연혁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/>
          <p:cNvSpPr/>
          <p:nvPr/>
        </p:nvSpPr>
        <p:spPr>
          <a:xfrm>
            <a:off x="678761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670280" y="628149"/>
            <a:ext cx="2037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소개 클릭 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연혁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74153" y="63012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676488" y="1728711"/>
            <a:ext cx="2539144" cy="2723343"/>
            <a:chOff x="314003" y="2568633"/>
            <a:chExt cx="2539144" cy="2053243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873285" y="3404646"/>
              <a:ext cx="1420582" cy="2784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전시관 연혁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092745" y="1187723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그룹 364"/>
          <p:cNvGrpSpPr/>
          <p:nvPr/>
        </p:nvGrpSpPr>
        <p:grpSpPr>
          <a:xfrm>
            <a:off x="9365460" y="1182126"/>
            <a:ext cx="156221" cy="125239"/>
            <a:chOff x="3010742" y="1164143"/>
            <a:chExt cx="295022" cy="169995"/>
          </a:xfrm>
        </p:grpSpPr>
        <p:cxnSp>
          <p:nvCxnSpPr>
            <p:cNvPr id="366" name="직선 연결선 365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33517" y="624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화면코드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0852" y="4593535"/>
            <a:ext cx="2539144" cy="415210"/>
            <a:chOff x="670784" y="4305238"/>
            <a:chExt cx="2539144" cy="41521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5596" y="4382192"/>
              <a:ext cx="6078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93051" y="4382192"/>
              <a:ext cx="9060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연혁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70234" y="4382192"/>
              <a:ext cx="7713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4701" y="1403723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SEJONG CITY OFFICE OF EDUCAION</a:t>
            </a:r>
            <a:endParaRPr lang="ko-KR" altLang="en-US" sz="6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3794792" y="1521916"/>
            <a:ext cx="2539144" cy="1495603"/>
            <a:chOff x="314003" y="2568633"/>
            <a:chExt cx="2539144" cy="2053243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16808" y="3335978"/>
              <a:ext cx="733534" cy="518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95131" y="3552667"/>
            <a:ext cx="2793867" cy="2433973"/>
            <a:chOff x="6781088" y="3539605"/>
            <a:chExt cx="2793867" cy="2433973"/>
          </a:xfrm>
        </p:grpSpPr>
        <p:sp>
          <p:nvSpPr>
            <p:cNvPr id="146" name="TextBox 145"/>
            <p:cNvSpPr txBox="1"/>
            <p:nvPr/>
          </p:nvSpPr>
          <p:spPr>
            <a:xfrm>
              <a:off x="6935181" y="5711968"/>
              <a:ext cx="688141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1">
                      <a:lumMod val="75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6906600" y="3539605"/>
              <a:ext cx="2539144" cy="1232795"/>
              <a:chOff x="314003" y="2568633"/>
              <a:chExt cx="2539144" cy="2053243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직사각형 149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86655" y="2726059"/>
                <a:ext cx="1744388" cy="435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한국의 아름다운 섬 독도</a:t>
                </a:r>
                <a:endParaRPr lang="en-US" altLang="ko-KR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2" name="직사각형 151"/>
            <p:cNvSpPr/>
            <p:nvPr/>
          </p:nvSpPr>
          <p:spPr>
            <a:xfrm>
              <a:off x="6781088" y="4873502"/>
              <a:ext cx="279386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이용약관 </a:t>
              </a:r>
              <a:r>
                <a:rPr lang="en-US" altLang="ko-KR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/ </a:t>
              </a:r>
              <a:r>
                <a:rPr lang="ko-KR" altLang="en-US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개인정보취급방침 </a:t>
              </a:r>
              <a:r>
                <a:rPr lang="en-US" altLang="ko-KR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/ </a:t>
              </a:r>
              <a:r>
                <a:rPr lang="ko-KR" altLang="en-US" sz="800" b="0" i="0" u="none" strike="noStrike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이메일주소무단수집거부</a:t>
              </a:r>
              <a:endParaRPr lang="ko-KR" altLang="en-US" sz="800" b="0" i="0" dirty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6998963" y="5216135"/>
              <a:ext cx="2353923" cy="382385"/>
              <a:chOff x="3789182" y="5190048"/>
              <a:chExt cx="2534150" cy="382385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3789182" y="5190048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3789182" y="5381241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3789182" y="5572433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TextBox 91"/>
          <p:cNvSpPr txBox="1"/>
          <p:nvPr/>
        </p:nvSpPr>
        <p:spPr>
          <a:xfrm>
            <a:off x="1019223" y="5659182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전시관연혁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주요행사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59622" y="541825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124" y="3206899"/>
            <a:ext cx="13089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</a:rPr>
              <a:t>2017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</a:rPr>
              <a:t>년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44124" y="3576232"/>
            <a:ext cx="1308921" cy="294824"/>
            <a:chOff x="3844124" y="3576231"/>
            <a:chExt cx="1308921" cy="477265"/>
          </a:xfrm>
        </p:grpSpPr>
        <p:sp>
          <p:nvSpPr>
            <p:cNvPr id="95" name="TextBox 94"/>
            <p:cNvSpPr txBox="1"/>
            <p:nvPr/>
          </p:nvSpPr>
          <p:spPr>
            <a:xfrm>
              <a:off x="3844124" y="3576231"/>
              <a:ext cx="130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</a:rPr>
                <a:t>08. 28.</a:t>
              </a:r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44124" y="3822664"/>
              <a:ext cx="13089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1">
                      <a:lumMod val="75000"/>
                    </a:schemeClr>
                  </a:solidFill>
                </a:rPr>
                <a:t>독도전시관</a:t>
              </a:r>
              <a:r>
                <a:rPr lang="ko-KR" alt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 개관</a:t>
              </a:r>
              <a:endParaRPr lang="ko-KR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844124" y="4029923"/>
            <a:ext cx="1308921" cy="294824"/>
            <a:chOff x="3844124" y="3576231"/>
            <a:chExt cx="1308921" cy="477265"/>
          </a:xfrm>
        </p:grpSpPr>
        <p:sp>
          <p:nvSpPr>
            <p:cNvPr id="103" name="TextBox 102"/>
            <p:cNvSpPr txBox="1"/>
            <p:nvPr/>
          </p:nvSpPr>
          <p:spPr>
            <a:xfrm>
              <a:off x="3844124" y="3576231"/>
              <a:ext cx="130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</a:rPr>
                <a:t>08. 28.</a:t>
              </a:r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4124" y="3822664"/>
              <a:ext cx="13089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1">
                      <a:lumMod val="75000"/>
                    </a:schemeClr>
                  </a:solidFill>
                </a:rPr>
                <a:t>독도전시관</a:t>
              </a:r>
              <a:r>
                <a:rPr lang="ko-KR" alt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 개관</a:t>
              </a:r>
              <a:endParaRPr lang="ko-KR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844124" y="4478272"/>
            <a:ext cx="1308921" cy="294824"/>
            <a:chOff x="3844124" y="3576231"/>
            <a:chExt cx="1308921" cy="477265"/>
          </a:xfrm>
        </p:grpSpPr>
        <p:sp>
          <p:nvSpPr>
            <p:cNvPr id="106" name="TextBox 105"/>
            <p:cNvSpPr txBox="1"/>
            <p:nvPr/>
          </p:nvSpPr>
          <p:spPr>
            <a:xfrm>
              <a:off x="3844124" y="3576231"/>
              <a:ext cx="130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</a:rPr>
                <a:t>08. 28.</a:t>
              </a:r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44124" y="3822664"/>
              <a:ext cx="13089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1">
                      <a:lumMod val="75000"/>
                    </a:schemeClr>
                  </a:solidFill>
                </a:rPr>
                <a:t>독도전시관</a:t>
              </a:r>
              <a:r>
                <a:rPr lang="ko-KR" alt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 개관</a:t>
              </a:r>
              <a:endParaRPr lang="ko-KR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844124" y="4921311"/>
            <a:ext cx="1308921" cy="294824"/>
            <a:chOff x="3844124" y="3576231"/>
            <a:chExt cx="1308921" cy="477265"/>
          </a:xfrm>
        </p:grpSpPr>
        <p:sp>
          <p:nvSpPr>
            <p:cNvPr id="113" name="TextBox 112"/>
            <p:cNvSpPr txBox="1"/>
            <p:nvPr/>
          </p:nvSpPr>
          <p:spPr>
            <a:xfrm>
              <a:off x="3844124" y="3576231"/>
              <a:ext cx="130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</a:rPr>
                <a:t>08. 28.</a:t>
              </a:r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44124" y="3822664"/>
              <a:ext cx="13089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1">
                      <a:lumMod val="75000"/>
                    </a:schemeClr>
                  </a:solidFill>
                </a:rPr>
                <a:t>독도전시관</a:t>
              </a:r>
              <a:r>
                <a:rPr lang="ko-KR" alt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 개관</a:t>
              </a:r>
              <a:endParaRPr lang="ko-KR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69276" y="3338176"/>
            <a:ext cx="74848" cy="2653721"/>
            <a:chOff x="3769276" y="3338176"/>
            <a:chExt cx="74848" cy="2653721"/>
          </a:xfrm>
        </p:grpSpPr>
        <p:sp>
          <p:nvSpPr>
            <p:cNvPr id="9" name="타원 8"/>
            <p:cNvSpPr/>
            <p:nvPr/>
          </p:nvSpPr>
          <p:spPr>
            <a:xfrm>
              <a:off x="3769276" y="3338176"/>
              <a:ext cx="74848" cy="748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9" idx="4"/>
            </p:cNvCxnSpPr>
            <p:nvPr/>
          </p:nvCxnSpPr>
          <p:spPr>
            <a:xfrm>
              <a:off x="3806700" y="3413024"/>
              <a:ext cx="0" cy="2578873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844124" y="5418252"/>
            <a:ext cx="13089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</a:rPr>
              <a:t>2022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</a:rPr>
              <a:t>년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19611" y="5769049"/>
            <a:ext cx="91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X 3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페이지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6917203" y="1224997"/>
            <a:ext cx="74848" cy="748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>
            <a:stCxn id="160" idx="4"/>
          </p:cNvCxnSpPr>
          <p:nvPr/>
        </p:nvCxnSpPr>
        <p:spPr>
          <a:xfrm>
            <a:off x="6954627" y="1299845"/>
            <a:ext cx="0" cy="211317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1919881" y="4644310"/>
            <a:ext cx="52357" cy="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2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4701" y="1211189"/>
            <a:ext cx="2473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17893" y="39079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734399" y="628149"/>
            <a:ext cx="1909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소개 클릭 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74153" y="6301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676488" y="1728711"/>
            <a:ext cx="2539144" cy="2723343"/>
            <a:chOff x="314003" y="2568633"/>
            <a:chExt cx="2539144" cy="2053243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988702" y="3404646"/>
              <a:ext cx="1189749" cy="2784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오시는 길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092745" y="1187723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33517" y="624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화면코드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0852" y="4593535"/>
            <a:ext cx="2539144" cy="415210"/>
            <a:chOff x="670784" y="4305238"/>
            <a:chExt cx="2539144" cy="41521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5596" y="4382192"/>
              <a:ext cx="6078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93051" y="4382192"/>
              <a:ext cx="9060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연혁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70234" y="4382192"/>
              <a:ext cx="7713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4701" y="1403723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SEJONG CITY OFFICE OF EDUCAION</a:t>
            </a:r>
            <a:endParaRPr lang="ko-KR" altLang="en-US" sz="6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17763" y="5725030"/>
            <a:ext cx="68814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3789182" y="3552667"/>
            <a:ext cx="2539144" cy="1232795"/>
            <a:chOff x="314003" y="2568633"/>
            <a:chExt cx="2539144" cy="2053243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6655" y="2726059"/>
              <a:ext cx="1744388" cy="435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accent1">
                      <a:lumMod val="50000"/>
                    </a:schemeClr>
                  </a:solidFill>
                </a:rPr>
                <a:t>한국의 아름다운 섬 독도</a:t>
              </a:r>
              <a:endParaRPr lang="en-US" altLang="ko-KR" sz="11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663670" y="4886564"/>
            <a:ext cx="27938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이용약관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개인정보취급방침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이메일주소무단수집거부</a:t>
            </a:r>
            <a:endParaRPr lang="ko-KR" altLang="en-US" sz="800" b="0" i="0" dirty="0">
              <a:solidFill>
                <a:schemeClr val="accent1">
                  <a:lumMod val="75000"/>
                </a:schemeClr>
              </a:solidFill>
              <a:effectLst/>
              <a:latin typeface="Noto Sans KR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3881545" y="5229197"/>
            <a:ext cx="2353923" cy="382385"/>
            <a:chOff x="3789182" y="5190048"/>
            <a:chExt cx="2534150" cy="382385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3789182" y="5190048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3789182" y="5381241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3789182" y="5572433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타원 161"/>
          <p:cNvSpPr/>
          <p:nvPr/>
        </p:nvSpPr>
        <p:spPr>
          <a:xfrm>
            <a:off x="2729805" y="4644310"/>
            <a:ext cx="52357" cy="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681188" y="5091394"/>
            <a:ext cx="2539144" cy="946605"/>
            <a:chOff x="314003" y="2568633"/>
            <a:chExt cx="2539144" cy="2053243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080" y="3335977"/>
              <a:ext cx="570990" cy="667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MAP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381500" y="1723377"/>
            <a:ext cx="1853968" cy="1442860"/>
            <a:chOff x="3874215" y="1666397"/>
            <a:chExt cx="2353923" cy="762693"/>
          </a:xfrm>
        </p:grpSpPr>
        <p:cxnSp>
          <p:nvCxnSpPr>
            <p:cNvPr id="140" name="직선 연결선 139"/>
            <p:cNvCxnSpPr/>
            <p:nvPr/>
          </p:nvCxnSpPr>
          <p:spPr>
            <a:xfrm>
              <a:off x="3874215" y="1666397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874215" y="1857070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874215" y="2047743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874215" y="2238416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3874215" y="2429090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848589" y="158838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주소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838971" y="2308422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accent1">
                    <a:lumMod val="75000"/>
                  </a:schemeClr>
                </a:solidFill>
              </a:rPr>
              <a:t>TELL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848589" y="26721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주차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707525" y="30655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대중교통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2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4701" y="1211189"/>
            <a:ext cx="2473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17893" y="39079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734399" y="628149"/>
            <a:ext cx="1909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소개 클릭 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74153" y="6301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676488" y="1728711"/>
            <a:ext cx="2539144" cy="2723343"/>
            <a:chOff x="314003" y="2568633"/>
            <a:chExt cx="2539144" cy="2053243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988702" y="3404646"/>
              <a:ext cx="1189749" cy="2784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오시는 길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092745" y="1187723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33517" y="624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화면코드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0852" y="4593535"/>
            <a:ext cx="2539144" cy="415210"/>
            <a:chOff x="670784" y="4305238"/>
            <a:chExt cx="2539144" cy="41521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5596" y="4382192"/>
              <a:ext cx="6078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93051" y="4382192"/>
              <a:ext cx="9060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연혁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70234" y="4382192"/>
              <a:ext cx="7713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4701" y="1403723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SEJONG CITY OFFICE OF EDUCAION</a:t>
            </a:r>
            <a:endParaRPr lang="ko-KR" altLang="en-US" sz="6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17763" y="5725030"/>
            <a:ext cx="68814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3789182" y="3552667"/>
            <a:ext cx="2539144" cy="1232795"/>
            <a:chOff x="314003" y="2568633"/>
            <a:chExt cx="2539144" cy="2053243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6655" y="2726059"/>
              <a:ext cx="1744388" cy="435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accent1">
                      <a:lumMod val="50000"/>
                    </a:schemeClr>
                  </a:solidFill>
                </a:rPr>
                <a:t>한국의 아름다운 섬 독도</a:t>
              </a:r>
              <a:endParaRPr lang="en-US" altLang="ko-KR" sz="11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663670" y="4886564"/>
            <a:ext cx="27938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이용약관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개인정보취급방침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이메일주소무단수집거부</a:t>
            </a:r>
            <a:endParaRPr lang="ko-KR" altLang="en-US" sz="800" b="0" i="0" dirty="0">
              <a:solidFill>
                <a:schemeClr val="accent1">
                  <a:lumMod val="75000"/>
                </a:schemeClr>
              </a:solidFill>
              <a:effectLst/>
              <a:latin typeface="Noto Sans KR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3881545" y="5229197"/>
            <a:ext cx="2353923" cy="382385"/>
            <a:chOff x="3789182" y="5190048"/>
            <a:chExt cx="2534150" cy="382385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3789182" y="5190048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3789182" y="5381241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3789182" y="5572433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타원 161"/>
          <p:cNvSpPr/>
          <p:nvPr/>
        </p:nvSpPr>
        <p:spPr>
          <a:xfrm>
            <a:off x="2729805" y="4644310"/>
            <a:ext cx="52357" cy="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681188" y="5091394"/>
            <a:ext cx="2539144" cy="946605"/>
            <a:chOff x="314003" y="2568633"/>
            <a:chExt cx="2539144" cy="2053243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080" y="3335977"/>
              <a:ext cx="570990" cy="667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MAP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381500" y="1723377"/>
            <a:ext cx="1853968" cy="1442860"/>
            <a:chOff x="3874215" y="1666397"/>
            <a:chExt cx="2353923" cy="762693"/>
          </a:xfrm>
        </p:grpSpPr>
        <p:cxnSp>
          <p:nvCxnSpPr>
            <p:cNvPr id="140" name="직선 연결선 139"/>
            <p:cNvCxnSpPr/>
            <p:nvPr/>
          </p:nvCxnSpPr>
          <p:spPr>
            <a:xfrm>
              <a:off x="3874215" y="1666397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874215" y="1857070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874215" y="2047743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874215" y="2238416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3874215" y="2429090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848589" y="158838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주소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838971" y="2308422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accent1">
                    <a:lumMod val="75000"/>
                  </a:schemeClr>
                </a:solidFill>
              </a:rPr>
              <a:t>TELL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848589" y="26721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주차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707525" y="30655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대중교통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8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515</Words>
  <Application>Microsoft Office PowerPoint</Application>
  <PresentationFormat>와이드스크린</PresentationFormat>
  <Paragraphs>242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117</cp:revision>
  <dcterms:created xsi:type="dcterms:W3CDTF">2023-10-13T01:25:47Z</dcterms:created>
  <dcterms:modified xsi:type="dcterms:W3CDTF">2023-10-19T02:26:11Z</dcterms:modified>
</cp:coreProperties>
</file>