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3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C929-31A7-489B-B9BC-7753603417F1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6B0B-9C6E-49F3-A2E7-740479193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7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순서도: 수행의 시작/종료 214"/>
          <p:cNvSpPr/>
          <p:nvPr/>
        </p:nvSpPr>
        <p:spPr>
          <a:xfrm>
            <a:off x="5272542" y="6217920"/>
            <a:ext cx="921551" cy="391251"/>
          </a:xfrm>
          <a:prstGeom prst="flowChartTerminator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순서도: 수행의 시작/종료 212"/>
          <p:cNvSpPr/>
          <p:nvPr/>
        </p:nvSpPr>
        <p:spPr>
          <a:xfrm>
            <a:off x="5272543" y="199505"/>
            <a:ext cx="921551" cy="391251"/>
          </a:xfrm>
          <a:prstGeom prst="flowChartTerminator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/>
          <p:nvPr/>
        </p:nvCxnSpPr>
        <p:spPr>
          <a:xfrm>
            <a:off x="8626214" y="4262874"/>
            <a:ext cx="33147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8626214" y="4264458"/>
            <a:ext cx="3314700" cy="297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8626214" y="4563359"/>
            <a:ext cx="3314700" cy="297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8626214" y="4859652"/>
            <a:ext cx="3314700" cy="297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8626214" y="5156966"/>
            <a:ext cx="3314700" cy="297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8626214" y="5454726"/>
            <a:ext cx="3314700" cy="2974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8626214" y="3965440"/>
            <a:ext cx="3314700" cy="2974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6915" y="3727985"/>
            <a:ext cx="1554479" cy="208702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" name="직사각형 31"/>
          <p:cNvSpPr/>
          <p:nvPr/>
        </p:nvSpPr>
        <p:spPr>
          <a:xfrm>
            <a:off x="866915" y="3727985"/>
            <a:ext cx="1554478" cy="28988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필수 정보 실시간 유효성 체크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5369367" y="959782"/>
            <a:ext cx="727905" cy="38215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80185" y="1949968"/>
            <a:ext cx="768850" cy="3912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약관보기</a:t>
            </a:r>
            <a:r>
              <a:rPr lang="ko-KR" altLang="en-US" sz="700" dirty="0" smtClean="0"/>
              <a:t> </a:t>
            </a:r>
            <a:r>
              <a:rPr lang="ko-KR" altLang="en-US" sz="700" dirty="0"/>
              <a:t>폼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400979" y="1950356"/>
            <a:ext cx="768850" cy="3912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로그인 폼</a:t>
            </a:r>
            <a:endParaRPr lang="ko-KR" altLang="en-US" sz="700" dirty="0"/>
          </a:p>
        </p:txBody>
      </p:sp>
      <p:sp>
        <p:nvSpPr>
          <p:cNvPr id="11" name="다이아몬드 10"/>
          <p:cNvSpPr/>
          <p:nvPr/>
        </p:nvSpPr>
        <p:spPr>
          <a:xfrm>
            <a:off x="3300657" y="2741887"/>
            <a:ext cx="727905" cy="382150"/>
          </a:xfrm>
          <a:prstGeom prst="diamond">
            <a:avLst/>
          </a:prstGeom>
          <a:solidFill>
            <a:schemeClr val="bg2"/>
          </a:solidFill>
          <a:ln w="95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2" name="다이아몬드 11"/>
          <p:cNvSpPr/>
          <p:nvPr/>
        </p:nvSpPr>
        <p:spPr>
          <a:xfrm>
            <a:off x="7421451" y="2744754"/>
            <a:ext cx="727905" cy="382150"/>
          </a:xfrm>
          <a:prstGeom prst="diamond">
            <a:avLst/>
          </a:prstGeom>
          <a:solidFill>
            <a:schemeClr val="bg2"/>
          </a:solidFill>
          <a:ln w="95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6" name="직사각형 15"/>
          <p:cNvSpPr/>
          <p:nvPr/>
        </p:nvSpPr>
        <p:spPr>
          <a:xfrm>
            <a:off x="987678" y="4139738"/>
            <a:ext cx="1316377" cy="2462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아이디 이메일 체크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987678" y="4462628"/>
            <a:ext cx="1316377" cy="2462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비밀번호 규칙 체크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987678" y="4785518"/>
            <a:ext cx="1316377" cy="2462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비밀번호 재확인 체크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987678" y="5108408"/>
            <a:ext cx="1316377" cy="2462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생년월일 입력 체크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987678" y="5431298"/>
            <a:ext cx="1316377" cy="2462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휴대폰 번호 인증 체크</a:t>
            </a:r>
            <a:endParaRPr lang="ko-KR" altLang="en-US" sz="800" dirty="0"/>
          </a:p>
        </p:txBody>
      </p:sp>
      <p:sp>
        <p:nvSpPr>
          <p:cNvPr id="34" name="평행 사변형 33"/>
          <p:cNvSpPr/>
          <p:nvPr/>
        </p:nvSpPr>
        <p:spPr>
          <a:xfrm>
            <a:off x="3203833" y="3674511"/>
            <a:ext cx="921552" cy="399011"/>
          </a:xfrm>
          <a:prstGeom prst="parallelogram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5" name="다이아몬드 34"/>
          <p:cNvSpPr/>
          <p:nvPr/>
        </p:nvSpPr>
        <p:spPr>
          <a:xfrm>
            <a:off x="3300656" y="4481686"/>
            <a:ext cx="727905" cy="382150"/>
          </a:xfrm>
          <a:prstGeom prst="diamond">
            <a:avLst/>
          </a:prstGeom>
          <a:solidFill>
            <a:schemeClr val="bg2"/>
          </a:solidFill>
          <a:ln w="95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80185" y="5262915"/>
            <a:ext cx="768850" cy="3912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0978" y="5262915"/>
            <a:ext cx="768850" cy="3912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로그인 처리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529846" y="559090"/>
            <a:ext cx="23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27483" y="1035441"/>
            <a:ext cx="1074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아니요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신규회원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7248277" y="1035441"/>
            <a:ext cx="1074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기존회원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47" name="직선 화살표 연결선 46"/>
          <p:cNvCxnSpPr>
            <a:endCxn id="6" idx="0"/>
          </p:cNvCxnSpPr>
          <p:nvPr/>
        </p:nvCxnSpPr>
        <p:spPr>
          <a:xfrm>
            <a:off x="5733320" y="590756"/>
            <a:ext cx="0" cy="36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" idx="2"/>
            <a:endCxn id="7" idx="0"/>
          </p:cNvCxnSpPr>
          <p:nvPr/>
        </p:nvCxnSpPr>
        <p:spPr>
          <a:xfrm>
            <a:off x="3664610" y="1235496"/>
            <a:ext cx="0" cy="7144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" idx="2"/>
            <a:endCxn id="8" idx="0"/>
          </p:cNvCxnSpPr>
          <p:nvPr/>
        </p:nvCxnSpPr>
        <p:spPr>
          <a:xfrm>
            <a:off x="7785404" y="1235496"/>
            <a:ext cx="0" cy="7148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0"/>
          </p:cNvCxnSpPr>
          <p:nvPr/>
        </p:nvCxnSpPr>
        <p:spPr>
          <a:xfrm>
            <a:off x="7785403" y="3124037"/>
            <a:ext cx="0" cy="21388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2"/>
            <a:endCxn id="11" idx="0"/>
          </p:cNvCxnSpPr>
          <p:nvPr/>
        </p:nvCxnSpPr>
        <p:spPr>
          <a:xfrm>
            <a:off x="3664610" y="2341218"/>
            <a:ext cx="0" cy="4006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1" idx="2"/>
            <a:endCxn id="34" idx="0"/>
          </p:cNvCxnSpPr>
          <p:nvPr/>
        </p:nvCxnSpPr>
        <p:spPr>
          <a:xfrm flipH="1">
            <a:off x="3664609" y="3124037"/>
            <a:ext cx="1" cy="5504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1"/>
          </p:cNvCxnSpPr>
          <p:nvPr/>
        </p:nvCxnSpPr>
        <p:spPr>
          <a:xfrm flipH="1">
            <a:off x="2421394" y="2932962"/>
            <a:ext cx="87926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2" idx="3"/>
            <a:endCxn id="82" idx="2"/>
          </p:cNvCxnSpPr>
          <p:nvPr/>
        </p:nvCxnSpPr>
        <p:spPr>
          <a:xfrm>
            <a:off x="2421393" y="3872925"/>
            <a:ext cx="7481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35" idx="3"/>
            <a:endCxn id="34" idx="2"/>
          </p:cNvCxnSpPr>
          <p:nvPr/>
        </p:nvCxnSpPr>
        <p:spPr>
          <a:xfrm flipV="1">
            <a:off x="4028561" y="3874017"/>
            <a:ext cx="46948" cy="798744"/>
          </a:xfrm>
          <a:prstGeom prst="bentConnector3">
            <a:avLst>
              <a:gd name="adj1" fmla="val 101187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169573" y="3847922"/>
            <a:ext cx="50006" cy="500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4" name="타원 83"/>
          <p:cNvSpPr/>
          <p:nvPr/>
        </p:nvSpPr>
        <p:spPr>
          <a:xfrm>
            <a:off x="2395817" y="3847922"/>
            <a:ext cx="50006" cy="500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94" name="직선 연결선 93"/>
          <p:cNvCxnSpPr>
            <a:stCxn id="6" idx="1"/>
            <a:endCxn id="9" idx="3"/>
          </p:cNvCxnSpPr>
          <p:nvPr/>
        </p:nvCxnSpPr>
        <p:spPr>
          <a:xfrm flipH="1" flipV="1">
            <a:off x="4201737" y="1135469"/>
            <a:ext cx="1167630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0" idx="1"/>
            <a:endCxn id="6" idx="3"/>
          </p:cNvCxnSpPr>
          <p:nvPr/>
        </p:nvCxnSpPr>
        <p:spPr>
          <a:xfrm flipH="1">
            <a:off x="6097272" y="1135469"/>
            <a:ext cx="1151005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2" idx="3"/>
            <a:endCxn id="8" idx="3"/>
          </p:cNvCxnSpPr>
          <p:nvPr/>
        </p:nvCxnSpPr>
        <p:spPr>
          <a:xfrm flipV="1">
            <a:off x="8149356" y="2145981"/>
            <a:ext cx="20473" cy="789848"/>
          </a:xfrm>
          <a:prstGeom prst="bentConnector3">
            <a:avLst>
              <a:gd name="adj1" fmla="val 1216593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양쪽 대괄호 102"/>
          <p:cNvSpPr/>
          <p:nvPr/>
        </p:nvSpPr>
        <p:spPr>
          <a:xfrm>
            <a:off x="866914" y="2540904"/>
            <a:ext cx="1553905" cy="786981"/>
          </a:xfrm>
          <a:prstGeom prst="bracketPair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4" name="양쪽 대괄호 103"/>
          <p:cNvSpPr/>
          <p:nvPr/>
        </p:nvSpPr>
        <p:spPr>
          <a:xfrm>
            <a:off x="9336470" y="2095828"/>
            <a:ext cx="2051845" cy="894703"/>
          </a:xfrm>
          <a:prstGeom prst="bracketPair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1" name="TextBox 110"/>
          <p:cNvSpPr txBox="1"/>
          <p:nvPr/>
        </p:nvSpPr>
        <p:spPr>
          <a:xfrm>
            <a:off x="8149356" y="2435458"/>
            <a:ext cx="92225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NO (</a:t>
            </a:r>
            <a:r>
              <a:rPr lang="ko-KR" altLang="en-US" sz="700" dirty="0" smtClean="0"/>
              <a:t>실패 </a:t>
            </a:r>
            <a:r>
              <a:rPr lang="ko-KR" altLang="en-US" sz="700" dirty="0" err="1" smtClean="0"/>
              <a:t>실패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42849" y="2824852"/>
            <a:ext cx="43834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아니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498917" y="3266347"/>
            <a:ext cx="3313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</a:t>
            </a:r>
            <a:endParaRPr lang="ko-KR" altLang="en-US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86245" y="4172994"/>
            <a:ext cx="4383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아니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324276" y="4086367"/>
            <a:ext cx="92225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로그인 성공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117" name="직선 연결선 116"/>
          <p:cNvCxnSpPr>
            <a:stCxn id="8" idx="2"/>
            <a:endCxn id="12" idx="0"/>
          </p:cNvCxnSpPr>
          <p:nvPr/>
        </p:nvCxnSpPr>
        <p:spPr>
          <a:xfrm>
            <a:off x="7785404" y="2341606"/>
            <a:ext cx="0" cy="40314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35" idx="2"/>
            <a:endCxn id="36" idx="0"/>
          </p:cNvCxnSpPr>
          <p:nvPr/>
        </p:nvCxnSpPr>
        <p:spPr>
          <a:xfrm>
            <a:off x="3664609" y="4863836"/>
            <a:ext cx="1" cy="39907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45434" y="4955653"/>
            <a:ext cx="4383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예</a:t>
            </a:r>
            <a:endParaRPr lang="ko-KR" alt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96192" y="1035441"/>
            <a:ext cx="1074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회원 유무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248276" y="2786490"/>
            <a:ext cx="10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ID/PW</a:t>
            </a:r>
          </a:p>
          <a:p>
            <a:pPr algn="ctr"/>
            <a:r>
              <a:rPr lang="ko-KR" altLang="en-US" sz="700" dirty="0" smtClean="0"/>
              <a:t>체크</a:t>
            </a:r>
            <a:endParaRPr lang="ko-KR" alt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128711" y="2779073"/>
            <a:ext cx="10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필수 기사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동의 체크</a:t>
            </a:r>
            <a:endParaRPr lang="ko-KR" altLang="en-US" sz="700" dirty="0"/>
          </a:p>
        </p:txBody>
      </p:sp>
      <p:cxnSp>
        <p:nvCxnSpPr>
          <p:cNvPr id="129" name="직선 연결선 128"/>
          <p:cNvCxnSpPr>
            <a:stCxn id="34" idx="4"/>
            <a:endCxn id="35" idx="0"/>
          </p:cNvCxnSpPr>
          <p:nvPr/>
        </p:nvCxnSpPr>
        <p:spPr>
          <a:xfrm>
            <a:off x="3664609" y="4073522"/>
            <a:ext cx="0" cy="4081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36" idx="2"/>
            <a:endCxn id="215" idx="1"/>
          </p:cNvCxnSpPr>
          <p:nvPr/>
        </p:nvCxnSpPr>
        <p:spPr>
          <a:xfrm rot="16200000" flipH="1">
            <a:off x="4088886" y="5229889"/>
            <a:ext cx="759381" cy="1607932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37" idx="2"/>
            <a:endCxn id="215" idx="3"/>
          </p:cNvCxnSpPr>
          <p:nvPr/>
        </p:nvCxnSpPr>
        <p:spPr>
          <a:xfrm rot="5400000">
            <a:off x="6610058" y="5238200"/>
            <a:ext cx="759381" cy="1591310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127480" y="3765385"/>
            <a:ext cx="1074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회원 정보 입력</a:t>
            </a:r>
            <a:endParaRPr lang="ko-KR" altLang="en-US" sz="7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127480" y="4515843"/>
            <a:ext cx="10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데이터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유효성 체크</a:t>
            </a:r>
            <a:endParaRPr lang="ko-KR" altLang="en-US" sz="7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127480" y="5309200"/>
            <a:ext cx="107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회원 가입 성공 및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자동 로그인</a:t>
            </a:r>
            <a:endParaRPr lang="ko-KR" altLang="en-US" sz="7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328504" y="6313517"/>
            <a:ext cx="8096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메인 화면 이동</a:t>
            </a:r>
            <a:endParaRPr lang="ko-KR" altLang="en-US" sz="700" dirty="0"/>
          </a:p>
        </p:txBody>
      </p:sp>
      <p:sp>
        <p:nvSpPr>
          <p:cNvPr id="144" name="TextBox 143"/>
          <p:cNvSpPr txBox="1"/>
          <p:nvPr/>
        </p:nvSpPr>
        <p:spPr>
          <a:xfrm>
            <a:off x="942064" y="2670964"/>
            <a:ext cx="140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[</a:t>
            </a:r>
            <a:r>
              <a:rPr lang="ko-KR" altLang="en-US" sz="700" dirty="0" smtClean="0"/>
              <a:t>시스템 알림</a:t>
            </a:r>
            <a:r>
              <a:rPr lang="en-US" altLang="ko-KR" sz="700" dirty="0" smtClean="0"/>
              <a:t>]</a:t>
            </a:r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이용 안내 및 개인 정보 수집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모두 동의 해주세요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400213" y="2229985"/>
            <a:ext cx="19243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[</a:t>
            </a:r>
            <a:r>
              <a:rPr lang="ko-KR" altLang="en-US" sz="700" dirty="0" smtClean="0"/>
              <a:t>시스템 알림</a:t>
            </a:r>
            <a:r>
              <a:rPr lang="en-US" altLang="ko-KR" sz="700" dirty="0" smtClean="0"/>
              <a:t>]</a:t>
            </a:r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아이디 또는 비밀번호를 다시 확인하세요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등록되지 않은 아이디이거나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아이디 또는 비밀번호를 잘못 입력하셨습니다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1117746" y="99478"/>
            <a:ext cx="1074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20231012 </a:t>
            </a:r>
            <a:r>
              <a:rPr lang="ko-KR" altLang="en-US" sz="700" dirty="0" err="1" smtClean="0"/>
              <a:t>신소연</a:t>
            </a:r>
            <a:endParaRPr lang="ko-KR" altLang="en-US" sz="700" dirty="0"/>
          </a:p>
        </p:txBody>
      </p:sp>
      <p:sp>
        <p:nvSpPr>
          <p:cNvPr id="154" name="직사각형 153"/>
          <p:cNvSpPr/>
          <p:nvPr/>
        </p:nvSpPr>
        <p:spPr>
          <a:xfrm>
            <a:off x="8626214" y="3965440"/>
            <a:ext cx="3314700" cy="1786720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8518229" y="364858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cxnSp>
        <p:nvCxnSpPr>
          <p:cNvPr id="160" name="직선 연결선 159"/>
          <p:cNvCxnSpPr/>
          <p:nvPr/>
        </p:nvCxnSpPr>
        <p:spPr>
          <a:xfrm>
            <a:off x="9341232" y="3969951"/>
            <a:ext cx="0" cy="1782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9996488" y="3965440"/>
            <a:ext cx="0" cy="178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70533" y="4014055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mtClean="0"/>
              <a:t>기호</a:t>
            </a:r>
            <a:endParaRPr lang="ko-KR" altLang="en-US" sz="7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9355670" y="4014055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이름</a:t>
            </a:r>
            <a:endParaRPr lang="ko-KR" altLang="en-US" sz="7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10637305" y="4014055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설명</a:t>
            </a:r>
            <a:endParaRPr lang="ko-KR" altLang="en-US" sz="7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10078777" y="4306978"/>
            <a:ext cx="1779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Flow Chart</a:t>
            </a:r>
            <a:r>
              <a:rPr lang="ko-KR" altLang="en-US" sz="700" dirty="0" smtClean="0"/>
              <a:t>의 시작과 끝을 표시한다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0056251" y="4615689"/>
            <a:ext cx="1779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각 기호의 연결 관계를 나타냅니다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056251" y="4904669"/>
            <a:ext cx="1779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모든 종류의 입력과 출력을 표시한다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056251" y="5157086"/>
            <a:ext cx="177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모든 처리과정을 표시합니다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기호 처리 서열 내용을 포함한다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0056251" y="5506590"/>
            <a:ext cx="1779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조건에 따라 분기되는 </a:t>
            </a:r>
            <a:r>
              <a:rPr lang="en-US" altLang="ko-KR" sz="700" dirty="0" smtClean="0"/>
              <a:t>Case</a:t>
            </a:r>
            <a:r>
              <a:rPr lang="ko-KR" altLang="en-US" sz="700" dirty="0" smtClean="0"/>
              <a:t>를 표시한다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355670" y="4316025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시작과 끝</a:t>
            </a:r>
            <a:endParaRPr lang="ko-KR" altLang="en-US" sz="7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355670" y="4602911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화살표</a:t>
            </a:r>
            <a:endParaRPr lang="ko-KR" altLang="en-US" sz="7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355670" y="4913877"/>
            <a:ext cx="626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입출력</a:t>
            </a:r>
            <a:endParaRPr lang="ko-KR" altLang="en-US" sz="7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336470" y="5208830"/>
            <a:ext cx="6600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프로세스</a:t>
            </a:r>
            <a:endParaRPr lang="ko-KR" altLang="en-US" sz="7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336470" y="5506590"/>
            <a:ext cx="6600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비교 </a:t>
            </a:r>
            <a:r>
              <a:rPr lang="en-US" altLang="ko-KR" sz="700" dirty="0" smtClean="0"/>
              <a:t>/ </a:t>
            </a:r>
            <a:r>
              <a:rPr lang="ko-KR" altLang="en-US" sz="700" dirty="0" smtClean="0"/>
              <a:t>판단</a:t>
            </a:r>
            <a:endParaRPr lang="ko-KR" altLang="en-US" sz="700" dirty="0"/>
          </a:p>
        </p:txBody>
      </p:sp>
      <p:cxnSp>
        <p:nvCxnSpPr>
          <p:cNvPr id="206" name="직선 화살표 연결선 205"/>
          <p:cNvCxnSpPr/>
          <p:nvPr/>
        </p:nvCxnSpPr>
        <p:spPr>
          <a:xfrm>
            <a:off x="8816707" y="4702938"/>
            <a:ext cx="33403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평행 사변형 207"/>
          <p:cNvSpPr/>
          <p:nvPr/>
        </p:nvSpPr>
        <p:spPr>
          <a:xfrm>
            <a:off x="8748941" y="4936433"/>
            <a:ext cx="474691" cy="154942"/>
          </a:xfrm>
          <a:prstGeom prst="parallelogram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741616" y="5227515"/>
            <a:ext cx="474691" cy="16268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12" name="다이아몬드 211"/>
          <p:cNvSpPr/>
          <p:nvPr/>
        </p:nvSpPr>
        <p:spPr>
          <a:xfrm>
            <a:off x="8760734" y="5510039"/>
            <a:ext cx="436453" cy="193156"/>
          </a:xfrm>
          <a:prstGeom prst="diamond">
            <a:avLst/>
          </a:prstGeom>
          <a:solidFill>
            <a:schemeClr val="bg2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328504" y="241241"/>
            <a:ext cx="80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회원 가입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흐름 차트</a:t>
            </a:r>
            <a:endParaRPr lang="ko-KR" altLang="en-US" sz="700" dirty="0"/>
          </a:p>
        </p:txBody>
      </p:sp>
      <p:sp>
        <p:nvSpPr>
          <p:cNvPr id="236" name="순서도: 수행의 시작/종료 235"/>
          <p:cNvSpPr/>
          <p:nvPr/>
        </p:nvSpPr>
        <p:spPr>
          <a:xfrm>
            <a:off x="8736908" y="4330375"/>
            <a:ext cx="484103" cy="166732"/>
          </a:xfrm>
          <a:prstGeom prst="flowChartTerminator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2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163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87</cp:revision>
  <dcterms:created xsi:type="dcterms:W3CDTF">2023-10-12T01:11:08Z</dcterms:created>
  <dcterms:modified xsi:type="dcterms:W3CDTF">2023-10-12T03:04:31Z</dcterms:modified>
</cp:coreProperties>
</file>