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E5BB-2D60-4F29-813B-DAA004BD04A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78A2-0937-4BEB-86D7-F70DEB23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3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E5BB-2D60-4F29-813B-DAA004BD04A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78A2-0937-4BEB-86D7-F70DEB23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1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E5BB-2D60-4F29-813B-DAA004BD04A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78A2-0937-4BEB-86D7-F70DEB23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0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E5BB-2D60-4F29-813B-DAA004BD04A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78A2-0937-4BEB-86D7-F70DEB23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2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E5BB-2D60-4F29-813B-DAA004BD04A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78A2-0937-4BEB-86D7-F70DEB23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1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E5BB-2D60-4F29-813B-DAA004BD04A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78A2-0937-4BEB-86D7-F70DEB23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E5BB-2D60-4F29-813B-DAA004BD04A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78A2-0937-4BEB-86D7-F70DEB23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0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E5BB-2D60-4F29-813B-DAA004BD04A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78A2-0937-4BEB-86D7-F70DEB23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58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E5BB-2D60-4F29-813B-DAA004BD04A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78A2-0937-4BEB-86D7-F70DEB23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E5BB-2D60-4F29-813B-DAA004BD04A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78A2-0937-4BEB-86D7-F70DEB23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56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E5BB-2D60-4F29-813B-DAA004BD04A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178A2-0937-4BEB-86D7-F70DEB23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1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2E5BB-2D60-4F29-813B-DAA004BD04A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178A2-0937-4BEB-86D7-F70DEB23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5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siwill.or.kr/contents/holic/smart_holic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3" y="540327"/>
            <a:ext cx="5898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스마트폰 중독이란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>
                <a:hlinkClick r:id="rId2"/>
              </a:rPr>
              <a:t>http://www.gsiwill.or.kr/contents/holic/smart_holic.html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8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dw-054</dc:creator>
  <cp:lastModifiedBy>dw-054</cp:lastModifiedBy>
  <cp:revision>2</cp:revision>
  <dcterms:created xsi:type="dcterms:W3CDTF">2023-10-10T00:47:25Z</dcterms:created>
  <dcterms:modified xsi:type="dcterms:W3CDTF">2023-10-10T02:32:57Z</dcterms:modified>
</cp:coreProperties>
</file>