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2D5"/>
    <a:srgbClr val="13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1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9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2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8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3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CF31-AEF0-4C54-94B3-75BE105FAC5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BC46E-8480-40C3-801F-B0A82231A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6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5647" y="108066"/>
            <a:ext cx="9800706" cy="465512"/>
          </a:xfrm>
          <a:prstGeom prst="rect">
            <a:avLst/>
          </a:prstGeom>
          <a:solidFill>
            <a:srgbClr val="2B9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95647" y="108066"/>
            <a:ext cx="9800706" cy="6641869"/>
          </a:xfrm>
          <a:prstGeom prst="rect">
            <a:avLst/>
          </a:prstGeom>
          <a:noFill/>
          <a:ln>
            <a:solidFill>
              <a:srgbClr val="1354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I COLOR-Bl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2" y="1271847"/>
            <a:ext cx="1957329" cy="19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370213" y="2250511"/>
            <a:ext cx="1782763" cy="422030"/>
          </a:xfrm>
          <a:prstGeom prst="rect">
            <a:avLst/>
          </a:prstGeom>
          <a:solidFill>
            <a:srgbClr val="2B9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3</cp:revision>
  <dcterms:created xsi:type="dcterms:W3CDTF">2023-10-12T00:48:28Z</dcterms:created>
  <dcterms:modified xsi:type="dcterms:W3CDTF">2023-10-12T01:09:37Z</dcterms:modified>
</cp:coreProperties>
</file>