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1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3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0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91CF-0302-45D4-AE1A-16AF3562B9F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1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132" y="43463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2881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08714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34547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60379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직사각형 264"/>
          <p:cNvSpPr/>
          <p:nvPr/>
        </p:nvSpPr>
        <p:spPr>
          <a:xfrm>
            <a:off x="6365669" y="3938801"/>
            <a:ext cx="899655" cy="16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7097483" y="3942211"/>
            <a:ext cx="167841" cy="157305"/>
            <a:chOff x="7953374" y="1702869"/>
            <a:chExt cx="167841" cy="166663"/>
          </a:xfrm>
        </p:grpSpPr>
        <p:sp>
          <p:nvSpPr>
            <p:cNvPr id="304" name="직사각형 303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5" name="이등변 삼각형 304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6365669" y="2276452"/>
            <a:ext cx="2539144" cy="474697"/>
            <a:chOff x="6365669" y="4452077"/>
            <a:chExt cx="899655" cy="480644"/>
          </a:xfrm>
        </p:grpSpPr>
        <p:sp>
          <p:nvSpPr>
            <p:cNvPr id="317" name="직사각형 316"/>
            <p:cNvSpPr/>
            <p:nvPr/>
          </p:nvSpPr>
          <p:spPr>
            <a:xfrm>
              <a:off x="6365669" y="4610019"/>
              <a:ext cx="899655" cy="160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6365669" y="4452077"/>
              <a:ext cx="899655" cy="480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3" name="그룹 312"/>
          <p:cNvGrpSpPr/>
          <p:nvPr/>
        </p:nvGrpSpPr>
        <p:grpSpPr>
          <a:xfrm>
            <a:off x="6365669" y="3285132"/>
            <a:ext cx="1298666" cy="488846"/>
            <a:chOff x="6365669" y="4452077"/>
            <a:chExt cx="899655" cy="480644"/>
          </a:xfrm>
        </p:grpSpPr>
        <p:sp>
          <p:nvSpPr>
            <p:cNvPr id="314" name="직사각형 313"/>
            <p:cNvSpPr/>
            <p:nvPr/>
          </p:nvSpPr>
          <p:spPr>
            <a:xfrm>
              <a:off x="6365669" y="4610019"/>
              <a:ext cx="899655" cy="160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6365669" y="4452077"/>
              <a:ext cx="899655" cy="480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2" name="그룹 311"/>
          <p:cNvGrpSpPr/>
          <p:nvPr/>
        </p:nvGrpSpPr>
        <p:grpSpPr>
          <a:xfrm>
            <a:off x="6365669" y="4284759"/>
            <a:ext cx="899655" cy="480644"/>
            <a:chOff x="6365669" y="4452077"/>
            <a:chExt cx="899655" cy="480644"/>
          </a:xfrm>
        </p:grpSpPr>
        <p:sp>
          <p:nvSpPr>
            <p:cNvPr id="268" name="직사각형 267"/>
            <p:cNvSpPr/>
            <p:nvPr/>
          </p:nvSpPr>
          <p:spPr>
            <a:xfrm>
              <a:off x="6365669" y="4610019"/>
              <a:ext cx="899655" cy="160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6365669" y="4452077"/>
              <a:ext cx="899655" cy="480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66" name="직사각형 265"/>
          <p:cNvSpPr/>
          <p:nvPr/>
        </p:nvSpPr>
        <p:spPr>
          <a:xfrm>
            <a:off x="6365669" y="4126817"/>
            <a:ext cx="899655" cy="16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14444" y="3773978"/>
            <a:ext cx="769388" cy="72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4221033" y="3773978"/>
            <a:ext cx="769388" cy="72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227191" y="4601019"/>
            <a:ext cx="769388" cy="72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2510" y="373180"/>
            <a:ext cx="1285462" cy="245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32" y="43463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881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08714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34547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60379" y="1113905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12" idx="1"/>
            <a:endCxn id="17" idx="3"/>
          </p:cNvCxnSpPr>
          <p:nvPr/>
        </p:nvCxnSpPr>
        <p:spPr>
          <a:xfrm>
            <a:off x="1241608" y="618405"/>
            <a:ext cx="10820159" cy="8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62474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992510" y="373179"/>
            <a:ext cx="1507" cy="2452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77972" y="373179"/>
            <a:ext cx="0" cy="2452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0547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98438" y="37029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2023.10.04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55677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2660" y="37723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55522" y="377233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스토리 보드 제작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377" y="623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4003" y="2621305"/>
            <a:ext cx="2539144" cy="2053243"/>
            <a:chOff x="314003" y="2568633"/>
            <a:chExt cx="2539144" cy="2053243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9415" y="3404646"/>
              <a:ext cx="8883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14003" y="4913213"/>
            <a:ext cx="991095" cy="756068"/>
            <a:chOff x="314003" y="2568633"/>
            <a:chExt cx="2539144" cy="2053243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409319" y="4913213"/>
            <a:ext cx="708464" cy="511243"/>
            <a:chOff x="314003" y="2568633"/>
            <a:chExt cx="2539144" cy="2053243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6372" y="3159818"/>
              <a:ext cx="1787903" cy="86526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222004" y="4903114"/>
            <a:ext cx="458728" cy="372744"/>
            <a:chOff x="314003" y="2568633"/>
            <a:chExt cx="2539144" cy="2053243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3562" y="3159817"/>
              <a:ext cx="2113533" cy="9324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314003" y="1602220"/>
            <a:ext cx="2539144" cy="175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8650" y="1582402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4003" y="1817586"/>
            <a:ext cx="927605" cy="1682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4003" y="2032953"/>
            <a:ext cx="2539144" cy="1581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14003" y="2248505"/>
            <a:ext cx="927605" cy="165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05098" y="1817586"/>
            <a:ext cx="745053" cy="1682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13641" y="1817587"/>
            <a:ext cx="739506" cy="1581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2880" y="1793338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83905" y="1793338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88469" y="1793338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88650" y="2007386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05099" y="2248504"/>
            <a:ext cx="745052" cy="16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113641" y="2248318"/>
            <a:ext cx="739506" cy="165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2880" y="2225130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3905" y="2225130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8469" y="2225130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12621" y="38782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7852" y="1227815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3315" y="1415450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내용 텍스트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314444" y="1251318"/>
            <a:ext cx="769388" cy="724430"/>
            <a:chOff x="314003" y="2568633"/>
            <a:chExt cx="2539144" cy="2053243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221033" y="1251318"/>
            <a:ext cx="769388" cy="724430"/>
            <a:chOff x="314003" y="2568633"/>
            <a:chExt cx="2539144" cy="2053243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127622" y="1251318"/>
            <a:ext cx="769388" cy="724430"/>
            <a:chOff x="314003" y="2568633"/>
            <a:chExt cx="2539144" cy="2053243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3320602" y="2078359"/>
            <a:ext cx="769388" cy="724430"/>
            <a:chOff x="314003" y="2568633"/>
            <a:chExt cx="2539144" cy="2053243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4227191" y="2078359"/>
            <a:ext cx="769388" cy="724430"/>
            <a:chOff x="314003" y="2568633"/>
            <a:chExt cx="2539144" cy="2053243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133780" y="2078359"/>
            <a:ext cx="769388" cy="724430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127622" y="3773978"/>
            <a:ext cx="769388" cy="724430"/>
            <a:chOff x="314003" y="2568633"/>
            <a:chExt cx="2539144" cy="2053243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3320602" y="4601019"/>
            <a:ext cx="769388" cy="724430"/>
            <a:chOff x="314003" y="2568633"/>
            <a:chExt cx="2539144" cy="2053243"/>
          </a:xfrm>
        </p:grpSpPr>
        <p:cxnSp>
          <p:nvCxnSpPr>
            <p:cNvPr id="165" name="직선 연결선 16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5133780" y="4601019"/>
            <a:ext cx="769388" cy="724430"/>
            <a:chOff x="314003" y="2568633"/>
            <a:chExt cx="2539144" cy="2053243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43934" y="3260924"/>
              <a:ext cx="1479280" cy="6686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4297449" y="2883221"/>
            <a:ext cx="623553" cy="682939"/>
            <a:chOff x="6758247" y="1975748"/>
            <a:chExt cx="1047405" cy="1147157"/>
          </a:xfrm>
        </p:grpSpPr>
        <p:sp>
          <p:nvSpPr>
            <p:cNvPr id="179" name="타원 178"/>
            <p:cNvSpPr/>
            <p:nvPr/>
          </p:nvSpPr>
          <p:spPr>
            <a:xfrm>
              <a:off x="6758247" y="1975748"/>
              <a:ext cx="149629" cy="1496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6982691" y="1975748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7207135" y="1975748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431579" y="1975748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656023" y="1975748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6758247" y="2225130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6982691" y="2225130"/>
              <a:ext cx="149629" cy="1496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207135" y="2225130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7431579" y="2225130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7656023" y="2225130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6758247" y="2474512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6982691" y="2474512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7207135" y="2474512"/>
              <a:ext cx="149629" cy="1496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7431579" y="2474512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7656023" y="2474512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6758247" y="2723894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982691" y="2723894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7207135" y="2723894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7431579" y="2723894"/>
              <a:ext cx="149629" cy="1496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7656023" y="2723894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6758247" y="2973276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6982691" y="2973276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207135" y="2973276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431579" y="2973276"/>
              <a:ext cx="149629" cy="14962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656023" y="2973276"/>
              <a:ext cx="149629" cy="1496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6" name="L 도형 235"/>
          <p:cNvSpPr/>
          <p:nvPr/>
        </p:nvSpPr>
        <p:spPr>
          <a:xfrm rot="19202881">
            <a:off x="3255397" y="3593948"/>
            <a:ext cx="317006" cy="179336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L 도형 236"/>
          <p:cNvSpPr/>
          <p:nvPr/>
        </p:nvSpPr>
        <p:spPr>
          <a:xfrm rot="19202881">
            <a:off x="4159414" y="3593948"/>
            <a:ext cx="317006" cy="179336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L 도형 237"/>
          <p:cNvSpPr/>
          <p:nvPr/>
        </p:nvSpPr>
        <p:spPr>
          <a:xfrm rot="19202881">
            <a:off x="4159414" y="4425340"/>
            <a:ext cx="317006" cy="179336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>
            <a:off x="3314444" y="3773978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3314444" y="3773978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221033" y="3773978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4221033" y="3773978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4227191" y="4601019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4227191" y="4601019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75019" y="4018234"/>
            <a:ext cx="448238" cy="235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381608" y="4018234"/>
            <a:ext cx="448238" cy="235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387766" y="4845275"/>
            <a:ext cx="448238" cy="235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3436120" y="5411589"/>
            <a:ext cx="526036" cy="545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/>
          <p:cNvGrpSpPr/>
          <p:nvPr/>
        </p:nvGrpSpPr>
        <p:grpSpPr>
          <a:xfrm>
            <a:off x="3540659" y="5443597"/>
            <a:ext cx="316958" cy="509955"/>
            <a:chOff x="3473646" y="5168136"/>
            <a:chExt cx="450983" cy="725588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3473646" y="5461436"/>
              <a:ext cx="450983" cy="4322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3530527" y="5168136"/>
              <a:ext cx="337219" cy="337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6" name="모서리가 둥근 직사각형 245"/>
          <p:cNvSpPr/>
          <p:nvPr/>
        </p:nvSpPr>
        <p:spPr>
          <a:xfrm>
            <a:off x="4026639" y="5411589"/>
            <a:ext cx="248350" cy="2393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포인트가 5개인 별 246"/>
          <p:cNvSpPr/>
          <p:nvPr/>
        </p:nvSpPr>
        <p:spPr>
          <a:xfrm>
            <a:off x="4026639" y="5411591"/>
            <a:ext cx="248349" cy="239382"/>
          </a:xfrm>
          <a:prstGeom prst="star5">
            <a:avLst>
              <a:gd name="adj" fmla="val 23797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4339471" y="5403271"/>
            <a:ext cx="248350" cy="2464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포인트가 5개인 별 249"/>
          <p:cNvSpPr/>
          <p:nvPr/>
        </p:nvSpPr>
        <p:spPr>
          <a:xfrm>
            <a:off x="4339471" y="5403272"/>
            <a:ext cx="248349" cy="246461"/>
          </a:xfrm>
          <a:prstGeom prst="star5">
            <a:avLst>
              <a:gd name="adj" fmla="val 23797"/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6365669" y="1287233"/>
            <a:ext cx="2539144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365669" y="1495051"/>
            <a:ext cx="2539144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365669" y="1705649"/>
            <a:ext cx="984878" cy="15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365669" y="1913468"/>
            <a:ext cx="2539144" cy="15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365669" y="2118505"/>
            <a:ext cx="2539144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365669" y="2918064"/>
            <a:ext cx="1298666" cy="16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365669" y="3120765"/>
            <a:ext cx="1298666" cy="166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7427496" y="1705649"/>
            <a:ext cx="693720" cy="15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8198165" y="1705648"/>
            <a:ext cx="706648" cy="15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74" name="그룹 273"/>
          <p:cNvGrpSpPr/>
          <p:nvPr/>
        </p:nvGrpSpPr>
        <p:grpSpPr>
          <a:xfrm>
            <a:off x="7953374" y="1705649"/>
            <a:ext cx="167841" cy="158161"/>
            <a:chOff x="7953374" y="1702869"/>
            <a:chExt cx="167841" cy="166663"/>
          </a:xfrm>
        </p:grpSpPr>
        <p:sp>
          <p:nvSpPr>
            <p:cNvPr id="272" name="직사각형 271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3" name="이등변 삼각형 272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5" name="그룹 274"/>
          <p:cNvGrpSpPr/>
          <p:nvPr/>
        </p:nvGrpSpPr>
        <p:grpSpPr>
          <a:xfrm>
            <a:off x="7182705" y="1705649"/>
            <a:ext cx="167841" cy="158161"/>
            <a:chOff x="7953374" y="1702869"/>
            <a:chExt cx="167841" cy="166663"/>
          </a:xfrm>
        </p:grpSpPr>
        <p:sp>
          <p:nvSpPr>
            <p:cNvPr id="276" name="직사각형 275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7" name="이등변 삼각형 276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8736972" y="1705649"/>
            <a:ext cx="167841" cy="158161"/>
            <a:chOff x="7953374" y="1702869"/>
            <a:chExt cx="167841" cy="166663"/>
          </a:xfrm>
        </p:grpSpPr>
        <p:sp>
          <p:nvSpPr>
            <p:cNvPr id="279" name="직사각형 278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0" name="이등변 삼각형 279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8736972" y="2121414"/>
            <a:ext cx="167841" cy="152473"/>
            <a:chOff x="7953374" y="1702869"/>
            <a:chExt cx="167841" cy="166663"/>
          </a:xfrm>
        </p:grpSpPr>
        <p:sp>
          <p:nvSpPr>
            <p:cNvPr id="288" name="직사각형 287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9" name="이등변 삼각형 288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7496494" y="2918163"/>
            <a:ext cx="167841" cy="161348"/>
            <a:chOff x="7953374" y="1702869"/>
            <a:chExt cx="167841" cy="166663"/>
          </a:xfrm>
        </p:grpSpPr>
        <p:sp>
          <p:nvSpPr>
            <p:cNvPr id="301" name="직사각형 300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2" name="이등변 삼각형 301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7097483" y="4128044"/>
            <a:ext cx="167841" cy="158259"/>
            <a:chOff x="7953374" y="1702869"/>
            <a:chExt cx="167841" cy="166663"/>
          </a:xfrm>
        </p:grpSpPr>
        <p:sp>
          <p:nvSpPr>
            <p:cNvPr id="307" name="직사각형 306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8" name="이등변 삼각형 307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9" name="그룹 318"/>
          <p:cNvGrpSpPr/>
          <p:nvPr/>
        </p:nvGrpSpPr>
        <p:grpSpPr>
          <a:xfrm>
            <a:off x="8736972" y="1918080"/>
            <a:ext cx="167841" cy="147989"/>
            <a:chOff x="7953374" y="1702869"/>
            <a:chExt cx="167841" cy="166663"/>
          </a:xfrm>
        </p:grpSpPr>
        <p:sp>
          <p:nvSpPr>
            <p:cNvPr id="320" name="직사각형 319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1" name="이등변 삼각형 320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7496494" y="3123761"/>
            <a:ext cx="167841" cy="163568"/>
            <a:chOff x="7953374" y="1702869"/>
            <a:chExt cx="167841" cy="166663"/>
          </a:xfrm>
        </p:grpSpPr>
        <p:sp>
          <p:nvSpPr>
            <p:cNvPr id="323" name="직사각형 322"/>
            <p:cNvSpPr/>
            <p:nvPr/>
          </p:nvSpPr>
          <p:spPr>
            <a:xfrm>
              <a:off x="7953374" y="1702869"/>
              <a:ext cx="167841" cy="166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4" name="이등변 삼각형 323"/>
            <p:cNvSpPr/>
            <p:nvPr/>
          </p:nvSpPr>
          <p:spPr>
            <a:xfrm flipV="1">
              <a:off x="7973722" y="1741528"/>
              <a:ext cx="130151" cy="10750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6330177" y="1272354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330177" y="148179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330177" y="169147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552531" y="1691870"/>
            <a:ext cx="2616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8339343" y="169187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6330177" y="189841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330177" y="210489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6330177" y="2269172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330177" y="2417827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330177" y="2580309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6330177" y="290553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330177" y="311196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330177" y="3285132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330177" y="3433787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330177" y="3596269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6330177" y="4273253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330177" y="4421908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330177" y="4584390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330177" y="3931027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330177" y="41163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6" name="포인트가 5개인 별 355"/>
          <p:cNvSpPr/>
          <p:nvPr/>
        </p:nvSpPr>
        <p:spPr>
          <a:xfrm>
            <a:off x="7385050" y="3938801"/>
            <a:ext cx="167481" cy="160715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포인트가 5개인 별 356"/>
          <p:cNvSpPr/>
          <p:nvPr/>
        </p:nvSpPr>
        <p:spPr>
          <a:xfrm>
            <a:off x="7580414" y="3938801"/>
            <a:ext cx="167481" cy="160715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포인트가 5개인 별 359"/>
          <p:cNvSpPr/>
          <p:nvPr/>
        </p:nvSpPr>
        <p:spPr>
          <a:xfrm>
            <a:off x="7775778" y="3938801"/>
            <a:ext cx="167481" cy="160715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포인트가 5개인 별 360"/>
          <p:cNvSpPr/>
          <p:nvPr/>
        </p:nvSpPr>
        <p:spPr>
          <a:xfrm>
            <a:off x="7971142" y="3938801"/>
            <a:ext cx="167481" cy="160715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포인트가 5개인 별 361"/>
          <p:cNvSpPr/>
          <p:nvPr/>
        </p:nvSpPr>
        <p:spPr>
          <a:xfrm>
            <a:off x="8166506" y="3938801"/>
            <a:ext cx="167481" cy="160715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1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81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76</cp:revision>
  <dcterms:created xsi:type="dcterms:W3CDTF">2023-10-04T02:14:27Z</dcterms:created>
  <dcterms:modified xsi:type="dcterms:W3CDTF">2023-10-04T05:13:31Z</dcterms:modified>
</cp:coreProperties>
</file>