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8C572FE-78D6-4B27-9896-48E8F786D37C}">
          <p14:sldIdLst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3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74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2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9DE2-6C1C-4A40-BD90-B4AB1943553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F64A-6ED0-4CFF-8254-681838CBF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9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716924" y="3279459"/>
            <a:ext cx="677584" cy="677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646050" y="3260618"/>
            <a:ext cx="677584" cy="6775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212229" y="5316080"/>
            <a:ext cx="1641656" cy="35320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364976" y="5384958"/>
            <a:ext cx="13361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보기↗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525717" y="3988263"/>
            <a:ext cx="3014677" cy="279736"/>
            <a:chOff x="3606173" y="3938202"/>
            <a:chExt cx="3014677" cy="279736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3606173" y="3938202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3606173" y="4217938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637848" y="2452400"/>
            <a:ext cx="3354662" cy="830997"/>
            <a:chOff x="3637848" y="2452400"/>
            <a:chExt cx="335466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4325169" y="2452400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/>
                <a:t>독도</a:t>
              </a:r>
              <a:endParaRPr lang="ko-KR" altLang="en-US" sz="48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637848" y="257259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대한민국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76124" y="2942920"/>
              <a:ext cx="13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세종에서 만나다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39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75132" y="1623601"/>
            <a:ext cx="4040862" cy="2092326"/>
            <a:chOff x="676487" y="1728712"/>
            <a:chExt cx="2906297" cy="1678754"/>
          </a:xfrm>
        </p:grpSpPr>
        <p:sp>
          <p:nvSpPr>
            <p:cNvPr id="299" name="직사각형 298"/>
            <p:cNvSpPr/>
            <p:nvPr/>
          </p:nvSpPr>
          <p:spPr>
            <a:xfrm>
              <a:off x="676487" y="1728712"/>
              <a:ext cx="2906297" cy="167875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>
            <a:xfrm>
              <a:off x="676487" y="1728712"/>
              <a:ext cx="2906297" cy="167875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676487" y="1728712"/>
              <a:ext cx="2906297" cy="1678754"/>
            </a:xfrm>
            <a:prstGeom prst="line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879186" y="1881828"/>
              <a:ext cx="1330592" cy="1922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1">
                      <a:lumMod val="50000"/>
                    </a:schemeClr>
                  </a:solidFill>
                </a:rPr>
                <a:t>독도 </a:t>
              </a:r>
              <a:r>
                <a:rPr lang="ko-KR" altLang="en-US" sz="12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바로알기</a:t>
              </a:r>
              <a:endParaRPr lang="en-US" altLang="ko-KR" sz="12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999232" y="2244782"/>
              <a:ext cx="21682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999232" y="2469225"/>
              <a:ext cx="216823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758194" y="3002935"/>
              <a:ext cx="1180723" cy="283387"/>
              <a:chOff x="670781" y="4305238"/>
              <a:chExt cx="2302665" cy="308326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670781" y="4305238"/>
                <a:ext cx="2302665" cy="308326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06741" y="4352078"/>
                <a:ext cx="1874163" cy="18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바로가기</a:t>
                </a:r>
                <a:r>
                  <a:rPr lang="ko-KR" altLang="en-US" sz="800" dirty="0" smtClean="0">
                    <a:solidFill>
                      <a:schemeClr val="accent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↗</a:t>
                </a:r>
                <a:endParaRPr lang="ko-KR" altLang="en-US" sz="800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75132" y="3906372"/>
            <a:ext cx="2215754" cy="1987438"/>
            <a:chOff x="6905939" y="1448151"/>
            <a:chExt cx="2568261" cy="2556328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6905939" y="1448151"/>
              <a:ext cx="2568261" cy="2556328"/>
            </a:xfrm>
            <a:prstGeom prst="roundRect">
              <a:avLst>
                <a:gd name="adj" fmla="val 214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76066" y="1733050"/>
              <a:ext cx="1284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공지사항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03426" y="2311248"/>
              <a:ext cx="23546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>
                  <a:solidFill>
                    <a:schemeClr val="accent1">
                      <a:lumMod val="75000"/>
                    </a:schemeClr>
                  </a:solidFill>
                </a:rPr>
                <a:t>독도의 미래를 생각하는 공간으로 앞으로도 지속적으로 활용되기를 바랍니다</a:t>
              </a:r>
              <a:r>
                <a:rPr lang="en-US" altLang="ko-KR" sz="700" dirty="0" smtClean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  <a:endParaRPr lang="ko-KR" altLang="en-US" sz="7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5662473" y="1592449"/>
            <a:ext cx="3059084" cy="200606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9502" y="17169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관람안내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828122" y="2361348"/>
            <a:ext cx="1694382" cy="1059081"/>
            <a:chOff x="6788050" y="2483482"/>
            <a:chExt cx="1694382" cy="845748"/>
          </a:xfrm>
        </p:grpSpPr>
        <p:grpSp>
          <p:nvGrpSpPr>
            <p:cNvPr id="15" name="그룹 14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그룹 79"/>
          <p:cNvGrpSpPr/>
          <p:nvPr/>
        </p:nvGrpSpPr>
        <p:grpSpPr>
          <a:xfrm>
            <a:off x="3788307" y="4140354"/>
            <a:ext cx="1321723" cy="676324"/>
            <a:chOff x="314003" y="2568633"/>
            <a:chExt cx="2539144" cy="2053243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sp>
        <p:nvSpPr>
          <p:cNvPr id="18" name="타원 17"/>
          <p:cNvSpPr/>
          <p:nvPr/>
        </p:nvSpPr>
        <p:spPr>
          <a:xfrm>
            <a:off x="8409764" y="1455607"/>
            <a:ext cx="788606" cy="7886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81905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563548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7654924" y="3926681"/>
            <a:ext cx="1734528" cy="1987438"/>
          </a:xfrm>
          <a:prstGeom prst="roundRect">
            <a:avLst>
              <a:gd name="adj" fmla="val 214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6071895" y="2318420"/>
            <a:ext cx="613451" cy="584526"/>
            <a:chOff x="314003" y="2568633"/>
            <a:chExt cx="2539144" cy="2053243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769950" y="4140354"/>
            <a:ext cx="1321723" cy="676324"/>
            <a:chOff x="314003" y="2568633"/>
            <a:chExt cx="2539144" cy="2053243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7855153" y="4140354"/>
            <a:ext cx="1321723" cy="676324"/>
            <a:chOff x="314003" y="2568633"/>
            <a:chExt cx="2539144" cy="2053243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1542" y="3189837"/>
              <a:ext cx="2224058" cy="8108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3788307" y="5030351"/>
            <a:ext cx="1321723" cy="608319"/>
            <a:chOff x="6788050" y="2483482"/>
            <a:chExt cx="1694382" cy="845748"/>
          </a:xfrm>
        </p:grpSpPr>
        <p:grpSp>
          <p:nvGrpSpPr>
            <p:cNvPr id="120" name="그룹 119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24" name="직선 연결선 123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22" name="직선 연결선 121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그룹 126"/>
          <p:cNvGrpSpPr/>
          <p:nvPr/>
        </p:nvGrpSpPr>
        <p:grpSpPr>
          <a:xfrm>
            <a:off x="5769947" y="5030351"/>
            <a:ext cx="1321723" cy="608319"/>
            <a:chOff x="6788050" y="2483482"/>
            <a:chExt cx="1694382" cy="845748"/>
          </a:xfrm>
        </p:grpSpPr>
        <p:grpSp>
          <p:nvGrpSpPr>
            <p:cNvPr id="128" name="그룹 127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32" name="직선 연결선 131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30" name="직선 연결선 129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그룹 133"/>
          <p:cNvGrpSpPr/>
          <p:nvPr/>
        </p:nvGrpSpPr>
        <p:grpSpPr>
          <a:xfrm>
            <a:off x="7855150" y="5030351"/>
            <a:ext cx="1321723" cy="608319"/>
            <a:chOff x="6788050" y="2483482"/>
            <a:chExt cx="1694382" cy="845748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788050" y="2483482"/>
              <a:ext cx="1694382" cy="279736"/>
              <a:chOff x="5738701" y="2244433"/>
              <a:chExt cx="3014677" cy="279736"/>
            </a:xfrm>
          </p:grpSpPr>
          <p:cxnSp>
            <p:nvCxnSpPr>
              <p:cNvPr id="139" name="직선 연결선 138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/>
            <p:cNvGrpSpPr/>
            <p:nvPr/>
          </p:nvGrpSpPr>
          <p:grpSpPr>
            <a:xfrm>
              <a:off x="6788050" y="3049494"/>
              <a:ext cx="1694382" cy="279736"/>
              <a:chOff x="5738701" y="2244433"/>
              <a:chExt cx="3014677" cy="279736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5738701" y="2244433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5738701" y="2524169"/>
                <a:ext cx="301467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타원 18"/>
          <p:cNvSpPr/>
          <p:nvPr/>
        </p:nvSpPr>
        <p:spPr>
          <a:xfrm>
            <a:off x="883624" y="5425323"/>
            <a:ext cx="284646" cy="284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300845" y="5425323"/>
            <a:ext cx="284646" cy="2846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0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4675865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5798" y="3542746"/>
              <a:ext cx="134598" cy="1013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  <a:endParaRPr lang="en-US" altLang="ko-KR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1565596"/>
            <a:ext cx="9101167" cy="10301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869151" y="2692634"/>
            <a:ext cx="2327809" cy="584775"/>
            <a:chOff x="2894559" y="3906528"/>
            <a:chExt cx="2327809" cy="584775"/>
          </a:xfrm>
        </p:grpSpPr>
        <p:sp>
          <p:nvSpPr>
            <p:cNvPr id="125" name="TextBox 124"/>
            <p:cNvSpPr txBox="1"/>
            <p:nvPr/>
          </p:nvSpPr>
          <p:spPr>
            <a:xfrm>
              <a:off x="4216965" y="390652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/>
                <a:t>독도</a:t>
              </a:r>
              <a:endParaRPr lang="ko-KR" altLang="en-US" sz="32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94559" y="4071957"/>
              <a:ext cx="13869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한국의 아름다운 섬</a:t>
              </a:r>
              <a:r>
                <a:rPr lang="en-US" altLang="ko-KR" sz="1050" dirty="0" smtClean="0"/>
                <a:t>,</a:t>
              </a:r>
              <a:endParaRPr lang="ko-KR" altLang="en-US" sz="1050" dirty="0"/>
            </a:p>
          </p:txBody>
        </p:sp>
      </p:grpSp>
      <p:cxnSp>
        <p:nvCxnSpPr>
          <p:cNvPr id="149" name="직선 연결선 148"/>
          <p:cNvCxnSpPr/>
          <p:nvPr/>
        </p:nvCxnSpPr>
        <p:spPr>
          <a:xfrm>
            <a:off x="539729" y="5533711"/>
            <a:ext cx="20870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539729" y="5813447"/>
            <a:ext cx="30146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623856" y="3233275"/>
            <a:ext cx="281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경상북도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울릉읍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독도리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1-96＂</a:t>
            </a:r>
            <a:endParaRPr lang="ko-KR" altLang="en-US" sz="1400" b="1" dirty="0"/>
          </a:p>
        </p:txBody>
      </p:sp>
      <p:sp>
        <p:nvSpPr>
          <p:cNvPr id="152" name="타원 151"/>
          <p:cNvSpPr/>
          <p:nvPr/>
        </p:nvSpPr>
        <p:spPr>
          <a:xfrm>
            <a:off x="8407305" y="4863563"/>
            <a:ext cx="1147707" cy="1147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7331727" y="5436988"/>
            <a:ext cx="943003" cy="499049"/>
            <a:chOff x="314003" y="2568633"/>
            <a:chExt cx="2539144" cy="2053243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37825" y="3176531"/>
              <a:ext cx="1265529" cy="8864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  <a:endParaRPr lang="en-US" altLang="ko-KR" sz="8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58" name="타원 157"/>
          <p:cNvSpPr/>
          <p:nvPr/>
        </p:nvSpPr>
        <p:spPr>
          <a:xfrm>
            <a:off x="3992354" y="1687789"/>
            <a:ext cx="788069" cy="788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033056" y="1687212"/>
            <a:ext cx="0" cy="78690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/>
          <p:cNvSpPr/>
          <p:nvPr/>
        </p:nvSpPr>
        <p:spPr>
          <a:xfrm>
            <a:off x="8535565" y="1687789"/>
            <a:ext cx="788069" cy="788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554" y="1804451"/>
            <a:ext cx="177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체험존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 안내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519881" y="1798223"/>
            <a:ext cx="177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</a:rPr>
              <a:t>영상관 안내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54112" y="2186117"/>
            <a:ext cx="2811926" cy="184009"/>
            <a:chOff x="977677" y="2175368"/>
            <a:chExt cx="3014677" cy="279736"/>
          </a:xfrm>
        </p:grpSpPr>
        <p:cxnSp>
          <p:nvCxnSpPr>
            <p:cNvPr id="161" name="직선 연결선 160"/>
            <p:cNvCxnSpPr/>
            <p:nvPr/>
          </p:nvCxnSpPr>
          <p:spPr>
            <a:xfrm>
              <a:off x="977677" y="2175368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977677" y="2455104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/>
          <p:cNvGrpSpPr/>
          <p:nvPr/>
        </p:nvGrpSpPr>
        <p:grpSpPr>
          <a:xfrm>
            <a:off x="5520888" y="2186117"/>
            <a:ext cx="2811926" cy="184009"/>
            <a:chOff x="977677" y="2175368"/>
            <a:chExt cx="3014677" cy="279736"/>
          </a:xfrm>
        </p:grpSpPr>
        <p:cxnSp>
          <p:nvCxnSpPr>
            <p:cNvPr id="164" name="직선 연결선 163"/>
            <p:cNvCxnSpPr/>
            <p:nvPr/>
          </p:nvCxnSpPr>
          <p:spPr>
            <a:xfrm>
              <a:off x="977677" y="2175368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977677" y="2455104"/>
              <a:ext cx="301467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10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/>
          <p:cNvGrpSpPr/>
          <p:nvPr/>
        </p:nvGrpSpPr>
        <p:grpSpPr>
          <a:xfrm>
            <a:off x="268997" y="1417299"/>
            <a:ext cx="9531708" cy="1605619"/>
            <a:chOff x="314003" y="2568633"/>
            <a:chExt cx="2539144" cy="2053243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10887" y="3433706"/>
              <a:ext cx="144419" cy="3148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  <a:endParaRPr lang="en-US" altLang="ko-KR" sz="10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39729" y="1097279"/>
            <a:ext cx="8986656" cy="5012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8337" y="1154062"/>
            <a:ext cx="19287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세종특별자치시도교육청ㅣ독도전시관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17750" y="1018302"/>
            <a:ext cx="1987505" cy="743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41608" y="373179"/>
            <a:ext cx="1285462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186" y="373179"/>
            <a:ext cx="960287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2510" y="373180"/>
            <a:ext cx="1285462" cy="26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08007" y="373179"/>
            <a:ext cx="1123724" cy="490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2881" y="374072"/>
            <a:ext cx="872835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8" y="46956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82881" y="199505"/>
            <a:ext cx="1192045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16378" y="6334298"/>
            <a:ext cx="11945389" cy="349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16378" y="632419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Mobile Story Board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41608" y="374072"/>
            <a:ext cx="10820159" cy="49045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41607" y="642348"/>
            <a:ext cx="10820159" cy="89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527070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15994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662473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994018" y="373179"/>
            <a:ext cx="1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77972" y="373179"/>
            <a:ext cx="0" cy="2691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602705" y="370298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743055" y="373179"/>
            <a:ext cx="0" cy="49045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61756" y="385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50547" y="387824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85175" y="377233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5175" y="62503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998437" y="3839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2023.10.18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54002" y="383899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신소연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5815" y="39079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1.1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340331" y="39079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25098" y="6301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화면경로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3084" y="3833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명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017750" y="1011572"/>
            <a:ext cx="1987505" cy="51897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/>
          <p:nvPr/>
        </p:nvCxnSpPr>
        <p:spPr>
          <a:xfrm>
            <a:off x="10017750" y="1761403"/>
            <a:ext cx="198750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0589753" y="127024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340331" y="6281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1212438" y="63012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lang="ko-KR" altLang="en-US" sz="10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0" name="그룹 359"/>
          <p:cNvGrpSpPr/>
          <p:nvPr/>
        </p:nvGrpSpPr>
        <p:grpSpPr>
          <a:xfrm>
            <a:off x="268997" y="1145010"/>
            <a:ext cx="156221" cy="125239"/>
            <a:chOff x="3010742" y="1164143"/>
            <a:chExt cx="295022" cy="169995"/>
          </a:xfrm>
        </p:grpSpPr>
        <p:cxnSp>
          <p:nvCxnSpPr>
            <p:cNvPr id="354" name="직선 연결선 353"/>
            <p:cNvCxnSpPr/>
            <p:nvPr/>
          </p:nvCxnSpPr>
          <p:spPr>
            <a:xfrm>
              <a:off x="3010742" y="1164143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/>
            <p:nvPr/>
          </p:nvCxnSpPr>
          <p:spPr>
            <a:xfrm>
              <a:off x="3010742" y="1248529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/>
            <p:nvPr/>
          </p:nvCxnSpPr>
          <p:spPr>
            <a:xfrm>
              <a:off x="3010742" y="1334138"/>
              <a:ext cx="2950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직사각형 373"/>
          <p:cNvSpPr/>
          <p:nvPr/>
        </p:nvSpPr>
        <p:spPr>
          <a:xfrm>
            <a:off x="182881" y="1023390"/>
            <a:ext cx="9702294" cy="518972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90886" y="1160722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전시관소개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관람정보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전시안내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독도자료실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spc="3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3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열린광장</a:t>
            </a:r>
            <a:endParaRPr lang="ko-KR" altLang="en-US" sz="800" spc="3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244492" y="115406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ko-KR" altLang="en-US" sz="800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회원가입</a:t>
            </a:r>
            <a:endParaRPr lang="ko-KR" altLang="en-US" sz="800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2473" y="2744031"/>
            <a:ext cx="9101167" cy="5745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325170" y="155822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인사말</a:t>
            </a:r>
            <a:endParaRPr lang="ko-KR" altLang="en-US" sz="3200" b="1" dirty="0"/>
          </a:p>
        </p:txBody>
      </p:sp>
      <p:cxnSp>
        <p:nvCxnSpPr>
          <p:cNvPr id="149" name="직선 연결선 148"/>
          <p:cNvCxnSpPr/>
          <p:nvPr/>
        </p:nvCxnSpPr>
        <p:spPr>
          <a:xfrm>
            <a:off x="539729" y="5533711"/>
            <a:ext cx="20870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539729" y="5813447"/>
            <a:ext cx="30146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8407305" y="4863563"/>
            <a:ext cx="1147707" cy="11477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버튼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7331727" y="5436988"/>
            <a:ext cx="943003" cy="499049"/>
            <a:chOff x="314003" y="2568633"/>
            <a:chExt cx="2539144" cy="2053243"/>
          </a:xfrm>
        </p:grpSpPr>
        <p:cxnSp>
          <p:nvCxnSpPr>
            <p:cNvPr id="154" name="직선 연결선 153"/>
            <p:cNvCxnSpPr/>
            <p:nvPr/>
          </p:nvCxnSpPr>
          <p:spPr>
            <a:xfrm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H="1">
              <a:off x="314003" y="2568633"/>
              <a:ext cx="2539144" cy="2053243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직사각형 155"/>
            <p:cNvSpPr/>
            <p:nvPr/>
          </p:nvSpPr>
          <p:spPr>
            <a:xfrm>
              <a:off x="314003" y="2568633"/>
              <a:ext cx="2539144" cy="2053243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37825" y="3176531"/>
              <a:ext cx="1265529" cy="88640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accent1">
                      <a:lumMod val="50000"/>
                    </a:schemeClr>
                  </a:solidFill>
                </a:rPr>
                <a:t>image</a:t>
              </a:r>
              <a:endParaRPr lang="en-US" altLang="ko-KR" sz="8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334263" y="28789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인사말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03656" y="28789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전시관 연혁</a:t>
            </a:r>
            <a:endParaRPr lang="ko-KR" alt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69113" y="28789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오시는길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5229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187</Words>
  <Application>Microsoft Office PowerPoint</Application>
  <PresentationFormat>와이드스크린</PresentationFormat>
  <Paragraphs>107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30</cp:revision>
  <dcterms:created xsi:type="dcterms:W3CDTF">2023-10-17T02:37:22Z</dcterms:created>
  <dcterms:modified xsi:type="dcterms:W3CDTF">2023-10-18T04:41:21Z</dcterms:modified>
</cp:coreProperties>
</file>