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7D4"/>
    <a:srgbClr val="3E89CE"/>
    <a:srgbClr val="A0CEEA"/>
    <a:srgbClr val="D4E7A3"/>
    <a:srgbClr val="0CD295"/>
    <a:srgbClr val="019587"/>
    <a:srgbClr val="018276"/>
    <a:srgbClr val="0BB68C"/>
    <a:srgbClr val="FEF6C6"/>
    <a:srgbClr val="94D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BD06-C461-48D3-9DB8-6D0B967C0C7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8ACC-A7C1-4E13-AE8C-D699A99D6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4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BD06-C461-48D3-9DB8-6D0B967C0C7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8ACC-A7C1-4E13-AE8C-D699A99D6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17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BD06-C461-48D3-9DB8-6D0B967C0C7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8ACC-A7C1-4E13-AE8C-D699A99D6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4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BD06-C461-48D3-9DB8-6D0B967C0C7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8ACC-A7C1-4E13-AE8C-D699A99D6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77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BD06-C461-48D3-9DB8-6D0B967C0C7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8ACC-A7C1-4E13-AE8C-D699A99D6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1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BD06-C461-48D3-9DB8-6D0B967C0C7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8ACC-A7C1-4E13-AE8C-D699A99D6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03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BD06-C461-48D3-9DB8-6D0B967C0C7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8ACC-A7C1-4E13-AE8C-D699A99D6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7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BD06-C461-48D3-9DB8-6D0B967C0C7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8ACC-A7C1-4E13-AE8C-D699A99D6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6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BD06-C461-48D3-9DB8-6D0B967C0C7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8ACC-A7C1-4E13-AE8C-D699A99D6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13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BD06-C461-48D3-9DB8-6D0B967C0C7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8ACC-A7C1-4E13-AE8C-D699A99D6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12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BD06-C461-48D3-9DB8-6D0B967C0C7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8ACC-A7C1-4E13-AE8C-D699A99D6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1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FBD06-C461-48D3-9DB8-6D0B967C0C7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D8ACC-A7C1-4E13-AE8C-D699A99D6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1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>
            <a:off x="6274434" y="3227320"/>
            <a:ext cx="10833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81644" y="1585494"/>
            <a:ext cx="914400" cy="191193"/>
          </a:xfrm>
          <a:prstGeom prst="rect">
            <a:avLst/>
          </a:prstGeom>
          <a:solidFill>
            <a:srgbClr val="FEF6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Depth 1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1644" y="1839615"/>
            <a:ext cx="914400" cy="191193"/>
          </a:xfrm>
          <a:prstGeom prst="rect">
            <a:avLst/>
          </a:prstGeom>
          <a:solidFill>
            <a:srgbClr val="D4E7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Depth 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1644" y="2093736"/>
            <a:ext cx="914400" cy="191193"/>
          </a:xfrm>
          <a:prstGeom prst="rect">
            <a:avLst/>
          </a:prstGeom>
          <a:solidFill>
            <a:srgbClr val="94DD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Depth 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1644" y="2347857"/>
            <a:ext cx="914400" cy="191193"/>
          </a:xfrm>
          <a:prstGeom prst="rect">
            <a:avLst/>
          </a:prstGeom>
          <a:solidFill>
            <a:srgbClr val="0CD29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Depth 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1644" y="2601978"/>
            <a:ext cx="914400" cy="191193"/>
          </a:xfrm>
          <a:prstGeom prst="rect">
            <a:avLst/>
          </a:prstGeom>
          <a:solidFill>
            <a:srgbClr val="0195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Depth </a:t>
            </a:r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30445" y="2129962"/>
            <a:ext cx="1487978" cy="608655"/>
          </a:xfrm>
          <a:prstGeom prst="rect">
            <a:avLst/>
          </a:prstGeom>
          <a:solidFill>
            <a:srgbClr val="FEF6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Main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Page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01885" y="3381984"/>
            <a:ext cx="1487978" cy="207896"/>
          </a:xfrm>
          <a:prstGeom prst="rect">
            <a:avLst/>
          </a:prstGeom>
          <a:solidFill>
            <a:srgbClr val="0CD29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Sitemap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01885" y="3589880"/>
            <a:ext cx="1487978" cy="207896"/>
          </a:xfrm>
          <a:prstGeom prst="rect">
            <a:avLst/>
          </a:prstGeom>
          <a:solidFill>
            <a:srgbClr val="0CD29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개인정보처리방침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01885" y="3797777"/>
            <a:ext cx="1487978" cy="207896"/>
          </a:xfrm>
          <a:prstGeom prst="rect">
            <a:avLst/>
          </a:prstGeom>
          <a:solidFill>
            <a:srgbClr val="0CD29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이메일무단수집거부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57810" y="3232101"/>
            <a:ext cx="1487978" cy="207896"/>
          </a:xfrm>
          <a:prstGeom prst="rect">
            <a:avLst/>
          </a:prstGeom>
          <a:solidFill>
            <a:srgbClr val="0CD29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77803" y="3022711"/>
            <a:ext cx="1487978" cy="2078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관리자 모드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77803" y="3431684"/>
            <a:ext cx="1487978" cy="2078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Main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Page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77803" y="3348257"/>
            <a:ext cx="1487978" cy="207896"/>
          </a:xfrm>
          <a:prstGeom prst="rect">
            <a:avLst/>
          </a:prstGeom>
          <a:solidFill>
            <a:srgbClr val="D4E7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비밀번호 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377803" y="3556153"/>
            <a:ext cx="1487978" cy="207896"/>
          </a:xfrm>
          <a:prstGeom prst="rect">
            <a:avLst/>
          </a:prstGeom>
          <a:solidFill>
            <a:srgbClr val="D4E7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로그아웃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18423" y="1492131"/>
            <a:ext cx="1297744" cy="181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사이트 설정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018425" y="508771"/>
            <a:ext cx="1297742" cy="837891"/>
          </a:xfrm>
          <a:prstGeom prst="rect">
            <a:avLst/>
          </a:prstGeom>
          <a:solidFill>
            <a:srgbClr val="5497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웹사이트 기본정보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메인슬라이더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팝업 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관계사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링크관리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772409" y="1492130"/>
            <a:ext cx="1297744" cy="181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주요 정보 설정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772411" y="508771"/>
            <a:ext cx="1297742" cy="837891"/>
          </a:xfrm>
          <a:prstGeom prst="rect">
            <a:avLst/>
          </a:prstGeom>
          <a:solidFill>
            <a:srgbClr val="5497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회사 연혁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기술진 정보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특허 정보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주요제품</a:t>
            </a:r>
            <a:r>
              <a:rPr lang="ko-KR" altLang="en-US" sz="1000" dirty="0" smtClean="0">
                <a:solidFill>
                  <a:schemeClr val="tx1"/>
                </a:solidFill>
              </a:rPr>
              <a:t> 정보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보유장비</a:t>
            </a:r>
            <a:r>
              <a:rPr lang="ko-KR" altLang="en-US" sz="1000" dirty="0" smtClean="0">
                <a:solidFill>
                  <a:schemeClr val="tx1"/>
                </a:solidFill>
              </a:rPr>
              <a:t> 정보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526395" y="1490891"/>
            <a:ext cx="1297744" cy="181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주요 페이지 설정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526397" y="508771"/>
            <a:ext cx="1297742" cy="837891"/>
          </a:xfrm>
          <a:prstGeom prst="rect">
            <a:avLst/>
          </a:prstGeom>
          <a:solidFill>
            <a:srgbClr val="5497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사업분야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보유기술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제품소개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>
            <a:stCxn id="15" idx="2"/>
          </p:cNvCxnSpPr>
          <p:nvPr/>
        </p:nvCxnSpPr>
        <p:spPr>
          <a:xfrm>
            <a:off x="6274434" y="2738617"/>
            <a:ext cx="0" cy="1935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949095" y="4665422"/>
            <a:ext cx="8765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013472" y="22373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20231010 </a:t>
            </a:r>
            <a:r>
              <a:rPr lang="ko-KR" altLang="en-US" sz="1000" dirty="0" err="1" smtClean="0"/>
              <a:t>신소연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7357810" y="3022987"/>
            <a:ext cx="1487978" cy="207896"/>
          </a:xfrm>
          <a:prstGeom prst="rect">
            <a:avLst/>
          </a:prstGeom>
          <a:solidFill>
            <a:srgbClr val="0CD29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/>
          <p:cNvCxnSpPr>
            <a:stCxn id="45" idx="3"/>
            <a:endCxn id="21" idx="1"/>
          </p:cNvCxnSpPr>
          <p:nvPr/>
        </p:nvCxnSpPr>
        <p:spPr>
          <a:xfrm flipV="1">
            <a:off x="8845788" y="3126659"/>
            <a:ext cx="532015" cy="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9111795" y="3452205"/>
            <a:ext cx="285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19" idx="0"/>
          </p:cNvCxnSpPr>
          <p:nvPr/>
        </p:nvCxnSpPr>
        <p:spPr>
          <a:xfrm>
            <a:off x="1949095" y="4665422"/>
            <a:ext cx="0" cy="221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706998" y="4665422"/>
            <a:ext cx="0" cy="396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5457067" y="4665422"/>
            <a:ext cx="0" cy="396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211053" y="4665422"/>
            <a:ext cx="0" cy="396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965039" y="4665422"/>
            <a:ext cx="0" cy="396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9111795" y="3126659"/>
            <a:ext cx="0" cy="325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endCxn id="21" idx="0"/>
          </p:cNvCxnSpPr>
          <p:nvPr/>
        </p:nvCxnSpPr>
        <p:spPr>
          <a:xfrm>
            <a:off x="10121792" y="1886780"/>
            <a:ext cx="0" cy="1135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7667295" y="1886780"/>
            <a:ext cx="35079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7667295" y="1672208"/>
            <a:ext cx="0" cy="214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9421281" y="1681091"/>
            <a:ext cx="0" cy="214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11175267" y="1681091"/>
            <a:ext cx="0" cy="214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089863" y="3678708"/>
            <a:ext cx="2184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10718548" y="4665422"/>
            <a:ext cx="0" cy="396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926630" y="677687"/>
            <a:ext cx="133882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 err="1"/>
              <a:t>정보구조도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1300223" y="4886606"/>
            <a:ext cx="1297744" cy="181317"/>
          </a:xfrm>
          <a:prstGeom prst="rect">
            <a:avLst/>
          </a:prstGeom>
          <a:solidFill>
            <a:srgbClr val="D4E7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회사소개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54209" y="4886606"/>
            <a:ext cx="1297744" cy="181317"/>
          </a:xfrm>
          <a:prstGeom prst="rect">
            <a:avLst/>
          </a:prstGeom>
          <a:solidFill>
            <a:srgbClr val="D4E7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사업분야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08195" y="4886606"/>
            <a:ext cx="1297744" cy="181317"/>
          </a:xfrm>
          <a:prstGeom prst="rect">
            <a:avLst/>
          </a:prstGeom>
          <a:solidFill>
            <a:srgbClr val="D4E7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보유기술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62181" y="4886606"/>
            <a:ext cx="1297744" cy="181317"/>
          </a:xfrm>
          <a:prstGeom prst="rect">
            <a:avLst/>
          </a:prstGeom>
          <a:solidFill>
            <a:srgbClr val="D4E7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제품소개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16167" y="4886606"/>
            <a:ext cx="1297744" cy="181317"/>
          </a:xfrm>
          <a:prstGeom prst="rect">
            <a:avLst/>
          </a:prstGeom>
          <a:solidFill>
            <a:srgbClr val="D4E7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주요실적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070153" y="4886606"/>
            <a:ext cx="1297744" cy="181317"/>
          </a:xfrm>
          <a:prstGeom prst="rect">
            <a:avLst/>
          </a:prstGeom>
          <a:solidFill>
            <a:srgbClr val="D4E7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Contact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300225" y="5220126"/>
            <a:ext cx="1297742" cy="1272116"/>
          </a:xfrm>
          <a:prstGeom prst="rect">
            <a:avLst/>
          </a:prstGeom>
          <a:solidFill>
            <a:srgbClr val="0195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인사말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회사연혁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연락처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054211" y="5220125"/>
            <a:ext cx="1297742" cy="1272116"/>
          </a:xfrm>
          <a:prstGeom prst="rect">
            <a:avLst/>
          </a:prstGeom>
          <a:solidFill>
            <a:srgbClr val="0195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노면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트램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ERS </a:t>
            </a:r>
            <a:r>
              <a:rPr lang="ko-KR" altLang="en-US" sz="1000" dirty="0" smtClean="0">
                <a:solidFill>
                  <a:schemeClr val="tx1"/>
                </a:solidFill>
              </a:rPr>
              <a:t>궤도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철도궤도</a:t>
            </a:r>
            <a:r>
              <a:rPr lang="ko-KR" altLang="en-US" sz="1000" dirty="0" smtClean="0">
                <a:solidFill>
                  <a:schemeClr val="tx1"/>
                </a:solidFill>
              </a:rPr>
              <a:t> 시공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유지 보수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진동 제어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808197" y="5220124"/>
            <a:ext cx="1297742" cy="1272116"/>
          </a:xfrm>
          <a:prstGeom prst="rect">
            <a:avLst/>
          </a:prstGeom>
          <a:solidFill>
            <a:srgbClr val="0195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트램</a:t>
            </a:r>
            <a:r>
              <a:rPr lang="ko-KR" altLang="en-US" sz="1000" dirty="0" smtClean="0">
                <a:solidFill>
                  <a:schemeClr val="tx1"/>
                </a:solidFill>
              </a:rPr>
              <a:t> 설계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홈 시공법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Precast </a:t>
            </a:r>
            <a:r>
              <a:rPr lang="ko-KR" altLang="en-US" sz="1000" dirty="0" smtClean="0">
                <a:solidFill>
                  <a:schemeClr val="tx1"/>
                </a:solidFill>
              </a:rPr>
              <a:t>시공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침하복원공법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검측 및 보수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엔지니어링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62183" y="5220124"/>
            <a:ext cx="1297742" cy="1272116"/>
          </a:xfrm>
          <a:prstGeom prst="rect">
            <a:avLst/>
          </a:prstGeom>
          <a:solidFill>
            <a:srgbClr val="0195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Polycork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PURailstrip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한국형 </a:t>
            </a:r>
            <a:r>
              <a:rPr lang="en-US" altLang="ko-KR" sz="1000" dirty="0" smtClean="0">
                <a:solidFill>
                  <a:schemeClr val="tx1"/>
                </a:solidFill>
              </a:rPr>
              <a:t>EPS </a:t>
            </a:r>
            <a:r>
              <a:rPr lang="ko-KR" altLang="en-US" sz="1000" dirty="0" smtClean="0">
                <a:solidFill>
                  <a:schemeClr val="tx1"/>
                </a:solidFill>
              </a:rPr>
              <a:t>궤도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레일자켓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궤도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저소음 철도교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슬라이딩 </a:t>
            </a:r>
            <a:r>
              <a:rPr lang="en-US" altLang="ko-KR" sz="1000" dirty="0" smtClean="0">
                <a:solidFill>
                  <a:schemeClr val="tx1"/>
                </a:solidFill>
              </a:rPr>
              <a:t>ERS </a:t>
            </a:r>
            <a:r>
              <a:rPr lang="ko-KR" altLang="en-US" sz="1000" dirty="0" smtClean="0">
                <a:solidFill>
                  <a:schemeClr val="tx1"/>
                </a:solidFill>
              </a:rPr>
              <a:t>궤도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테르밋</a:t>
            </a:r>
            <a:r>
              <a:rPr lang="ko-KR" altLang="en-US" sz="1000" dirty="0" smtClean="0">
                <a:solidFill>
                  <a:schemeClr val="tx1"/>
                </a:solidFill>
              </a:rPr>
              <a:t> 용접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차축검지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16169" y="5220123"/>
            <a:ext cx="1297742" cy="1272116"/>
          </a:xfrm>
          <a:prstGeom prst="rect">
            <a:avLst/>
          </a:prstGeom>
          <a:solidFill>
            <a:srgbClr val="0195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트램</a:t>
            </a:r>
            <a:r>
              <a:rPr lang="ko-KR" altLang="en-US" sz="1000" dirty="0" smtClean="0">
                <a:solidFill>
                  <a:schemeClr val="tx1"/>
                </a:solidFill>
              </a:rPr>
              <a:t> 궤도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철도 궤도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저소음 철도교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Cran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구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도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070155" y="5220122"/>
            <a:ext cx="1297742" cy="12721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Main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Page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070155" y="5220121"/>
            <a:ext cx="1297742" cy="1272116"/>
          </a:xfrm>
          <a:prstGeom prst="rect">
            <a:avLst/>
          </a:prstGeom>
          <a:solidFill>
            <a:srgbClr val="0195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문의하기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Q&amp;A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자료실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News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4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117</Words>
  <Application>Microsoft Office PowerPoint</Application>
  <PresentationFormat>와이드스크린</PresentationFormat>
  <Paragraphs>70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dw-054</dc:creator>
  <cp:lastModifiedBy>dw-054</cp:lastModifiedBy>
  <cp:revision>23</cp:revision>
  <dcterms:created xsi:type="dcterms:W3CDTF">2023-10-10T03:36:51Z</dcterms:created>
  <dcterms:modified xsi:type="dcterms:W3CDTF">2023-10-12T00:46:50Z</dcterms:modified>
</cp:coreProperties>
</file>