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2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3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3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08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1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2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76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8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4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8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30C9-7774-4FC1-8C77-9539E447E4F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935D-7457-43F8-A261-165A303875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377041" y="440574"/>
            <a:ext cx="814647" cy="34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377041" y="1067146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>
            <a:off x="3377041" y="1685405"/>
            <a:ext cx="814647" cy="2992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다이아몬드 6"/>
          <p:cNvSpPr/>
          <p:nvPr/>
        </p:nvSpPr>
        <p:spPr>
          <a:xfrm>
            <a:off x="3377041" y="2270413"/>
            <a:ext cx="814647" cy="6234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77041" y="3179618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다이아몬드 8"/>
          <p:cNvSpPr/>
          <p:nvPr/>
        </p:nvSpPr>
        <p:spPr>
          <a:xfrm>
            <a:off x="3377040" y="3797876"/>
            <a:ext cx="814647" cy="6234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77038" y="4707080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77038" y="5325338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다이아몬드 11"/>
          <p:cNvSpPr/>
          <p:nvPr/>
        </p:nvSpPr>
        <p:spPr>
          <a:xfrm>
            <a:off x="3377038" y="5943596"/>
            <a:ext cx="814647" cy="6234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53700" y="440574"/>
            <a:ext cx="814647" cy="34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53700" y="1010919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753700" y="1572951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7753699" y="2134983"/>
            <a:ext cx="814647" cy="6234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53700" y="2987961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53700" y="3549993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7753699" y="4112025"/>
            <a:ext cx="814647" cy="6234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753700" y="4965003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753699" y="5527035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53699" y="6089068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>
            <a:off x="5565371" y="1739205"/>
            <a:ext cx="814647" cy="299258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통 25"/>
          <p:cNvSpPr/>
          <p:nvPr/>
        </p:nvSpPr>
        <p:spPr>
          <a:xfrm>
            <a:off x="5669279" y="2536421"/>
            <a:ext cx="606829" cy="7148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5565371" y="3647900"/>
            <a:ext cx="814647" cy="62345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24300" y="4841230"/>
            <a:ext cx="1296785" cy="1070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7180" y="5408465"/>
            <a:ext cx="1296785" cy="1070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592891" y="2280455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592891" y="2987961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592891" y="3549993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9592891" y="4603281"/>
            <a:ext cx="1296785" cy="1070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38188" y="5325338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238188" y="4718046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238188" y="3947731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6" name="그룹 165"/>
          <p:cNvGrpSpPr/>
          <p:nvPr/>
        </p:nvGrpSpPr>
        <p:grpSpPr>
          <a:xfrm>
            <a:off x="914400" y="782438"/>
            <a:ext cx="1328952" cy="901924"/>
            <a:chOff x="457180" y="782438"/>
            <a:chExt cx="1786172" cy="901924"/>
          </a:xfrm>
        </p:grpSpPr>
        <p:sp>
          <p:nvSpPr>
            <p:cNvPr id="53" name="직사각형 52"/>
            <p:cNvSpPr/>
            <p:nvPr/>
          </p:nvSpPr>
          <p:spPr>
            <a:xfrm>
              <a:off x="457180" y="782438"/>
              <a:ext cx="1786172" cy="180131"/>
            </a:xfrm>
            <a:prstGeom prst="rect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57180" y="782438"/>
              <a:ext cx="1786172" cy="9019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40295" y="1043342"/>
              <a:ext cx="1616808" cy="1801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40295" y="1245109"/>
              <a:ext cx="1616808" cy="1801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40295" y="1449350"/>
              <a:ext cx="1616808" cy="1801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7" name="직선 연결선 56"/>
          <p:cNvCxnSpPr>
            <a:stCxn id="54" idx="3"/>
            <a:endCxn id="5" idx="1"/>
          </p:cNvCxnSpPr>
          <p:nvPr/>
        </p:nvCxnSpPr>
        <p:spPr>
          <a:xfrm>
            <a:off x="2243352" y="1233400"/>
            <a:ext cx="113368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238188" y="2410286"/>
            <a:ext cx="814647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>
            <a:stCxn id="25" idx="4"/>
            <a:endCxn id="26" idx="1"/>
          </p:cNvCxnSpPr>
          <p:nvPr/>
        </p:nvCxnSpPr>
        <p:spPr>
          <a:xfrm flipH="1">
            <a:off x="5972694" y="2038463"/>
            <a:ext cx="1" cy="49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26" idx="3"/>
            <a:endCxn id="27" idx="0"/>
          </p:cNvCxnSpPr>
          <p:nvPr/>
        </p:nvCxnSpPr>
        <p:spPr>
          <a:xfrm>
            <a:off x="5972694" y="3251315"/>
            <a:ext cx="1" cy="39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7" idx="2"/>
            <a:endCxn id="28" idx="0"/>
          </p:cNvCxnSpPr>
          <p:nvPr/>
        </p:nvCxnSpPr>
        <p:spPr>
          <a:xfrm flipH="1">
            <a:off x="5972693" y="4271355"/>
            <a:ext cx="2" cy="56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6151418" y="1905460"/>
            <a:ext cx="1737360" cy="189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4087779" y="1981982"/>
            <a:ext cx="1706189" cy="179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" idx="3"/>
            <a:endCxn id="25" idx="5"/>
          </p:cNvCxnSpPr>
          <p:nvPr/>
        </p:nvCxnSpPr>
        <p:spPr>
          <a:xfrm>
            <a:off x="4191688" y="1233401"/>
            <a:ext cx="1411090" cy="6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4" idx="1"/>
            <a:endCxn id="25" idx="2"/>
          </p:cNvCxnSpPr>
          <p:nvPr/>
        </p:nvCxnSpPr>
        <p:spPr>
          <a:xfrm flipH="1">
            <a:off x="6342611" y="1177174"/>
            <a:ext cx="1411089" cy="71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" idx="2"/>
            <a:endCxn id="5" idx="0"/>
          </p:cNvCxnSpPr>
          <p:nvPr/>
        </p:nvCxnSpPr>
        <p:spPr>
          <a:xfrm>
            <a:off x="3784365" y="781396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" idx="2"/>
            <a:endCxn id="6" idx="0"/>
          </p:cNvCxnSpPr>
          <p:nvPr/>
        </p:nvCxnSpPr>
        <p:spPr>
          <a:xfrm>
            <a:off x="3784365" y="1399655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" idx="4"/>
            <a:endCxn id="7" idx="0"/>
          </p:cNvCxnSpPr>
          <p:nvPr/>
        </p:nvCxnSpPr>
        <p:spPr>
          <a:xfrm>
            <a:off x="3784365" y="1984663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7" idx="2"/>
            <a:endCxn id="8" idx="0"/>
          </p:cNvCxnSpPr>
          <p:nvPr/>
        </p:nvCxnSpPr>
        <p:spPr>
          <a:xfrm>
            <a:off x="3784365" y="2893868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" idx="2"/>
            <a:endCxn id="9" idx="0"/>
          </p:cNvCxnSpPr>
          <p:nvPr/>
        </p:nvCxnSpPr>
        <p:spPr>
          <a:xfrm flipH="1">
            <a:off x="3784364" y="3512127"/>
            <a:ext cx="1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9" idx="2"/>
            <a:endCxn id="10" idx="0"/>
          </p:cNvCxnSpPr>
          <p:nvPr/>
        </p:nvCxnSpPr>
        <p:spPr>
          <a:xfrm flipH="1">
            <a:off x="3784362" y="4421331"/>
            <a:ext cx="2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0" idx="2"/>
            <a:endCxn id="11" idx="0"/>
          </p:cNvCxnSpPr>
          <p:nvPr/>
        </p:nvCxnSpPr>
        <p:spPr>
          <a:xfrm>
            <a:off x="3784362" y="5039589"/>
            <a:ext cx="0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11" idx="2"/>
            <a:endCxn id="12" idx="0"/>
          </p:cNvCxnSpPr>
          <p:nvPr/>
        </p:nvCxnSpPr>
        <p:spPr>
          <a:xfrm>
            <a:off x="3784362" y="5657847"/>
            <a:ext cx="0" cy="28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917767" y="5657847"/>
            <a:ext cx="651503" cy="42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12" idx="1"/>
            <a:endCxn id="29" idx="3"/>
          </p:cNvCxnSpPr>
          <p:nvPr/>
        </p:nvCxnSpPr>
        <p:spPr>
          <a:xfrm flipH="1" flipV="1">
            <a:off x="1753965" y="5943596"/>
            <a:ext cx="1623073" cy="31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7" idx="2"/>
            <a:endCxn id="36" idx="0"/>
          </p:cNvCxnSpPr>
          <p:nvPr/>
        </p:nvCxnSpPr>
        <p:spPr>
          <a:xfrm>
            <a:off x="2645512" y="4280240"/>
            <a:ext cx="0" cy="43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36" idx="2"/>
            <a:endCxn id="35" idx="0"/>
          </p:cNvCxnSpPr>
          <p:nvPr/>
        </p:nvCxnSpPr>
        <p:spPr>
          <a:xfrm>
            <a:off x="2645512" y="5050555"/>
            <a:ext cx="0" cy="27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9" idx="1"/>
            <a:endCxn id="37" idx="3"/>
          </p:cNvCxnSpPr>
          <p:nvPr/>
        </p:nvCxnSpPr>
        <p:spPr>
          <a:xfrm flipH="1">
            <a:off x="3052835" y="4109604"/>
            <a:ext cx="324205" cy="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7" idx="1"/>
            <a:endCxn id="58" idx="3"/>
          </p:cNvCxnSpPr>
          <p:nvPr/>
        </p:nvCxnSpPr>
        <p:spPr>
          <a:xfrm flipH="1" flipV="1">
            <a:off x="3052835" y="2576541"/>
            <a:ext cx="324206" cy="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3" idx="2"/>
            <a:endCxn id="14" idx="0"/>
          </p:cNvCxnSpPr>
          <p:nvPr/>
        </p:nvCxnSpPr>
        <p:spPr>
          <a:xfrm>
            <a:off x="8161024" y="781396"/>
            <a:ext cx="0" cy="2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4" idx="2"/>
            <a:endCxn id="15" idx="0"/>
          </p:cNvCxnSpPr>
          <p:nvPr/>
        </p:nvCxnSpPr>
        <p:spPr>
          <a:xfrm>
            <a:off x="8161024" y="1343428"/>
            <a:ext cx="0" cy="2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5" idx="2"/>
            <a:endCxn id="16" idx="0"/>
          </p:cNvCxnSpPr>
          <p:nvPr/>
        </p:nvCxnSpPr>
        <p:spPr>
          <a:xfrm flipH="1">
            <a:off x="8161023" y="1905460"/>
            <a:ext cx="1" cy="2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6" idx="2"/>
            <a:endCxn id="17" idx="0"/>
          </p:cNvCxnSpPr>
          <p:nvPr/>
        </p:nvCxnSpPr>
        <p:spPr>
          <a:xfrm>
            <a:off x="8161023" y="2758438"/>
            <a:ext cx="1" cy="2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7" idx="2"/>
            <a:endCxn id="18" idx="0"/>
          </p:cNvCxnSpPr>
          <p:nvPr/>
        </p:nvCxnSpPr>
        <p:spPr>
          <a:xfrm>
            <a:off x="8161024" y="3320470"/>
            <a:ext cx="0" cy="2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18" idx="2"/>
            <a:endCxn id="19" idx="0"/>
          </p:cNvCxnSpPr>
          <p:nvPr/>
        </p:nvCxnSpPr>
        <p:spPr>
          <a:xfrm flipH="1">
            <a:off x="8161023" y="3882502"/>
            <a:ext cx="1" cy="2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19" idx="2"/>
            <a:endCxn id="20" idx="0"/>
          </p:cNvCxnSpPr>
          <p:nvPr/>
        </p:nvCxnSpPr>
        <p:spPr>
          <a:xfrm>
            <a:off x="8161023" y="4735480"/>
            <a:ext cx="1" cy="2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20" idx="2"/>
            <a:endCxn id="21" idx="0"/>
          </p:cNvCxnSpPr>
          <p:nvPr/>
        </p:nvCxnSpPr>
        <p:spPr>
          <a:xfrm flipH="1">
            <a:off x="8161023" y="5297512"/>
            <a:ext cx="1" cy="2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21" idx="2"/>
            <a:endCxn id="22" idx="0"/>
          </p:cNvCxnSpPr>
          <p:nvPr/>
        </p:nvCxnSpPr>
        <p:spPr>
          <a:xfrm>
            <a:off x="8161023" y="5859544"/>
            <a:ext cx="0" cy="22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endCxn id="34" idx="1"/>
          </p:cNvCxnSpPr>
          <p:nvPr/>
        </p:nvCxnSpPr>
        <p:spPr>
          <a:xfrm>
            <a:off x="8358188" y="4582676"/>
            <a:ext cx="1234703" cy="55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endCxn id="33" idx="1"/>
          </p:cNvCxnSpPr>
          <p:nvPr/>
        </p:nvCxnSpPr>
        <p:spPr>
          <a:xfrm flipV="1">
            <a:off x="8358188" y="3716248"/>
            <a:ext cx="1234703" cy="55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30" idx="2"/>
            <a:endCxn id="32" idx="0"/>
          </p:cNvCxnSpPr>
          <p:nvPr/>
        </p:nvCxnSpPr>
        <p:spPr>
          <a:xfrm>
            <a:off x="10000215" y="2612964"/>
            <a:ext cx="0" cy="37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32" idx="2"/>
            <a:endCxn id="33" idx="0"/>
          </p:cNvCxnSpPr>
          <p:nvPr/>
        </p:nvCxnSpPr>
        <p:spPr>
          <a:xfrm>
            <a:off x="10000215" y="3320470"/>
            <a:ext cx="0" cy="2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6" idx="3"/>
            <a:endCxn id="30" idx="1"/>
          </p:cNvCxnSpPr>
          <p:nvPr/>
        </p:nvCxnSpPr>
        <p:spPr>
          <a:xfrm flipV="1">
            <a:off x="8568346" y="2446710"/>
            <a:ext cx="1024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9895266" y="175461"/>
            <a:ext cx="1484858" cy="2003423"/>
            <a:chOff x="10000214" y="131560"/>
            <a:chExt cx="1786172" cy="2523892"/>
          </a:xfrm>
        </p:grpSpPr>
        <p:sp>
          <p:nvSpPr>
            <p:cNvPr id="138" name="직사각형 137"/>
            <p:cNvSpPr/>
            <p:nvPr/>
          </p:nvSpPr>
          <p:spPr>
            <a:xfrm>
              <a:off x="10000214" y="131560"/>
              <a:ext cx="1786172" cy="261851"/>
            </a:xfrm>
            <a:prstGeom prst="rect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0000214" y="131560"/>
              <a:ext cx="1786172" cy="252389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10083329" y="510828"/>
              <a:ext cx="1616808" cy="26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10083329" y="805929"/>
              <a:ext cx="1616808" cy="26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10083329" y="1101030"/>
              <a:ext cx="1616808" cy="26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10083329" y="1392696"/>
              <a:ext cx="1616808" cy="26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10083329" y="1684362"/>
              <a:ext cx="1616808" cy="26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10083329" y="1979004"/>
              <a:ext cx="1616808" cy="26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0081272" y="2310644"/>
              <a:ext cx="1616808" cy="26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10081272" y="2274570"/>
              <a:ext cx="1616808" cy="2618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9" name="직선 연결선 148"/>
          <p:cNvCxnSpPr>
            <a:stCxn id="14" idx="3"/>
            <a:endCxn id="139" idx="1"/>
          </p:cNvCxnSpPr>
          <p:nvPr/>
        </p:nvCxnSpPr>
        <p:spPr>
          <a:xfrm flipV="1">
            <a:off x="8568347" y="1177173"/>
            <a:ext cx="13269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75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dw-054</dc:creator>
  <cp:lastModifiedBy>dw-054</cp:lastModifiedBy>
  <cp:revision>24</cp:revision>
  <dcterms:created xsi:type="dcterms:W3CDTF">2023-10-12T03:13:57Z</dcterms:created>
  <dcterms:modified xsi:type="dcterms:W3CDTF">2023-10-12T03:50:13Z</dcterms:modified>
</cp:coreProperties>
</file>