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C1F24"/>
    <a:srgbClr val="2D445B"/>
    <a:srgbClr val="A3ACB5"/>
    <a:srgbClr val="205350"/>
    <a:srgbClr val="F3BDC9"/>
    <a:srgbClr val="F1F0BE"/>
    <a:srgbClr val="BEEBF0"/>
    <a:srgbClr val="97FFF5"/>
    <a:srgbClr val="00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6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1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3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5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8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0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91CF-0302-45D4-AE1A-16AF3562B9F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2B3B-6C68-4D14-A8D4-21C2ADABB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1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82881" y="1011572"/>
            <a:ext cx="9702294" cy="5189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539730" y="1097279"/>
            <a:ext cx="2801388" cy="5012575"/>
            <a:chOff x="182881" y="1113905"/>
            <a:chExt cx="2801388" cy="5012575"/>
          </a:xfrm>
        </p:grpSpPr>
        <p:sp>
          <p:nvSpPr>
            <p:cNvPr id="18" name="직사각형 17"/>
            <p:cNvSpPr/>
            <p:nvPr/>
          </p:nvSpPr>
          <p:spPr>
            <a:xfrm>
              <a:off x="182881" y="1113905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14003" y="2621305"/>
              <a:ext cx="2539144" cy="2053243"/>
              <a:chOff x="314003" y="2568633"/>
              <a:chExt cx="2539144" cy="2053243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직사각형 45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39415" y="3404646"/>
                <a:ext cx="888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314003" y="4913213"/>
              <a:ext cx="991095" cy="756068"/>
              <a:chOff x="314003" y="2568633"/>
              <a:chExt cx="2539144" cy="2053243"/>
            </a:xfrm>
          </p:grpSpPr>
          <p:cxnSp>
            <p:nvCxnSpPr>
              <p:cNvPr id="60" name="직선 연결선 59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직사각형 61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409319" y="4913213"/>
              <a:ext cx="708464" cy="511243"/>
              <a:chOff x="314003" y="2568633"/>
              <a:chExt cx="2539144" cy="2053243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26372" y="3159818"/>
                <a:ext cx="1787903" cy="8652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2222004" y="4903114"/>
              <a:ext cx="458728" cy="372744"/>
              <a:chOff x="314003" y="2568633"/>
              <a:chExt cx="2539144" cy="2053243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63562" y="3159817"/>
                <a:ext cx="2113533" cy="9324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314003" y="1602220"/>
              <a:ext cx="2539144" cy="1758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88650" y="1582402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314003" y="1817586"/>
              <a:ext cx="927605" cy="1682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14003" y="2032953"/>
              <a:ext cx="2539144" cy="1581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14003" y="2248505"/>
              <a:ext cx="927605" cy="1651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305098" y="1817586"/>
              <a:ext cx="745053" cy="1682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113641" y="1817587"/>
              <a:ext cx="739506" cy="1581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2880" y="1793338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83905" y="1793338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88469" y="1793338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88650" y="2007386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305099" y="2248504"/>
              <a:ext cx="745052" cy="1651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13641" y="2248318"/>
              <a:ext cx="739506" cy="1653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2880" y="2225130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83905" y="2225130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288469" y="2225130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endParaRPr lang="ko-KR" altLang="en-US" sz="8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7852" y="1227815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TITLE </a:t>
              </a:r>
              <a:r>
                <a:rPr lang="ko-KR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3315" y="1415450"/>
              <a:ext cx="77777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내용 텍스트</a:t>
              </a:r>
              <a:endParaRPr lang="ko-KR" altLang="en-US" sz="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2" name="직사각형 341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2510" y="373180"/>
            <a:ext cx="1285462" cy="245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32" y="43463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>
            <a:stCxn id="12" idx="1"/>
            <a:endCxn id="17" idx="3"/>
          </p:cNvCxnSpPr>
          <p:nvPr/>
        </p:nvCxnSpPr>
        <p:spPr>
          <a:xfrm>
            <a:off x="1241608" y="618405"/>
            <a:ext cx="10820159" cy="8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62474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992510" y="373179"/>
            <a:ext cx="1507" cy="2452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77972" y="373179"/>
            <a:ext cx="0" cy="2452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50547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98438" y="37029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2023.10.04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55677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2660" y="377233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55522" y="377233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스토리 보드 제작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377" y="6234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12621" y="38782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663670" y="1097279"/>
            <a:ext cx="2801388" cy="5012575"/>
            <a:chOff x="3208714" y="1113905"/>
            <a:chExt cx="2801388" cy="5012575"/>
          </a:xfrm>
        </p:grpSpPr>
        <p:sp>
          <p:nvSpPr>
            <p:cNvPr id="23" name="직사각형 22"/>
            <p:cNvSpPr/>
            <p:nvPr/>
          </p:nvSpPr>
          <p:spPr>
            <a:xfrm>
              <a:off x="3208714" y="1113905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314444" y="3773978"/>
              <a:ext cx="769388" cy="724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221033" y="3773978"/>
              <a:ext cx="769388" cy="724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227191" y="4601019"/>
              <a:ext cx="769388" cy="724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3314444" y="1251318"/>
              <a:ext cx="769388" cy="724430"/>
              <a:chOff x="314003" y="2568633"/>
              <a:chExt cx="2539144" cy="2053243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직사각형 10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4221033" y="1251318"/>
              <a:ext cx="769388" cy="724430"/>
              <a:chOff x="314003" y="2568633"/>
              <a:chExt cx="2539144" cy="2053243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직사각형 12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5127622" y="1251318"/>
              <a:ext cx="769388" cy="724430"/>
              <a:chOff x="314003" y="2568633"/>
              <a:chExt cx="2539144" cy="2053243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직사각형 131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320602" y="2078359"/>
              <a:ext cx="769388" cy="724430"/>
              <a:chOff x="314003" y="2568633"/>
              <a:chExt cx="2539144" cy="2053243"/>
            </a:xfrm>
          </p:grpSpPr>
          <p:cxnSp>
            <p:nvCxnSpPr>
              <p:cNvPr id="135" name="직선 연결선 13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직사각형 13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227191" y="2078359"/>
              <a:ext cx="769388" cy="724430"/>
              <a:chOff x="314003" y="2568633"/>
              <a:chExt cx="2539144" cy="2053243"/>
            </a:xfrm>
          </p:grpSpPr>
          <p:cxnSp>
            <p:nvCxnSpPr>
              <p:cNvPr id="140" name="직선 연결선 139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직사각형 141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5133780" y="2078359"/>
              <a:ext cx="769388" cy="724430"/>
              <a:chOff x="314003" y="2568633"/>
              <a:chExt cx="2539144" cy="2053243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직사각형 14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127622" y="3773978"/>
              <a:ext cx="769388" cy="724430"/>
              <a:chOff x="314003" y="2568633"/>
              <a:chExt cx="2539144" cy="2053243"/>
            </a:xfrm>
          </p:grpSpPr>
          <p:cxnSp>
            <p:nvCxnSpPr>
              <p:cNvPr id="160" name="직선 연결선 159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직사각형 161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3320602" y="4601019"/>
              <a:ext cx="769388" cy="724430"/>
              <a:chOff x="314003" y="2568633"/>
              <a:chExt cx="2539144" cy="2053243"/>
            </a:xfrm>
          </p:grpSpPr>
          <p:cxnSp>
            <p:nvCxnSpPr>
              <p:cNvPr id="165" name="직선 연결선 16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직사각형 16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5133780" y="4601019"/>
              <a:ext cx="769388" cy="724430"/>
              <a:chOff x="314003" y="2568633"/>
              <a:chExt cx="2539144" cy="2053243"/>
            </a:xfrm>
          </p:grpSpPr>
          <p:cxnSp>
            <p:nvCxnSpPr>
              <p:cNvPr id="175" name="직선 연결선 17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직사각형 17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843934" y="3260924"/>
                <a:ext cx="1479280" cy="6686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297449" y="2883221"/>
              <a:ext cx="623553" cy="682939"/>
              <a:chOff x="6758247" y="1975748"/>
              <a:chExt cx="1047405" cy="1147157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6758247" y="1975748"/>
                <a:ext cx="149629" cy="14962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6982691" y="1975748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7207135" y="1975748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7431579" y="1975748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7656023" y="1975748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758247" y="2225130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982691" y="2225130"/>
                <a:ext cx="149629" cy="14962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7207135" y="2225130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7431579" y="2225130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7656023" y="2225130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6758247" y="2474512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6982691" y="2474512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7207135" y="2474512"/>
                <a:ext cx="149629" cy="14962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7431579" y="2474512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7656023" y="2474512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6758247" y="2723894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6982691" y="2723894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7207135" y="2723894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7431579" y="2723894"/>
                <a:ext cx="149629" cy="14962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7656023" y="2723894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6758247" y="2973276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6982691" y="2973276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7207135" y="2973276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7431579" y="2973276"/>
                <a:ext cx="149629" cy="14962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7656023" y="2973276"/>
                <a:ext cx="149629" cy="14962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6" name="L 도형 235"/>
            <p:cNvSpPr/>
            <p:nvPr/>
          </p:nvSpPr>
          <p:spPr>
            <a:xfrm rot="19202881">
              <a:off x="3255397" y="3593948"/>
              <a:ext cx="317006" cy="179336"/>
            </a:xfrm>
            <a:prstGeom prst="corner">
              <a:avLst>
                <a:gd name="adj1" fmla="val 39477"/>
                <a:gd name="adj2" fmla="val 3868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L 도형 236"/>
            <p:cNvSpPr/>
            <p:nvPr/>
          </p:nvSpPr>
          <p:spPr>
            <a:xfrm rot="19202881">
              <a:off x="4159414" y="3593948"/>
              <a:ext cx="317006" cy="179336"/>
            </a:xfrm>
            <a:prstGeom prst="corner">
              <a:avLst>
                <a:gd name="adj1" fmla="val 39477"/>
                <a:gd name="adj2" fmla="val 3868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L 도형 237"/>
            <p:cNvSpPr/>
            <p:nvPr/>
          </p:nvSpPr>
          <p:spPr>
            <a:xfrm rot="19202881">
              <a:off x="4159414" y="4425340"/>
              <a:ext cx="317006" cy="179336"/>
            </a:xfrm>
            <a:prstGeom prst="corner">
              <a:avLst>
                <a:gd name="adj1" fmla="val 39477"/>
                <a:gd name="adj2" fmla="val 3868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3314444" y="3773978"/>
              <a:ext cx="769388" cy="7244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flipH="1">
              <a:off x="3314444" y="3773978"/>
              <a:ext cx="769388" cy="7244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4221033" y="3773978"/>
              <a:ext cx="769388" cy="7244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H="1">
              <a:off x="4221033" y="3773978"/>
              <a:ext cx="769388" cy="7244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4227191" y="4601019"/>
              <a:ext cx="769388" cy="7244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flipH="1">
              <a:off x="4227191" y="4601019"/>
              <a:ext cx="769388" cy="7244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3475019" y="4018234"/>
              <a:ext cx="448238" cy="235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381608" y="4018234"/>
              <a:ext cx="448238" cy="235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387766" y="4845275"/>
              <a:ext cx="448238" cy="235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3436120" y="5411589"/>
              <a:ext cx="526036" cy="5458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540659" y="5443597"/>
              <a:ext cx="316958" cy="509955"/>
              <a:chOff x="3473646" y="5168136"/>
              <a:chExt cx="450983" cy="725588"/>
            </a:xfrm>
          </p:grpSpPr>
          <p:sp>
            <p:nvSpPr>
              <p:cNvPr id="242" name="모서리가 둥근 직사각형 241"/>
              <p:cNvSpPr/>
              <p:nvPr/>
            </p:nvSpPr>
            <p:spPr>
              <a:xfrm>
                <a:off x="3473646" y="5461436"/>
                <a:ext cx="450983" cy="43228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/>
              <p:cNvSpPr/>
              <p:nvPr/>
            </p:nvSpPr>
            <p:spPr>
              <a:xfrm>
                <a:off x="3530527" y="5168136"/>
                <a:ext cx="337219" cy="337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모서리가 둥근 직사각형 245"/>
            <p:cNvSpPr/>
            <p:nvPr/>
          </p:nvSpPr>
          <p:spPr>
            <a:xfrm>
              <a:off x="4026639" y="5411589"/>
              <a:ext cx="248350" cy="2393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포인트가 5개인 별 246"/>
            <p:cNvSpPr/>
            <p:nvPr/>
          </p:nvSpPr>
          <p:spPr>
            <a:xfrm>
              <a:off x="4026639" y="5411591"/>
              <a:ext cx="248349" cy="239382"/>
            </a:xfrm>
            <a:prstGeom prst="star5">
              <a:avLst>
                <a:gd name="adj" fmla="val 23797"/>
                <a:gd name="hf" fmla="val 105146"/>
                <a:gd name="vf" fmla="val 11055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모서리가 둥근 직사각형 248"/>
            <p:cNvSpPr/>
            <p:nvPr/>
          </p:nvSpPr>
          <p:spPr>
            <a:xfrm>
              <a:off x="4339471" y="5403271"/>
              <a:ext cx="248350" cy="2464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포인트가 5개인 별 249"/>
            <p:cNvSpPr/>
            <p:nvPr/>
          </p:nvSpPr>
          <p:spPr>
            <a:xfrm>
              <a:off x="4339471" y="5403272"/>
              <a:ext cx="248349" cy="246461"/>
            </a:xfrm>
            <a:prstGeom prst="star5">
              <a:avLst>
                <a:gd name="adj" fmla="val 23797"/>
                <a:gd name="hf" fmla="val 105146"/>
                <a:gd name="vf" fmla="val 110557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787610" y="1097279"/>
            <a:ext cx="2801388" cy="5012575"/>
            <a:chOff x="6234547" y="1113905"/>
            <a:chExt cx="2801388" cy="5012575"/>
          </a:xfrm>
        </p:grpSpPr>
        <p:sp>
          <p:nvSpPr>
            <p:cNvPr id="24" name="직사각형 23"/>
            <p:cNvSpPr/>
            <p:nvPr/>
          </p:nvSpPr>
          <p:spPr>
            <a:xfrm>
              <a:off x="6234547" y="1113905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6365669" y="3938801"/>
              <a:ext cx="899655" cy="160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7097483" y="3942211"/>
              <a:ext cx="167841" cy="157305"/>
              <a:chOff x="7953374" y="1702869"/>
              <a:chExt cx="167841" cy="166663"/>
            </a:xfrm>
          </p:grpSpPr>
          <p:sp>
            <p:nvSpPr>
              <p:cNvPr id="304" name="직사각형 303"/>
              <p:cNvSpPr/>
              <p:nvPr/>
            </p:nvSpPr>
            <p:spPr>
              <a:xfrm>
                <a:off x="7953374" y="1702869"/>
                <a:ext cx="167841" cy="166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5" name="이등변 삼각형 304"/>
              <p:cNvSpPr/>
              <p:nvPr/>
            </p:nvSpPr>
            <p:spPr>
              <a:xfrm flipV="1">
                <a:off x="7973722" y="1741528"/>
                <a:ext cx="130151" cy="10750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6365669" y="2276452"/>
              <a:ext cx="2539144" cy="474697"/>
              <a:chOff x="6365669" y="4452077"/>
              <a:chExt cx="899655" cy="480644"/>
            </a:xfrm>
          </p:grpSpPr>
          <p:sp>
            <p:nvSpPr>
              <p:cNvPr id="317" name="직사각형 316"/>
              <p:cNvSpPr/>
              <p:nvPr/>
            </p:nvSpPr>
            <p:spPr>
              <a:xfrm>
                <a:off x="6365669" y="4610019"/>
                <a:ext cx="899655" cy="1607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" name="직사각형 317"/>
              <p:cNvSpPr/>
              <p:nvPr/>
            </p:nvSpPr>
            <p:spPr>
              <a:xfrm>
                <a:off x="6365669" y="4452077"/>
                <a:ext cx="899655" cy="480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13" name="그룹 312"/>
            <p:cNvGrpSpPr/>
            <p:nvPr/>
          </p:nvGrpSpPr>
          <p:grpSpPr>
            <a:xfrm>
              <a:off x="6365669" y="3285132"/>
              <a:ext cx="1298666" cy="488846"/>
              <a:chOff x="6365669" y="4452077"/>
              <a:chExt cx="899655" cy="480644"/>
            </a:xfrm>
          </p:grpSpPr>
          <p:sp>
            <p:nvSpPr>
              <p:cNvPr id="314" name="직사각형 313"/>
              <p:cNvSpPr/>
              <p:nvPr/>
            </p:nvSpPr>
            <p:spPr>
              <a:xfrm>
                <a:off x="6365669" y="4610019"/>
                <a:ext cx="899655" cy="1607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>
                <a:off x="6365669" y="4452077"/>
                <a:ext cx="899655" cy="480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12" name="그룹 311"/>
            <p:cNvGrpSpPr/>
            <p:nvPr/>
          </p:nvGrpSpPr>
          <p:grpSpPr>
            <a:xfrm>
              <a:off x="6365669" y="4284759"/>
              <a:ext cx="899655" cy="480644"/>
              <a:chOff x="6365669" y="4452077"/>
              <a:chExt cx="899655" cy="480644"/>
            </a:xfrm>
          </p:grpSpPr>
          <p:sp>
            <p:nvSpPr>
              <p:cNvPr id="268" name="직사각형 267"/>
              <p:cNvSpPr/>
              <p:nvPr/>
            </p:nvSpPr>
            <p:spPr>
              <a:xfrm>
                <a:off x="6365669" y="4610019"/>
                <a:ext cx="899655" cy="1607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9" name="직사각형 308"/>
              <p:cNvSpPr/>
              <p:nvPr/>
            </p:nvSpPr>
            <p:spPr>
              <a:xfrm>
                <a:off x="6365669" y="4452077"/>
                <a:ext cx="899655" cy="480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6" name="직사각형 265"/>
            <p:cNvSpPr/>
            <p:nvPr/>
          </p:nvSpPr>
          <p:spPr>
            <a:xfrm>
              <a:off x="6365669" y="4126817"/>
              <a:ext cx="899655" cy="160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6365669" y="1287233"/>
              <a:ext cx="2539144" cy="158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6365669" y="1495051"/>
              <a:ext cx="2539144" cy="158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6365669" y="1705649"/>
              <a:ext cx="984878" cy="158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6365669" y="1913468"/>
              <a:ext cx="2539144" cy="152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6365669" y="2118505"/>
              <a:ext cx="2539144" cy="158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6365669" y="2918064"/>
              <a:ext cx="1298666" cy="161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6365669" y="3120765"/>
              <a:ext cx="1298666" cy="166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7427496" y="1705649"/>
              <a:ext cx="693720" cy="158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8198165" y="1705648"/>
              <a:ext cx="706648" cy="158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74" name="그룹 273"/>
            <p:cNvGrpSpPr/>
            <p:nvPr/>
          </p:nvGrpSpPr>
          <p:grpSpPr>
            <a:xfrm>
              <a:off x="7953374" y="1705649"/>
              <a:ext cx="167841" cy="158161"/>
              <a:chOff x="7953374" y="1702869"/>
              <a:chExt cx="167841" cy="166663"/>
            </a:xfrm>
          </p:grpSpPr>
          <p:sp>
            <p:nvSpPr>
              <p:cNvPr id="272" name="직사각형 271"/>
              <p:cNvSpPr/>
              <p:nvPr/>
            </p:nvSpPr>
            <p:spPr>
              <a:xfrm>
                <a:off x="7953374" y="1702869"/>
                <a:ext cx="167841" cy="166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3" name="이등변 삼각형 272"/>
              <p:cNvSpPr/>
              <p:nvPr/>
            </p:nvSpPr>
            <p:spPr>
              <a:xfrm flipV="1">
                <a:off x="7973722" y="1741528"/>
                <a:ext cx="130151" cy="10750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7182705" y="1705649"/>
              <a:ext cx="167841" cy="158161"/>
              <a:chOff x="7953374" y="1702869"/>
              <a:chExt cx="167841" cy="166663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7953374" y="1702869"/>
                <a:ext cx="167841" cy="166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7" name="이등변 삼각형 276"/>
              <p:cNvSpPr/>
              <p:nvPr/>
            </p:nvSpPr>
            <p:spPr>
              <a:xfrm flipV="1">
                <a:off x="7973722" y="1741528"/>
                <a:ext cx="130151" cy="10750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8736972" y="1705649"/>
              <a:ext cx="167841" cy="158161"/>
              <a:chOff x="7953374" y="1702869"/>
              <a:chExt cx="167841" cy="166663"/>
            </a:xfrm>
          </p:grpSpPr>
          <p:sp>
            <p:nvSpPr>
              <p:cNvPr id="279" name="직사각형 278"/>
              <p:cNvSpPr/>
              <p:nvPr/>
            </p:nvSpPr>
            <p:spPr>
              <a:xfrm>
                <a:off x="7953374" y="1702869"/>
                <a:ext cx="167841" cy="166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0" name="이등변 삼각형 279"/>
              <p:cNvSpPr/>
              <p:nvPr/>
            </p:nvSpPr>
            <p:spPr>
              <a:xfrm flipV="1">
                <a:off x="7973722" y="1741528"/>
                <a:ext cx="130151" cy="10750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8736972" y="2121414"/>
              <a:ext cx="167841" cy="152473"/>
              <a:chOff x="7953374" y="1702869"/>
              <a:chExt cx="167841" cy="166663"/>
            </a:xfrm>
          </p:grpSpPr>
          <p:sp>
            <p:nvSpPr>
              <p:cNvPr id="288" name="직사각형 287"/>
              <p:cNvSpPr/>
              <p:nvPr/>
            </p:nvSpPr>
            <p:spPr>
              <a:xfrm>
                <a:off x="7953374" y="1702869"/>
                <a:ext cx="167841" cy="166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9" name="이등변 삼각형 288"/>
              <p:cNvSpPr/>
              <p:nvPr/>
            </p:nvSpPr>
            <p:spPr>
              <a:xfrm flipV="1">
                <a:off x="7973722" y="1741528"/>
                <a:ext cx="130151" cy="10750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0" name="그룹 299"/>
            <p:cNvGrpSpPr/>
            <p:nvPr/>
          </p:nvGrpSpPr>
          <p:grpSpPr>
            <a:xfrm>
              <a:off x="7496494" y="2918163"/>
              <a:ext cx="167841" cy="161348"/>
              <a:chOff x="7953374" y="1702869"/>
              <a:chExt cx="167841" cy="166663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7953374" y="1702869"/>
                <a:ext cx="167841" cy="166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2" name="이등변 삼각형 301"/>
              <p:cNvSpPr/>
              <p:nvPr/>
            </p:nvSpPr>
            <p:spPr>
              <a:xfrm flipV="1">
                <a:off x="7973722" y="1741528"/>
                <a:ext cx="130151" cy="10750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>
              <a:off x="7097483" y="4128044"/>
              <a:ext cx="167841" cy="158259"/>
              <a:chOff x="7953374" y="1702869"/>
              <a:chExt cx="167841" cy="166663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7953374" y="1702869"/>
                <a:ext cx="167841" cy="166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8" name="이등변 삼각형 307"/>
              <p:cNvSpPr/>
              <p:nvPr/>
            </p:nvSpPr>
            <p:spPr>
              <a:xfrm flipV="1">
                <a:off x="7973722" y="1741528"/>
                <a:ext cx="130151" cy="10750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9" name="그룹 318"/>
            <p:cNvGrpSpPr/>
            <p:nvPr/>
          </p:nvGrpSpPr>
          <p:grpSpPr>
            <a:xfrm>
              <a:off x="8736972" y="1918080"/>
              <a:ext cx="167841" cy="147989"/>
              <a:chOff x="7953374" y="1702869"/>
              <a:chExt cx="167841" cy="166663"/>
            </a:xfrm>
          </p:grpSpPr>
          <p:sp>
            <p:nvSpPr>
              <p:cNvPr id="320" name="직사각형 319"/>
              <p:cNvSpPr/>
              <p:nvPr/>
            </p:nvSpPr>
            <p:spPr>
              <a:xfrm>
                <a:off x="7953374" y="1702869"/>
                <a:ext cx="167841" cy="166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1" name="이등변 삼각형 320"/>
              <p:cNvSpPr/>
              <p:nvPr/>
            </p:nvSpPr>
            <p:spPr>
              <a:xfrm flipV="1">
                <a:off x="7973722" y="1741528"/>
                <a:ext cx="130151" cy="10750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2" name="그룹 321"/>
            <p:cNvGrpSpPr/>
            <p:nvPr/>
          </p:nvGrpSpPr>
          <p:grpSpPr>
            <a:xfrm>
              <a:off x="7496494" y="3123761"/>
              <a:ext cx="167841" cy="163568"/>
              <a:chOff x="7953374" y="1702869"/>
              <a:chExt cx="167841" cy="166663"/>
            </a:xfrm>
          </p:grpSpPr>
          <p:sp>
            <p:nvSpPr>
              <p:cNvPr id="323" name="직사각형 322"/>
              <p:cNvSpPr/>
              <p:nvPr/>
            </p:nvSpPr>
            <p:spPr>
              <a:xfrm>
                <a:off x="7953374" y="1702869"/>
                <a:ext cx="167841" cy="166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4" name="이등변 삼각형 323"/>
              <p:cNvSpPr/>
              <p:nvPr/>
            </p:nvSpPr>
            <p:spPr>
              <a:xfrm flipV="1">
                <a:off x="7973722" y="1741528"/>
                <a:ext cx="130151" cy="10750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TextBox 324"/>
            <p:cNvSpPr txBox="1"/>
            <p:nvPr/>
          </p:nvSpPr>
          <p:spPr>
            <a:xfrm>
              <a:off x="6330177" y="1272354"/>
              <a:ext cx="33855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endParaRPr lang="ko-KR" alt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330177" y="1481798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endParaRPr lang="ko-KR" alt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6330177" y="169147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년도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552531" y="1691870"/>
              <a:ext cx="26161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8339343" y="1691870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6330177" y="1898413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6330177" y="2104890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6330177" y="226917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r>
                <a:rPr lang="en-US" altLang="ko-KR" sz="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6330177" y="2417827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6330177" y="2580309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r>
                <a:rPr lang="en-US" altLang="ko-KR" sz="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6330177" y="2905532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6330177" y="3111966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330177" y="328513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r>
                <a:rPr lang="en-US" altLang="ko-KR" sz="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330177" y="3433787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330177" y="3596269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선택항목</a:t>
              </a:r>
              <a:r>
                <a:rPr lang="en-US" altLang="ko-KR" sz="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6330177" y="4273253"/>
              <a:ext cx="3802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6330177" y="4421908"/>
              <a:ext cx="3802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330177" y="4584390"/>
              <a:ext cx="3802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330177" y="3931027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6330177" y="4116348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6" name="포인트가 5개인 별 355"/>
            <p:cNvSpPr/>
            <p:nvPr/>
          </p:nvSpPr>
          <p:spPr>
            <a:xfrm>
              <a:off x="7385050" y="3938801"/>
              <a:ext cx="167481" cy="160715"/>
            </a:xfrm>
            <a:prstGeom prst="star5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포인트가 5개인 별 356"/>
            <p:cNvSpPr/>
            <p:nvPr/>
          </p:nvSpPr>
          <p:spPr>
            <a:xfrm>
              <a:off x="7580414" y="3938801"/>
              <a:ext cx="167481" cy="160715"/>
            </a:xfrm>
            <a:prstGeom prst="star5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포인트가 5개인 별 359"/>
            <p:cNvSpPr/>
            <p:nvPr/>
          </p:nvSpPr>
          <p:spPr>
            <a:xfrm>
              <a:off x="7775778" y="3938801"/>
              <a:ext cx="167481" cy="160715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포인트가 5개인 별 360"/>
            <p:cNvSpPr/>
            <p:nvPr/>
          </p:nvSpPr>
          <p:spPr>
            <a:xfrm>
              <a:off x="7971142" y="3938801"/>
              <a:ext cx="167481" cy="160715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포인트가 5개인 별 361"/>
            <p:cNvSpPr/>
            <p:nvPr/>
          </p:nvSpPr>
          <p:spPr>
            <a:xfrm>
              <a:off x="8166506" y="3938801"/>
              <a:ext cx="167481" cy="160715"/>
            </a:xfrm>
            <a:prstGeom prst="star5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385050" y="4273253"/>
              <a:ext cx="1392654" cy="0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7385050" y="4273253"/>
              <a:ext cx="47307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7809379" y="4229102"/>
              <a:ext cx="86201" cy="862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385050" y="4457919"/>
              <a:ext cx="1392654" cy="1431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/>
            <p:cNvSpPr/>
            <p:nvPr/>
          </p:nvSpPr>
          <p:spPr>
            <a:xfrm>
              <a:off x="7427496" y="4487919"/>
              <a:ext cx="69346" cy="69346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248" idx="5"/>
            </p:cNvCxnSpPr>
            <p:nvPr/>
          </p:nvCxnSpPr>
          <p:spPr>
            <a:xfrm>
              <a:off x="7486687" y="4547109"/>
              <a:ext cx="30892" cy="32277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타원 256"/>
            <p:cNvSpPr/>
            <p:nvPr/>
          </p:nvSpPr>
          <p:spPr>
            <a:xfrm>
              <a:off x="6554136" y="5102136"/>
              <a:ext cx="86201" cy="862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6611433" y="5059117"/>
              <a:ext cx="3802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600" dirty="0" smtClea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7128748" y="5057177"/>
              <a:ext cx="437529" cy="184666"/>
              <a:chOff x="7128748" y="5057177"/>
              <a:chExt cx="437529" cy="184666"/>
            </a:xfrm>
          </p:grpSpPr>
          <p:sp>
            <p:nvSpPr>
              <p:cNvPr id="283" name="타원 282"/>
              <p:cNvSpPr/>
              <p:nvPr/>
            </p:nvSpPr>
            <p:spPr>
              <a:xfrm>
                <a:off x="7128748" y="5100196"/>
                <a:ext cx="86201" cy="862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7186045" y="5057177"/>
                <a:ext cx="3802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600" dirty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60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7703360" y="5057177"/>
              <a:ext cx="437529" cy="184666"/>
              <a:chOff x="7703360" y="5057177"/>
              <a:chExt cx="437529" cy="184666"/>
            </a:xfrm>
          </p:grpSpPr>
          <p:sp>
            <p:nvSpPr>
              <p:cNvPr id="286" name="타원 285"/>
              <p:cNvSpPr/>
              <p:nvPr/>
            </p:nvSpPr>
            <p:spPr>
              <a:xfrm>
                <a:off x="7703360" y="5100196"/>
                <a:ext cx="86201" cy="862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760657" y="5057177"/>
                <a:ext cx="3802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600" dirty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60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277972" y="5057177"/>
              <a:ext cx="437529" cy="184666"/>
              <a:chOff x="8277972" y="5057177"/>
              <a:chExt cx="437529" cy="184666"/>
            </a:xfrm>
          </p:grpSpPr>
          <p:sp>
            <p:nvSpPr>
              <p:cNvPr id="292" name="타원 291"/>
              <p:cNvSpPr/>
              <p:nvPr/>
            </p:nvSpPr>
            <p:spPr>
              <a:xfrm>
                <a:off x="8277972" y="5100196"/>
                <a:ext cx="86201" cy="862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335269" y="5057177"/>
                <a:ext cx="3802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600" dirty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60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552602" y="5562098"/>
              <a:ext cx="439063" cy="184666"/>
              <a:chOff x="6552602" y="5562098"/>
              <a:chExt cx="439063" cy="184666"/>
            </a:xfrm>
          </p:grpSpPr>
          <p:sp>
            <p:nvSpPr>
              <p:cNvPr id="294" name="TextBox 293"/>
              <p:cNvSpPr txBox="1"/>
              <p:nvPr/>
            </p:nvSpPr>
            <p:spPr>
              <a:xfrm>
                <a:off x="6611433" y="5562098"/>
                <a:ext cx="3802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60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552602" y="5614308"/>
                <a:ext cx="86201" cy="862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7128748" y="5562098"/>
              <a:ext cx="439063" cy="184666"/>
              <a:chOff x="6552602" y="5562098"/>
              <a:chExt cx="439063" cy="184666"/>
            </a:xfrm>
          </p:grpSpPr>
          <p:sp>
            <p:nvSpPr>
              <p:cNvPr id="299" name="TextBox 298"/>
              <p:cNvSpPr txBox="1"/>
              <p:nvPr/>
            </p:nvSpPr>
            <p:spPr>
              <a:xfrm>
                <a:off x="6611433" y="5562098"/>
                <a:ext cx="3802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60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6552602" y="5614308"/>
                <a:ext cx="86201" cy="862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1" name="그룹 310"/>
            <p:cNvGrpSpPr/>
            <p:nvPr/>
          </p:nvGrpSpPr>
          <p:grpSpPr>
            <a:xfrm>
              <a:off x="7703360" y="5562098"/>
              <a:ext cx="439063" cy="184666"/>
              <a:chOff x="6552602" y="5562098"/>
              <a:chExt cx="439063" cy="184666"/>
            </a:xfrm>
          </p:grpSpPr>
          <p:sp>
            <p:nvSpPr>
              <p:cNvPr id="329" name="TextBox 328"/>
              <p:cNvSpPr txBox="1"/>
              <p:nvPr/>
            </p:nvSpPr>
            <p:spPr>
              <a:xfrm>
                <a:off x="6611433" y="5562098"/>
                <a:ext cx="3802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60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>
                <a:off x="6552602" y="5614308"/>
                <a:ext cx="86201" cy="862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8276438" y="5562098"/>
              <a:ext cx="439063" cy="184666"/>
              <a:chOff x="6552602" y="5562098"/>
              <a:chExt cx="439063" cy="184666"/>
            </a:xfrm>
          </p:grpSpPr>
          <p:sp>
            <p:nvSpPr>
              <p:cNvPr id="333" name="TextBox 332"/>
              <p:cNvSpPr txBox="1"/>
              <p:nvPr/>
            </p:nvSpPr>
            <p:spPr>
              <a:xfrm>
                <a:off x="6611433" y="5562098"/>
                <a:ext cx="3802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</a:t>
                </a:r>
                <a:r>
                  <a:rPr lang="en-US" altLang="ko-KR" sz="600" dirty="0" smtClean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60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4" name="직사각형 333"/>
              <p:cNvSpPr/>
              <p:nvPr/>
            </p:nvSpPr>
            <p:spPr>
              <a:xfrm>
                <a:off x="6552602" y="5614308"/>
                <a:ext cx="86201" cy="862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5" name="L 도형 334"/>
            <p:cNvSpPr/>
            <p:nvPr/>
          </p:nvSpPr>
          <p:spPr>
            <a:xfrm rot="19202881">
              <a:off x="6546198" y="5581777"/>
              <a:ext cx="127391" cy="72067"/>
            </a:xfrm>
            <a:prstGeom prst="corner">
              <a:avLst>
                <a:gd name="adj1" fmla="val 39477"/>
                <a:gd name="adj2" fmla="val 3868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1" name="직사각형 340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직선 연결선 342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5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6378" y="373179"/>
            <a:ext cx="11945389" cy="6310254"/>
            <a:chOff x="116378" y="373179"/>
            <a:chExt cx="11945389" cy="6310254"/>
          </a:xfrm>
          <a:solidFill>
            <a:srgbClr val="0F2943"/>
          </a:solidFill>
        </p:grpSpPr>
        <p:sp>
          <p:nvSpPr>
            <p:cNvPr id="25" name="직사각형 24"/>
            <p:cNvSpPr/>
            <p:nvPr/>
          </p:nvSpPr>
          <p:spPr>
            <a:xfrm>
              <a:off x="182881" y="1011572"/>
              <a:ext cx="9702294" cy="5189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0017750" y="1018302"/>
              <a:ext cx="1987505" cy="7431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41608" y="373179"/>
              <a:ext cx="1285462" cy="490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13949" y="373179"/>
              <a:ext cx="948524" cy="490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92510" y="373180"/>
              <a:ext cx="1285462" cy="245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608007" y="373179"/>
              <a:ext cx="1123724" cy="490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6378" y="6334298"/>
              <a:ext cx="11945389" cy="349135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rgbClr val="1C1F24"/>
          </a:solidFill>
          <a:ln>
            <a:solidFill>
              <a:srgbClr val="2D4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70852" y="2604679"/>
            <a:ext cx="2539144" cy="20532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70852" y="2604679"/>
            <a:ext cx="2539144" cy="20532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70852" y="2604679"/>
            <a:ext cx="2539144" cy="20532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96264" y="3440692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670852" y="4896587"/>
            <a:ext cx="991095" cy="75606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670852" y="4896587"/>
            <a:ext cx="991095" cy="75606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70852" y="4896587"/>
            <a:ext cx="991095" cy="75606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7698" y="5151510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1766168" y="4896587"/>
            <a:ext cx="708464" cy="5112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1766168" y="4896587"/>
            <a:ext cx="708464" cy="5112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766168" y="4896587"/>
            <a:ext cx="708464" cy="5112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81226" y="5043788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2578853" y="4886488"/>
            <a:ext cx="458728" cy="37274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2578853" y="4886488"/>
            <a:ext cx="458728" cy="37274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578853" y="4886488"/>
            <a:ext cx="458728" cy="3727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23939" y="4993811"/>
            <a:ext cx="3818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70852" y="1585594"/>
            <a:ext cx="2539144" cy="175809"/>
          </a:xfrm>
          <a:prstGeom prst="round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1F2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5499" y="1565776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70852" y="1800960"/>
            <a:ext cx="927605" cy="168261"/>
          </a:xfrm>
          <a:prstGeom prst="round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1F24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0852" y="2016327"/>
            <a:ext cx="2539144" cy="158161"/>
          </a:xfrm>
          <a:prstGeom prst="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1F24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0852" y="2231879"/>
            <a:ext cx="927605" cy="165182"/>
          </a:xfrm>
          <a:prstGeom prst="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1F24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661947" y="1800960"/>
            <a:ext cx="745053" cy="168261"/>
          </a:xfrm>
          <a:prstGeom prst="round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1F24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470490" y="1800961"/>
            <a:ext cx="739506" cy="158161"/>
          </a:xfrm>
          <a:prstGeom prst="round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1F24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39729" y="1776712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0754" y="1776712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45318" y="1776712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45499" y="1990760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661948" y="2231878"/>
            <a:ext cx="745052" cy="165183"/>
          </a:xfrm>
          <a:prstGeom prst="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1F24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470490" y="2231692"/>
            <a:ext cx="739506" cy="165369"/>
          </a:xfrm>
          <a:prstGeom prst="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1F24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39729" y="2208504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40754" y="2208504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45318" y="2208504"/>
            <a:ext cx="3898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8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4701" y="1211189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0164" y="1398824"/>
            <a:ext cx="7777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내용 텍스트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32" y="43463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50547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98438" y="37029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2023.10.04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55677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2660" y="377233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55522" y="377233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스토리 보드 제작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377" y="6234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12621" y="38782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solidFill>
            <a:srgbClr val="1C1F24"/>
          </a:solidFill>
          <a:ln>
            <a:solidFill>
              <a:srgbClr val="2D4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769400" y="3757352"/>
            <a:ext cx="769388" cy="724430"/>
          </a:xfrm>
          <a:prstGeom prst="rect">
            <a:avLst/>
          </a:prstGeom>
          <a:solidFill>
            <a:srgbClr val="2D445B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675989" y="3757352"/>
            <a:ext cx="769388" cy="724430"/>
          </a:xfrm>
          <a:prstGeom prst="rect">
            <a:avLst/>
          </a:prstGeom>
          <a:solidFill>
            <a:srgbClr val="2D445B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682147" y="4584393"/>
            <a:ext cx="769388" cy="724430"/>
          </a:xfrm>
          <a:prstGeom prst="rect">
            <a:avLst/>
          </a:prstGeom>
          <a:solidFill>
            <a:srgbClr val="2D445B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3769400" y="123469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3769400" y="123469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769400" y="1234692"/>
            <a:ext cx="769388" cy="724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65393" y="1478948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125" name="직선 연결선 124"/>
          <p:cNvCxnSpPr/>
          <p:nvPr/>
        </p:nvCxnSpPr>
        <p:spPr>
          <a:xfrm>
            <a:off x="4675989" y="123469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H="1">
            <a:off x="4675989" y="123469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4675989" y="1234692"/>
            <a:ext cx="769388" cy="724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771982" y="1478948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130" name="직선 연결선 129"/>
          <p:cNvCxnSpPr/>
          <p:nvPr/>
        </p:nvCxnSpPr>
        <p:spPr>
          <a:xfrm>
            <a:off x="5582578" y="123469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5582578" y="123469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5582578" y="1234692"/>
            <a:ext cx="769388" cy="724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78571" y="1478948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135" name="직선 연결선 134"/>
          <p:cNvCxnSpPr/>
          <p:nvPr/>
        </p:nvCxnSpPr>
        <p:spPr>
          <a:xfrm>
            <a:off x="3775558" y="206173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3775558" y="206173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3775558" y="2061733"/>
            <a:ext cx="769388" cy="724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71551" y="2305989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140" name="직선 연결선 139"/>
          <p:cNvCxnSpPr/>
          <p:nvPr/>
        </p:nvCxnSpPr>
        <p:spPr>
          <a:xfrm>
            <a:off x="4682147" y="206173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4682147" y="206173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4682147" y="2061733"/>
            <a:ext cx="769388" cy="724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78140" y="2305989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145" name="직선 연결선 144"/>
          <p:cNvCxnSpPr/>
          <p:nvPr/>
        </p:nvCxnSpPr>
        <p:spPr>
          <a:xfrm>
            <a:off x="5588736" y="206173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>
            <a:off x="5588736" y="206173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5588736" y="2061733"/>
            <a:ext cx="769388" cy="724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684729" y="2305989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160" name="직선 연결선 159"/>
          <p:cNvCxnSpPr/>
          <p:nvPr/>
        </p:nvCxnSpPr>
        <p:spPr>
          <a:xfrm>
            <a:off x="5582578" y="375735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H="1">
            <a:off x="5582578" y="375735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5582578" y="3757352"/>
            <a:ext cx="769388" cy="724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78571" y="4001608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165" name="직선 연결선 164"/>
          <p:cNvCxnSpPr/>
          <p:nvPr/>
        </p:nvCxnSpPr>
        <p:spPr>
          <a:xfrm>
            <a:off x="3775558" y="458439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3775558" y="458439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775558" y="4584393"/>
            <a:ext cx="769388" cy="724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71551" y="4828649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cxnSp>
        <p:nvCxnSpPr>
          <p:cNvPr id="175" name="직선 연결선 174"/>
          <p:cNvCxnSpPr/>
          <p:nvPr/>
        </p:nvCxnSpPr>
        <p:spPr>
          <a:xfrm>
            <a:off x="5588736" y="458439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H="1">
            <a:off x="5588736" y="458439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5588736" y="4584393"/>
            <a:ext cx="769388" cy="724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4729" y="4828649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79" name="타원 178"/>
          <p:cNvSpPr/>
          <p:nvPr/>
        </p:nvSpPr>
        <p:spPr>
          <a:xfrm>
            <a:off x="4752405" y="2866595"/>
            <a:ext cx="89079" cy="890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4886024" y="286659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5019642" y="286659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153261" y="286659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5286879" y="286659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4752405" y="3015060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4886024" y="3015060"/>
            <a:ext cx="89079" cy="890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5019642" y="3015060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5153261" y="3015060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5286879" y="3015060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4752405" y="316352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4886024" y="316352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5019642" y="3163525"/>
            <a:ext cx="89079" cy="890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5153261" y="316352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86879" y="316352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4752405" y="3311990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4886024" y="3311990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5019642" y="3311990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5153261" y="3311990"/>
            <a:ext cx="89079" cy="890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286879" y="3311990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4752405" y="346045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4886024" y="346045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5019642" y="346045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5153261" y="3460455"/>
            <a:ext cx="89079" cy="8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5286879" y="3460455"/>
            <a:ext cx="89079" cy="890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6" name="L 도형 235"/>
          <p:cNvSpPr/>
          <p:nvPr/>
        </p:nvSpPr>
        <p:spPr>
          <a:xfrm rot="19202881">
            <a:off x="3710353" y="3577322"/>
            <a:ext cx="317006" cy="179336"/>
          </a:xfrm>
          <a:prstGeom prst="corner">
            <a:avLst>
              <a:gd name="adj1" fmla="val 39477"/>
              <a:gd name="adj2" fmla="val 386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7" name="L 도형 236"/>
          <p:cNvSpPr/>
          <p:nvPr/>
        </p:nvSpPr>
        <p:spPr>
          <a:xfrm rot="19202881">
            <a:off x="4614370" y="3577322"/>
            <a:ext cx="317006" cy="179336"/>
          </a:xfrm>
          <a:prstGeom prst="corner">
            <a:avLst>
              <a:gd name="adj1" fmla="val 39477"/>
              <a:gd name="adj2" fmla="val 386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8" name="L 도형 237"/>
          <p:cNvSpPr/>
          <p:nvPr/>
        </p:nvSpPr>
        <p:spPr>
          <a:xfrm rot="19202881">
            <a:off x="4614370" y="4408714"/>
            <a:ext cx="317006" cy="179336"/>
          </a:xfrm>
          <a:prstGeom prst="corner">
            <a:avLst>
              <a:gd name="adj1" fmla="val 39477"/>
              <a:gd name="adj2" fmla="val 386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769400" y="375735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3769400" y="3757352"/>
            <a:ext cx="769388" cy="724430"/>
          </a:xfrm>
          <a:prstGeom prst="line">
            <a:avLst/>
          </a:prstGeom>
          <a:ln w="127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4675989" y="375735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H="1">
            <a:off x="4675989" y="3757352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4682147" y="458439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>
            <a:off x="4682147" y="4584393"/>
            <a:ext cx="769388" cy="72443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65393" y="4001608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771982" y="4001608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778140" y="4828649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241" name="직사각형 240"/>
          <p:cNvSpPr/>
          <p:nvPr/>
        </p:nvSpPr>
        <p:spPr>
          <a:xfrm>
            <a:off x="3891076" y="5394963"/>
            <a:ext cx="526036" cy="545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3995615" y="5633107"/>
            <a:ext cx="316958" cy="3038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3" name="타원 242"/>
          <p:cNvSpPr/>
          <p:nvPr/>
        </p:nvSpPr>
        <p:spPr>
          <a:xfrm>
            <a:off x="4035592" y="5426971"/>
            <a:ext cx="237003" cy="2370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4481595" y="5394963"/>
            <a:ext cx="248350" cy="2393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7" name="포인트가 5개인 별 246"/>
          <p:cNvSpPr/>
          <p:nvPr/>
        </p:nvSpPr>
        <p:spPr>
          <a:xfrm>
            <a:off x="4481595" y="5394965"/>
            <a:ext cx="248349" cy="239382"/>
          </a:xfrm>
          <a:prstGeom prst="star5">
            <a:avLst>
              <a:gd name="adj" fmla="val 23797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4794427" y="5386645"/>
            <a:ext cx="248350" cy="2464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0" name="포인트가 5개인 별 249"/>
          <p:cNvSpPr/>
          <p:nvPr/>
        </p:nvSpPr>
        <p:spPr>
          <a:xfrm>
            <a:off x="4794427" y="5386646"/>
            <a:ext cx="248349" cy="246461"/>
          </a:xfrm>
          <a:prstGeom prst="star5">
            <a:avLst>
              <a:gd name="adj" fmla="val 23797"/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87610" y="1097279"/>
            <a:ext cx="2801388" cy="5012575"/>
          </a:xfrm>
          <a:prstGeom prst="rect">
            <a:avLst/>
          </a:prstGeom>
          <a:solidFill>
            <a:srgbClr val="1C1F24"/>
          </a:solidFill>
          <a:ln>
            <a:solidFill>
              <a:srgbClr val="2D4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6918732" y="3922175"/>
            <a:ext cx="899655" cy="16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7650546" y="3925585"/>
            <a:ext cx="167841" cy="15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5" name="이등변 삼각형 304"/>
          <p:cNvSpPr/>
          <p:nvPr/>
        </p:nvSpPr>
        <p:spPr>
          <a:xfrm flipV="1">
            <a:off x="7670894" y="3962073"/>
            <a:ext cx="130151" cy="10146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6918732" y="2415814"/>
            <a:ext cx="2539144" cy="158726"/>
          </a:xfrm>
          <a:prstGeom prst="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6918732" y="2259826"/>
            <a:ext cx="2539144" cy="47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6918732" y="3429143"/>
            <a:ext cx="1298666" cy="163458"/>
          </a:xfrm>
          <a:prstGeom prst="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6918732" y="3268506"/>
            <a:ext cx="1298666" cy="488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6918732" y="4426075"/>
            <a:ext cx="899655" cy="160715"/>
          </a:xfrm>
          <a:prstGeom prst="rect">
            <a:avLst/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6918732" y="4268133"/>
            <a:ext cx="899655" cy="480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6918732" y="4110191"/>
            <a:ext cx="899655" cy="16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6918732" y="1270607"/>
            <a:ext cx="2539144" cy="15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918732" y="1478425"/>
            <a:ext cx="2539144" cy="15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6918732" y="1689023"/>
            <a:ext cx="984878" cy="15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6918732" y="1896842"/>
            <a:ext cx="2539144" cy="152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918732" y="2101879"/>
            <a:ext cx="2539144" cy="15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6918732" y="2901438"/>
            <a:ext cx="1298666" cy="161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918732" y="3104139"/>
            <a:ext cx="1298666" cy="166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7980559" y="1689023"/>
            <a:ext cx="693720" cy="15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8751228" y="1689022"/>
            <a:ext cx="706648" cy="158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8506437" y="1689023"/>
            <a:ext cx="167841" cy="15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3" name="이등변 삼각형 272"/>
          <p:cNvSpPr/>
          <p:nvPr/>
        </p:nvSpPr>
        <p:spPr>
          <a:xfrm flipV="1">
            <a:off x="8526785" y="1725710"/>
            <a:ext cx="130151" cy="102018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7735768" y="1689023"/>
            <a:ext cx="167841" cy="15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7" name="이등변 삼각형 276"/>
          <p:cNvSpPr/>
          <p:nvPr/>
        </p:nvSpPr>
        <p:spPr>
          <a:xfrm flipV="1">
            <a:off x="7756116" y="1725710"/>
            <a:ext cx="130151" cy="102018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9290035" y="1689023"/>
            <a:ext cx="167841" cy="15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0" name="이등변 삼각형 279"/>
          <p:cNvSpPr/>
          <p:nvPr/>
        </p:nvSpPr>
        <p:spPr>
          <a:xfrm flipV="1">
            <a:off x="9310383" y="1725710"/>
            <a:ext cx="130151" cy="102018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9290035" y="2104788"/>
            <a:ext cx="167841" cy="152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9" name="이등변 삼각형 288"/>
          <p:cNvSpPr/>
          <p:nvPr/>
        </p:nvSpPr>
        <p:spPr>
          <a:xfrm flipV="1">
            <a:off x="9310383" y="2140156"/>
            <a:ext cx="130151" cy="98349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8049557" y="2901537"/>
            <a:ext cx="167841" cy="161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2" name="이등변 삼각형 301"/>
          <p:cNvSpPr/>
          <p:nvPr/>
        </p:nvSpPr>
        <p:spPr>
          <a:xfrm flipV="1">
            <a:off x="8069905" y="2938963"/>
            <a:ext cx="130151" cy="10407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7650546" y="4111418"/>
            <a:ext cx="167841" cy="158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8" name="이등변 삼각형 307"/>
          <p:cNvSpPr/>
          <p:nvPr/>
        </p:nvSpPr>
        <p:spPr>
          <a:xfrm flipV="1">
            <a:off x="7670894" y="4148128"/>
            <a:ext cx="130151" cy="10208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9290035" y="1901454"/>
            <a:ext cx="167841" cy="147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1" name="이등변 삼각형 320"/>
          <p:cNvSpPr/>
          <p:nvPr/>
        </p:nvSpPr>
        <p:spPr>
          <a:xfrm flipV="1">
            <a:off x="9310383" y="1935781"/>
            <a:ext cx="130151" cy="9545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8049557" y="3107135"/>
            <a:ext cx="167841" cy="163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4" name="이등변 삼각형 323"/>
          <p:cNvSpPr/>
          <p:nvPr/>
        </p:nvSpPr>
        <p:spPr>
          <a:xfrm flipV="1">
            <a:off x="8069905" y="3145076"/>
            <a:ext cx="130151" cy="10550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883240" y="1255728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883240" y="146517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883240" y="167484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8105594" y="1675244"/>
            <a:ext cx="2616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8892406" y="167524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6883240" y="1881787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883240" y="208826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6883240" y="2252546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6883240" y="2401201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883240" y="2563683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6883240" y="288890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6883240" y="309534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6883240" y="3268506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6883240" y="3417161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 smtClean="0">
                <a:solidFill>
                  <a:srgbClr val="1C1F2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rgbClr val="1C1F2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883240" y="3579643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선택항목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6883240" y="4256627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883240" y="4405282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883240" y="4567764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883240" y="391440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6883240" y="40997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6" name="포인트가 5개인 별 355"/>
          <p:cNvSpPr/>
          <p:nvPr/>
        </p:nvSpPr>
        <p:spPr>
          <a:xfrm>
            <a:off x="7938113" y="3922175"/>
            <a:ext cx="167481" cy="160715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7" name="포인트가 5개인 별 356"/>
          <p:cNvSpPr/>
          <p:nvPr/>
        </p:nvSpPr>
        <p:spPr>
          <a:xfrm>
            <a:off x="8133477" y="3922175"/>
            <a:ext cx="167481" cy="160715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0" name="포인트가 5개인 별 359"/>
          <p:cNvSpPr/>
          <p:nvPr/>
        </p:nvSpPr>
        <p:spPr>
          <a:xfrm>
            <a:off x="8328841" y="3922175"/>
            <a:ext cx="167481" cy="160715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1" name="포인트가 5개인 별 360"/>
          <p:cNvSpPr/>
          <p:nvPr/>
        </p:nvSpPr>
        <p:spPr>
          <a:xfrm>
            <a:off x="8524205" y="3922175"/>
            <a:ext cx="167481" cy="160715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2" name="포인트가 5개인 별 361"/>
          <p:cNvSpPr/>
          <p:nvPr/>
        </p:nvSpPr>
        <p:spPr>
          <a:xfrm>
            <a:off x="8719569" y="3922175"/>
            <a:ext cx="167481" cy="160715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938113" y="4256627"/>
            <a:ext cx="1392654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7938113" y="4256627"/>
            <a:ext cx="47307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8362442" y="4212476"/>
            <a:ext cx="86201" cy="862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38113" y="4441293"/>
            <a:ext cx="1392654" cy="143100"/>
          </a:xfrm>
          <a:prstGeom prst="roundRect">
            <a:avLst>
              <a:gd name="adj" fmla="val 50000"/>
            </a:avLst>
          </a:prstGeom>
          <a:solidFill>
            <a:srgbClr val="19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7980559" y="4471293"/>
            <a:ext cx="69346" cy="6934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1F24"/>
              </a:solidFill>
            </a:endParaRPr>
          </a:p>
        </p:txBody>
      </p:sp>
      <p:cxnSp>
        <p:nvCxnSpPr>
          <p:cNvPr id="44" name="직선 연결선 43"/>
          <p:cNvCxnSpPr>
            <a:stCxn id="248" idx="5"/>
          </p:cNvCxnSpPr>
          <p:nvPr/>
        </p:nvCxnSpPr>
        <p:spPr>
          <a:xfrm>
            <a:off x="8039750" y="4530483"/>
            <a:ext cx="30892" cy="32277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타원 256"/>
          <p:cNvSpPr/>
          <p:nvPr/>
        </p:nvSpPr>
        <p:spPr>
          <a:xfrm>
            <a:off x="7107199" y="5085510"/>
            <a:ext cx="86201" cy="862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164496" y="5042491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" name="타원 282"/>
          <p:cNvSpPr/>
          <p:nvPr/>
        </p:nvSpPr>
        <p:spPr>
          <a:xfrm>
            <a:off x="7681811" y="5083570"/>
            <a:ext cx="86201" cy="862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739108" y="5040551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" name="타원 285"/>
          <p:cNvSpPr/>
          <p:nvPr/>
        </p:nvSpPr>
        <p:spPr>
          <a:xfrm>
            <a:off x="8256423" y="5083570"/>
            <a:ext cx="86201" cy="862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313720" y="5040551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8831035" y="5083570"/>
            <a:ext cx="86201" cy="862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888332" y="5040551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164496" y="5545472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5665" y="5597682"/>
            <a:ext cx="86201" cy="8620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740642" y="5545472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7681811" y="5597682"/>
            <a:ext cx="86201" cy="8620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315254" y="5545472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8256423" y="5597682"/>
            <a:ext cx="86201" cy="8620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888332" y="5545472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8829501" y="5597682"/>
            <a:ext cx="86201" cy="8620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5" name="L 도형 334"/>
          <p:cNvSpPr/>
          <p:nvPr/>
        </p:nvSpPr>
        <p:spPr>
          <a:xfrm rot="19202881">
            <a:off x="7099261" y="5565151"/>
            <a:ext cx="127391" cy="72067"/>
          </a:xfrm>
          <a:prstGeom prst="corner">
            <a:avLst>
              <a:gd name="adj1" fmla="val 39477"/>
              <a:gd name="adj2" fmla="val 386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2881" y="199505"/>
            <a:ext cx="11920451" cy="6001790"/>
            <a:chOff x="182881" y="199505"/>
            <a:chExt cx="11920451" cy="6001790"/>
          </a:xfrm>
        </p:grpSpPr>
        <p:sp>
          <p:nvSpPr>
            <p:cNvPr id="4" name="직사각형 3"/>
            <p:cNvSpPr/>
            <p:nvPr/>
          </p:nvSpPr>
          <p:spPr>
            <a:xfrm>
              <a:off x="182881" y="374072"/>
              <a:ext cx="872835" cy="490451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82881" y="199505"/>
              <a:ext cx="11920451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241608" y="374072"/>
              <a:ext cx="10820159" cy="490451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" name="직선 연결선 2"/>
            <p:cNvCxnSpPr>
              <a:stCxn id="12" idx="1"/>
              <a:endCxn id="17" idx="3"/>
            </p:cNvCxnSpPr>
            <p:nvPr/>
          </p:nvCxnSpPr>
          <p:spPr>
            <a:xfrm>
              <a:off x="1241608" y="618405"/>
              <a:ext cx="10820159" cy="893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527070" y="373179"/>
              <a:ext cx="0" cy="490451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715994" y="370298"/>
              <a:ext cx="0" cy="490451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662474" y="373179"/>
              <a:ext cx="0" cy="490451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992510" y="373179"/>
              <a:ext cx="1507" cy="245226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277972" y="373179"/>
              <a:ext cx="0" cy="245226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9602705" y="370298"/>
              <a:ext cx="0" cy="490451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743055" y="373179"/>
              <a:ext cx="0" cy="490451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직사각형 340"/>
            <p:cNvSpPr/>
            <p:nvPr/>
          </p:nvSpPr>
          <p:spPr>
            <a:xfrm>
              <a:off x="10017750" y="1011572"/>
              <a:ext cx="1987505" cy="5189723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3" name="직선 연결선 342"/>
            <p:cNvCxnSpPr/>
            <p:nvPr/>
          </p:nvCxnSpPr>
          <p:spPr>
            <a:xfrm>
              <a:off x="10017750" y="1761403"/>
              <a:ext cx="1987505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TextBox 349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03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188</Words>
  <Application>Microsoft Office PowerPoint</Application>
  <PresentationFormat>와이드스크린</PresentationFormat>
  <Paragraphs>134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157</cp:revision>
  <dcterms:created xsi:type="dcterms:W3CDTF">2023-10-04T02:14:27Z</dcterms:created>
  <dcterms:modified xsi:type="dcterms:W3CDTF">2023-10-05T03:21:42Z</dcterms:modified>
</cp:coreProperties>
</file>