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8DA"/>
    <a:srgbClr val="BD1360"/>
    <a:srgbClr val="A8ECFA"/>
    <a:srgbClr val="E39ACC"/>
    <a:srgbClr val="D49CBD"/>
    <a:srgbClr val="F7F17D"/>
    <a:srgbClr val="9AF177"/>
    <a:srgbClr val="FF85E5"/>
    <a:srgbClr val="FF4FD9"/>
    <a:srgbClr val="85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0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8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6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5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6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8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4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3F36-F2A5-4ED5-A719-AC1078CF5B08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5449A-BBA8-4AC3-921D-1B0DEE2E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8%81%ED%99%9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3307082" y="1032857"/>
            <a:ext cx="5577837" cy="4792286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486" name="직선 연결선 485"/>
          <p:cNvCxnSpPr>
            <a:stCxn id="19" idx="1"/>
            <a:endCxn id="109" idx="5"/>
          </p:cNvCxnSpPr>
          <p:nvPr/>
        </p:nvCxnSpPr>
        <p:spPr>
          <a:xfrm flipH="1" flipV="1">
            <a:off x="3258290" y="1924487"/>
            <a:ext cx="680466" cy="6139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직선 연결선 487"/>
          <p:cNvCxnSpPr>
            <a:stCxn id="19" idx="2"/>
          </p:cNvCxnSpPr>
          <p:nvPr/>
        </p:nvCxnSpPr>
        <p:spPr>
          <a:xfrm flipH="1" flipV="1">
            <a:off x="2167222" y="1867358"/>
            <a:ext cx="1678997" cy="8945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/>
          <p:cNvCxnSpPr>
            <a:stCxn id="115" idx="4"/>
            <a:endCxn id="112" idx="1"/>
          </p:cNvCxnSpPr>
          <p:nvPr/>
        </p:nvCxnSpPr>
        <p:spPr>
          <a:xfrm>
            <a:off x="2057798" y="2060959"/>
            <a:ext cx="405275" cy="3621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직선 연결선 491"/>
          <p:cNvCxnSpPr>
            <a:endCxn id="15" idx="1"/>
          </p:cNvCxnSpPr>
          <p:nvPr/>
        </p:nvCxnSpPr>
        <p:spPr>
          <a:xfrm>
            <a:off x="2759481" y="2707801"/>
            <a:ext cx="827984" cy="5130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직선 연결선 493"/>
          <p:cNvCxnSpPr>
            <a:stCxn id="115" idx="1"/>
          </p:cNvCxnSpPr>
          <p:nvPr/>
        </p:nvCxnSpPr>
        <p:spPr>
          <a:xfrm flipH="1" flipV="1">
            <a:off x="1214648" y="1420838"/>
            <a:ext cx="672688" cy="22859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/>
          <p:cNvCxnSpPr>
            <a:endCxn id="52" idx="1"/>
          </p:cNvCxnSpPr>
          <p:nvPr/>
        </p:nvCxnSpPr>
        <p:spPr>
          <a:xfrm>
            <a:off x="1901965" y="2785202"/>
            <a:ext cx="1604213" cy="6423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직선 연결선 497"/>
          <p:cNvCxnSpPr>
            <a:stCxn id="15" idx="3"/>
            <a:endCxn id="127" idx="6"/>
          </p:cNvCxnSpPr>
          <p:nvPr/>
        </p:nvCxnSpPr>
        <p:spPr>
          <a:xfrm flipH="1" flipV="1">
            <a:off x="2786804" y="3557673"/>
            <a:ext cx="800661" cy="1099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직선 연결선 499"/>
          <p:cNvCxnSpPr>
            <a:stCxn id="127" idx="2"/>
          </p:cNvCxnSpPr>
          <p:nvPr/>
        </p:nvCxnSpPr>
        <p:spPr>
          <a:xfrm flipH="1" flipV="1">
            <a:off x="1078122" y="3108773"/>
            <a:ext cx="1226544" cy="4489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/>
          <p:cNvCxnSpPr/>
          <p:nvPr/>
        </p:nvCxnSpPr>
        <p:spPr>
          <a:xfrm>
            <a:off x="848833" y="4119012"/>
            <a:ext cx="451978" cy="3796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직선 연결선 503"/>
          <p:cNvCxnSpPr/>
          <p:nvPr/>
        </p:nvCxnSpPr>
        <p:spPr>
          <a:xfrm flipV="1">
            <a:off x="1583495" y="4371259"/>
            <a:ext cx="822578" cy="1749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직선 연결선 505"/>
          <p:cNvCxnSpPr>
            <a:endCxn id="53" idx="1"/>
          </p:cNvCxnSpPr>
          <p:nvPr/>
        </p:nvCxnSpPr>
        <p:spPr>
          <a:xfrm flipV="1">
            <a:off x="2712740" y="4171437"/>
            <a:ext cx="1173094" cy="167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/>
          <p:cNvCxnSpPr>
            <a:stCxn id="13" idx="6"/>
          </p:cNvCxnSpPr>
          <p:nvPr/>
        </p:nvCxnSpPr>
        <p:spPr>
          <a:xfrm>
            <a:off x="7650157" y="4912004"/>
            <a:ext cx="937400" cy="10963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>
            <a:stCxn id="22" idx="6"/>
          </p:cNvCxnSpPr>
          <p:nvPr/>
        </p:nvCxnSpPr>
        <p:spPr>
          <a:xfrm>
            <a:off x="6929273" y="5386761"/>
            <a:ext cx="1276273" cy="2660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>
            <a:stCxn id="182" idx="3"/>
            <a:endCxn id="184" idx="1"/>
          </p:cNvCxnSpPr>
          <p:nvPr/>
        </p:nvCxnSpPr>
        <p:spPr>
          <a:xfrm>
            <a:off x="8579839" y="5639621"/>
            <a:ext cx="953647" cy="5096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/>
          <p:cNvCxnSpPr/>
          <p:nvPr/>
        </p:nvCxnSpPr>
        <p:spPr>
          <a:xfrm>
            <a:off x="8892741" y="5142969"/>
            <a:ext cx="699251" cy="1854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/>
          <p:cNvCxnSpPr/>
          <p:nvPr/>
        </p:nvCxnSpPr>
        <p:spPr>
          <a:xfrm flipV="1">
            <a:off x="9842286" y="4716875"/>
            <a:ext cx="1229488" cy="5549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연결선 412"/>
          <p:cNvCxnSpPr>
            <a:stCxn id="184" idx="7"/>
            <a:endCxn id="187" idx="2"/>
          </p:cNvCxnSpPr>
          <p:nvPr/>
        </p:nvCxnSpPr>
        <p:spPr>
          <a:xfrm flipV="1">
            <a:off x="9874410" y="5960274"/>
            <a:ext cx="471509" cy="1890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/>
          <p:cNvCxnSpPr>
            <a:stCxn id="187" idx="6"/>
            <a:endCxn id="190" idx="3"/>
          </p:cNvCxnSpPr>
          <p:nvPr/>
        </p:nvCxnSpPr>
        <p:spPr>
          <a:xfrm flipV="1">
            <a:off x="10828057" y="5599510"/>
            <a:ext cx="637489" cy="3607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직선 연결선 417"/>
          <p:cNvCxnSpPr>
            <a:stCxn id="22" idx="5"/>
            <a:endCxn id="178" idx="1"/>
          </p:cNvCxnSpPr>
          <p:nvPr/>
        </p:nvCxnSpPr>
        <p:spPr>
          <a:xfrm>
            <a:off x="6836736" y="5610165"/>
            <a:ext cx="710595" cy="3093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연결선 419"/>
          <p:cNvCxnSpPr>
            <a:stCxn id="22" idx="4"/>
            <a:endCxn id="172" idx="0"/>
          </p:cNvCxnSpPr>
          <p:nvPr/>
        </p:nvCxnSpPr>
        <p:spPr>
          <a:xfrm>
            <a:off x="6613332" y="5702702"/>
            <a:ext cx="440277" cy="3550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>
            <a:endCxn id="176" idx="2"/>
          </p:cNvCxnSpPr>
          <p:nvPr/>
        </p:nvCxnSpPr>
        <p:spPr>
          <a:xfrm>
            <a:off x="7192851" y="6384104"/>
            <a:ext cx="1387608" cy="1809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직선 연결선 423"/>
          <p:cNvCxnSpPr>
            <a:stCxn id="12" idx="5"/>
            <a:endCxn id="169" idx="0"/>
          </p:cNvCxnSpPr>
          <p:nvPr/>
        </p:nvCxnSpPr>
        <p:spPr>
          <a:xfrm>
            <a:off x="5886760" y="5607348"/>
            <a:ext cx="283114" cy="4613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직선 연결선 426"/>
          <p:cNvCxnSpPr>
            <a:stCxn id="12" idx="3"/>
            <a:endCxn id="166" idx="0"/>
          </p:cNvCxnSpPr>
          <p:nvPr/>
        </p:nvCxnSpPr>
        <p:spPr>
          <a:xfrm flipH="1">
            <a:off x="5362432" y="5607348"/>
            <a:ext cx="77520" cy="6714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/>
          <p:cNvCxnSpPr>
            <a:endCxn id="166" idx="1"/>
          </p:cNvCxnSpPr>
          <p:nvPr/>
        </p:nvCxnSpPr>
        <p:spPr>
          <a:xfrm>
            <a:off x="4959284" y="5044783"/>
            <a:ext cx="232686" cy="13045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연결선 434"/>
          <p:cNvCxnSpPr>
            <a:endCxn id="157" idx="0"/>
          </p:cNvCxnSpPr>
          <p:nvPr/>
        </p:nvCxnSpPr>
        <p:spPr>
          <a:xfrm flipH="1">
            <a:off x="4718215" y="5087063"/>
            <a:ext cx="74957" cy="66169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연결선 436"/>
          <p:cNvCxnSpPr>
            <a:stCxn id="14" idx="3"/>
            <a:endCxn id="151" idx="7"/>
          </p:cNvCxnSpPr>
          <p:nvPr/>
        </p:nvCxnSpPr>
        <p:spPr>
          <a:xfrm flipH="1">
            <a:off x="3035687" y="5108850"/>
            <a:ext cx="1638093" cy="10126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직선 연결선 440"/>
          <p:cNvCxnSpPr>
            <a:stCxn id="148" idx="6"/>
          </p:cNvCxnSpPr>
          <p:nvPr/>
        </p:nvCxnSpPr>
        <p:spPr>
          <a:xfrm flipV="1">
            <a:off x="2189070" y="4877203"/>
            <a:ext cx="2502459" cy="8815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직선 연결선 442"/>
          <p:cNvCxnSpPr/>
          <p:nvPr/>
        </p:nvCxnSpPr>
        <p:spPr>
          <a:xfrm flipH="1">
            <a:off x="3452212" y="4817636"/>
            <a:ext cx="1239318" cy="14171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연결선 446"/>
          <p:cNvCxnSpPr>
            <a:stCxn id="157" idx="3"/>
          </p:cNvCxnSpPr>
          <p:nvPr/>
        </p:nvCxnSpPr>
        <p:spPr>
          <a:xfrm flipH="1">
            <a:off x="3916808" y="6160284"/>
            <a:ext cx="630945" cy="3595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자유형 397"/>
          <p:cNvSpPr/>
          <p:nvPr/>
        </p:nvSpPr>
        <p:spPr>
          <a:xfrm>
            <a:off x="6859284" y="1855089"/>
            <a:ext cx="3143647" cy="1714313"/>
          </a:xfrm>
          <a:custGeom>
            <a:avLst/>
            <a:gdLst>
              <a:gd name="connsiteX0" fmla="*/ 0 w 3172456"/>
              <a:gd name="connsiteY0" fmla="*/ 0 h 1704109"/>
              <a:gd name="connsiteX1" fmla="*/ 315884 w 3172456"/>
              <a:gd name="connsiteY1" fmla="*/ 465512 h 1704109"/>
              <a:gd name="connsiteX2" fmla="*/ 1396538 w 3172456"/>
              <a:gd name="connsiteY2" fmla="*/ 74814 h 1704109"/>
              <a:gd name="connsiteX3" fmla="*/ 2959331 w 3172456"/>
              <a:gd name="connsiteY3" fmla="*/ 997527 h 1704109"/>
              <a:gd name="connsiteX4" fmla="*/ 3117273 w 3172456"/>
              <a:gd name="connsiteY4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2456" h="1704109">
                <a:moveTo>
                  <a:pt x="0" y="0"/>
                </a:moveTo>
                <a:cubicBezTo>
                  <a:pt x="41564" y="226521"/>
                  <a:pt x="83128" y="453043"/>
                  <a:pt x="315884" y="465512"/>
                </a:cubicBezTo>
                <a:cubicBezTo>
                  <a:pt x="548640" y="477981"/>
                  <a:pt x="955964" y="-13855"/>
                  <a:pt x="1396538" y="74814"/>
                </a:cubicBezTo>
                <a:cubicBezTo>
                  <a:pt x="1837112" y="163483"/>
                  <a:pt x="2672542" y="725978"/>
                  <a:pt x="2959331" y="997527"/>
                </a:cubicBezTo>
                <a:cubicBezTo>
                  <a:pt x="3246120" y="1269076"/>
                  <a:pt x="3181696" y="1486592"/>
                  <a:pt x="3117273" y="170410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17" idx="7"/>
          </p:cNvCxnSpPr>
          <p:nvPr/>
        </p:nvCxnSpPr>
        <p:spPr>
          <a:xfrm flipV="1">
            <a:off x="8197683" y="1989012"/>
            <a:ext cx="698542" cy="3393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>
            <a:stCxn id="17" idx="6"/>
            <a:endCxn id="235" idx="2"/>
          </p:cNvCxnSpPr>
          <p:nvPr/>
        </p:nvCxnSpPr>
        <p:spPr>
          <a:xfrm flipV="1">
            <a:off x="8290220" y="2259176"/>
            <a:ext cx="1609322" cy="292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직선 연결선 365"/>
          <p:cNvCxnSpPr>
            <a:stCxn id="232" idx="7"/>
            <a:endCxn id="238" idx="3"/>
          </p:cNvCxnSpPr>
          <p:nvPr/>
        </p:nvCxnSpPr>
        <p:spPr>
          <a:xfrm flipV="1">
            <a:off x="9276695" y="1402463"/>
            <a:ext cx="767127" cy="3143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>
            <a:stCxn id="235" idx="6"/>
            <a:endCxn id="241" idx="2"/>
          </p:cNvCxnSpPr>
          <p:nvPr/>
        </p:nvCxnSpPr>
        <p:spPr>
          <a:xfrm flipV="1">
            <a:off x="10381680" y="1689323"/>
            <a:ext cx="1000881" cy="5698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>
            <a:stCxn id="235" idx="5"/>
            <a:endCxn id="217" idx="1"/>
          </p:cNvCxnSpPr>
          <p:nvPr/>
        </p:nvCxnSpPr>
        <p:spPr>
          <a:xfrm>
            <a:off x="10311073" y="2429638"/>
            <a:ext cx="831308" cy="10755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/>
          <p:cNvCxnSpPr>
            <a:stCxn id="16" idx="6"/>
            <a:endCxn id="229" idx="3"/>
          </p:cNvCxnSpPr>
          <p:nvPr/>
        </p:nvCxnSpPr>
        <p:spPr>
          <a:xfrm flipV="1">
            <a:off x="8739001" y="3260923"/>
            <a:ext cx="445055" cy="20855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/>
          <p:cNvCxnSpPr>
            <a:endCxn id="226" idx="2"/>
          </p:cNvCxnSpPr>
          <p:nvPr/>
        </p:nvCxnSpPr>
        <p:spPr>
          <a:xfrm flipV="1">
            <a:off x="8245831" y="3726062"/>
            <a:ext cx="1462271" cy="3040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>
            <a:stCxn id="18" idx="6"/>
            <a:endCxn id="214" idx="2"/>
          </p:cNvCxnSpPr>
          <p:nvPr/>
        </p:nvCxnSpPr>
        <p:spPr>
          <a:xfrm>
            <a:off x="8364539" y="4253564"/>
            <a:ext cx="712953" cy="1104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>
            <a:stCxn id="214" idx="6"/>
            <a:endCxn id="217" idx="2"/>
          </p:cNvCxnSpPr>
          <p:nvPr/>
        </p:nvCxnSpPr>
        <p:spPr>
          <a:xfrm flipV="1">
            <a:off x="9559630" y="3675618"/>
            <a:ext cx="1512144" cy="688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312"/>
          <p:cNvCxnSpPr>
            <a:stCxn id="10" idx="0"/>
            <a:endCxn id="88" idx="4"/>
          </p:cNvCxnSpPr>
          <p:nvPr/>
        </p:nvCxnSpPr>
        <p:spPr>
          <a:xfrm flipH="1" flipV="1">
            <a:off x="5095157" y="814676"/>
            <a:ext cx="182969" cy="4728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>
            <a:stCxn id="88" idx="5"/>
            <a:endCxn id="9" idx="1"/>
          </p:cNvCxnSpPr>
          <p:nvPr/>
        </p:nvCxnSpPr>
        <p:spPr>
          <a:xfrm>
            <a:off x="5265619" y="744069"/>
            <a:ext cx="540839" cy="4655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>
            <a:stCxn id="9" idx="0"/>
            <a:endCxn id="85" idx="4"/>
          </p:cNvCxnSpPr>
          <p:nvPr/>
        </p:nvCxnSpPr>
        <p:spPr>
          <a:xfrm flipV="1">
            <a:off x="6029862" y="580724"/>
            <a:ext cx="73227" cy="5363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9" idx="7"/>
            <a:endCxn id="91" idx="3"/>
          </p:cNvCxnSpPr>
          <p:nvPr/>
        </p:nvCxnSpPr>
        <p:spPr>
          <a:xfrm flipV="1">
            <a:off x="6253266" y="760082"/>
            <a:ext cx="858219" cy="449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/>
          <p:cNvCxnSpPr>
            <a:stCxn id="11" idx="7"/>
            <a:endCxn id="250" idx="3"/>
          </p:cNvCxnSpPr>
          <p:nvPr/>
        </p:nvCxnSpPr>
        <p:spPr>
          <a:xfrm flipV="1">
            <a:off x="7038816" y="806352"/>
            <a:ext cx="1050015" cy="5736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>
            <a:endCxn id="259" idx="3"/>
          </p:cNvCxnSpPr>
          <p:nvPr/>
        </p:nvCxnSpPr>
        <p:spPr>
          <a:xfrm flipV="1">
            <a:off x="7131353" y="1364191"/>
            <a:ext cx="1662955" cy="2536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/>
          <p:cNvCxnSpPr>
            <a:stCxn id="10" idx="1"/>
            <a:endCxn id="97" idx="6"/>
          </p:cNvCxnSpPr>
          <p:nvPr/>
        </p:nvCxnSpPr>
        <p:spPr>
          <a:xfrm flipH="1" flipV="1">
            <a:off x="4328338" y="1136583"/>
            <a:ext cx="726383" cy="2434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>
            <a:stCxn id="97" idx="1"/>
            <a:endCxn id="100" idx="5"/>
          </p:cNvCxnSpPr>
          <p:nvPr/>
        </p:nvCxnSpPr>
        <p:spPr>
          <a:xfrm flipH="1" flipV="1">
            <a:off x="3690086" y="633157"/>
            <a:ext cx="226721" cy="3329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>
            <a:stCxn id="100" idx="3"/>
            <a:endCxn id="103" idx="6"/>
          </p:cNvCxnSpPr>
          <p:nvPr/>
        </p:nvCxnSpPr>
        <p:spPr>
          <a:xfrm flipH="1">
            <a:off x="2801745" y="633157"/>
            <a:ext cx="547417" cy="2117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>
            <a:stCxn id="103" idx="1"/>
            <a:endCxn id="106" idx="6"/>
          </p:cNvCxnSpPr>
          <p:nvPr/>
        </p:nvCxnSpPr>
        <p:spPr>
          <a:xfrm flipH="1" flipV="1">
            <a:off x="1959705" y="462306"/>
            <a:ext cx="430509" cy="21218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35" idx="0"/>
            <a:endCxn id="9" idx="4"/>
          </p:cNvCxnSpPr>
          <p:nvPr/>
        </p:nvCxnSpPr>
        <p:spPr>
          <a:xfrm flipH="1" flipV="1">
            <a:off x="6029862" y="1748973"/>
            <a:ext cx="66138" cy="127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35" idx="1"/>
            <a:endCxn id="10" idx="5"/>
          </p:cNvCxnSpPr>
          <p:nvPr/>
        </p:nvCxnSpPr>
        <p:spPr>
          <a:xfrm flipH="1" flipV="1">
            <a:off x="5501530" y="1826847"/>
            <a:ext cx="270966" cy="1856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35" idx="7"/>
            <a:endCxn id="11" idx="3"/>
          </p:cNvCxnSpPr>
          <p:nvPr/>
        </p:nvCxnSpPr>
        <p:spPr>
          <a:xfrm flipV="1">
            <a:off x="6419504" y="1826848"/>
            <a:ext cx="172504" cy="185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stCxn id="28" idx="1"/>
            <a:endCxn id="19" idx="5"/>
          </p:cNvCxnSpPr>
          <p:nvPr/>
        </p:nvCxnSpPr>
        <p:spPr>
          <a:xfrm flipH="1" flipV="1">
            <a:off x="4385564" y="2985293"/>
            <a:ext cx="86585" cy="119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8" idx="2"/>
            <a:endCxn id="15" idx="6"/>
          </p:cNvCxnSpPr>
          <p:nvPr/>
        </p:nvCxnSpPr>
        <p:spPr>
          <a:xfrm flipH="1">
            <a:off x="4126810" y="3433153"/>
            <a:ext cx="211339" cy="11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28" idx="3"/>
            <a:endCxn id="20" idx="7"/>
          </p:cNvCxnSpPr>
          <p:nvPr/>
        </p:nvCxnSpPr>
        <p:spPr>
          <a:xfrm flipH="1">
            <a:off x="4413169" y="3762001"/>
            <a:ext cx="58980" cy="203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38" idx="2"/>
            <a:endCxn id="14" idx="7"/>
          </p:cNvCxnSpPr>
          <p:nvPr/>
        </p:nvCxnSpPr>
        <p:spPr>
          <a:xfrm flipH="1">
            <a:off x="5120589" y="4569505"/>
            <a:ext cx="517907" cy="92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38" idx="3"/>
            <a:endCxn id="12" idx="0"/>
          </p:cNvCxnSpPr>
          <p:nvPr/>
        </p:nvCxnSpPr>
        <p:spPr>
          <a:xfrm flipH="1">
            <a:off x="5663356" y="4898353"/>
            <a:ext cx="109140" cy="169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38" idx="5"/>
            <a:endCxn id="22" idx="0"/>
          </p:cNvCxnSpPr>
          <p:nvPr/>
        </p:nvCxnSpPr>
        <p:spPr>
          <a:xfrm>
            <a:off x="6419504" y="4898353"/>
            <a:ext cx="193828" cy="172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38" idx="6"/>
            <a:endCxn id="13" idx="1"/>
          </p:cNvCxnSpPr>
          <p:nvPr/>
        </p:nvCxnSpPr>
        <p:spPr>
          <a:xfrm>
            <a:off x="6553504" y="4569505"/>
            <a:ext cx="557308" cy="119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stCxn id="32" idx="7"/>
            <a:endCxn id="17" idx="4"/>
          </p:cNvCxnSpPr>
          <p:nvPr/>
        </p:nvCxnSpPr>
        <p:spPr>
          <a:xfrm flipV="1">
            <a:off x="7722043" y="2867667"/>
            <a:ext cx="252236" cy="235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>
            <a:stCxn id="32" idx="6"/>
            <a:endCxn id="16" idx="2"/>
          </p:cNvCxnSpPr>
          <p:nvPr/>
        </p:nvCxnSpPr>
        <p:spPr>
          <a:xfrm>
            <a:off x="7856043" y="3432144"/>
            <a:ext cx="251075" cy="37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2" idx="5"/>
            <a:endCxn id="18" idx="1"/>
          </p:cNvCxnSpPr>
          <p:nvPr/>
        </p:nvCxnSpPr>
        <p:spPr>
          <a:xfrm>
            <a:off x="7722043" y="3760992"/>
            <a:ext cx="103151" cy="269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>
            <a:stCxn id="4" idx="0"/>
            <a:endCxn id="35" idx="4"/>
          </p:cNvCxnSpPr>
          <p:nvPr/>
        </p:nvCxnSpPr>
        <p:spPr>
          <a:xfrm flipV="1">
            <a:off x="6096000" y="2806403"/>
            <a:ext cx="0" cy="1273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32" idx="2"/>
            <a:endCxn id="4" idx="6"/>
          </p:cNvCxnSpPr>
          <p:nvPr/>
        </p:nvCxnSpPr>
        <p:spPr>
          <a:xfrm flipH="1">
            <a:off x="6772794" y="3432144"/>
            <a:ext cx="168241" cy="3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8" idx="6"/>
            <a:endCxn id="4" idx="2"/>
          </p:cNvCxnSpPr>
          <p:nvPr/>
        </p:nvCxnSpPr>
        <p:spPr>
          <a:xfrm>
            <a:off x="5253157" y="3433153"/>
            <a:ext cx="166049" cy="2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4" idx="4"/>
            <a:endCxn id="38" idx="0"/>
          </p:cNvCxnSpPr>
          <p:nvPr/>
        </p:nvCxnSpPr>
        <p:spPr>
          <a:xfrm>
            <a:off x="6096000" y="3936769"/>
            <a:ext cx="0" cy="1676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638496" y="4104444"/>
            <a:ext cx="915008" cy="930122"/>
          </a:xfrm>
          <a:prstGeom prst="ellipse">
            <a:avLst/>
          </a:prstGeom>
          <a:solidFill>
            <a:srgbClr val="5E8ACA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07610" y="44239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j-lt"/>
              </a:rPr>
              <a:t>건강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638496" y="1876281"/>
            <a:ext cx="915008" cy="930122"/>
          </a:xfrm>
          <a:prstGeom prst="ellipse">
            <a:avLst/>
          </a:prstGeom>
          <a:solidFill>
            <a:srgbClr val="A15DD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7610" y="216228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+mj-lt"/>
              </a:rPr>
              <a:t>중독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941035" y="2967083"/>
            <a:ext cx="915008" cy="930122"/>
          </a:xfrm>
          <a:prstGeom prst="ellipse">
            <a:avLst/>
          </a:prstGeom>
          <a:solidFill>
            <a:srgbClr val="7DB94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95530" y="327484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+mj-lt"/>
              </a:rPr>
              <a:t>보안성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338149" y="2968092"/>
            <a:ext cx="915008" cy="930122"/>
          </a:xfrm>
          <a:prstGeom prst="ellipse">
            <a:avLst/>
          </a:prstGeom>
          <a:solidFill>
            <a:srgbClr val="E0A366"/>
          </a:solidFill>
          <a:ln>
            <a:solidFill>
              <a:srgbClr val="9D3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93063" y="32714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atin typeface="+mj-lt"/>
              </a:rPr>
              <a:t>휴대성</a:t>
            </a:r>
            <a:endParaRPr lang="ko-KR" altLang="en-US" sz="1600" dirty="0">
              <a:latin typeface="+mj-lt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419206" y="2933711"/>
            <a:ext cx="1353588" cy="1003058"/>
          </a:xfrm>
          <a:prstGeom prst="ellipse">
            <a:avLst/>
          </a:prstGeom>
          <a:solidFill>
            <a:srgbClr val="DD61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00223" y="3248487"/>
            <a:ext cx="1210589" cy="400110"/>
          </a:xfrm>
          <a:prstGeom prst="rect">
            <a:avLst/>
          </a:prstGeom>
          <a:solidFill>
            <a:srgbClr val="DD616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스마트폰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62184" y="1287502"/>
            <a:ext cx="631883" cy="631882"/>
          </a:xfrm>
          <a:prstGeom prst="ellipse">
            <a:avLst/>
          </a:prstGeom>
          <a:solidFill>
            <a:srgbClr val="C092E6"/>
          </a:solidFill>
          <a:ln>
            <a:solidFill>
              <a:srgbClr val="A15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03662" y="1459368"/>
            <a:ext cx="748923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금단증상</a:t>
            </a:r>
            <a:endParaRPr lang="ko-KR" altLang="en-US" sz="1100" dirty="0">
              <a:latin typeface="+mj-lt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13921" y="1117091"/>
            <a:ext cx="631882" cy="631882"/>
          </a:xfrm>
          <a:prstGeom prst="ellipse">
            <a:avLst/>
          </a:prstGeom>
          <a:solidFill>
            <a:srgbClr val="C092E6"/>
          </a:solidFill>
          <a:ln>
            <a:solidFill>
              <a:srgbClr val="A15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01438" y="1291252"/>
            <a:ext cx="44595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+mj-lt"/>
              </a:rPr>
              <a:t>SNS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99471" y="1287503"/>
            <a:ext cx="631882" cy="631882"/>
          </a:xfrm>
          <a:prstGeom prst="ellipse">
            <a:avLst/>
          </a:prstGeom>
          <a:solidFill>
            <a:srgbClr val="C092E6"/>
          </a:solidFill>
          <a:ln>
            <a:solidFill>
              <a:srgbClr val="A15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8253" y="1455579"/>
            <a:ext cx="466794" cy="261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게임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846219" y="2445948"/>
            <a:ext cx="631882" cy="631882"/>
          </a:xfrm>
          <a:prstGeom prst="ellipse">
            <a:avLst/>
          </a:prstGeom>
          <a:solidFill>
            <a:srgbClr val="ECD18C"/>
          </a:solidFill>
          <a:ln>
            <a:solidFill>
              <a:srgbClr val="E3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8230" y="2610627"/>
            <a:ext cx="60785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간편함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4928" y="3128308"/>
            <a:ext cx="631882" cy="631882"/>
          </a:xfrm>
          <a:prstGeom prst="ellipse">
            <a:avLst/>
          </a:prstGeom>
          <a:solidFill>
            <a:srgbClr val="ECD18C"/>
          </a:solidFill>
          <a:ln>
            <a:solidFill>
              <a:srgbClr val="E3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06178" y="3296701"/>
            <a:ext cx="60785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카메라</a:t>
            </a:r>
            <a:endParaRPr lang="ko-KR" altLang="en-US" sz="1100" dirty="0">
              <a:latin typeface="+mj-lt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873824" y="3872554"/>
            <a:ext cx="631882" cy="631882"/>
          </a:xfrm>
          <a:prstGeom prst="ellipse">
            <a:avLst/>
          </a:prstGeom>
          <a:solidFill>
            <a:srgbClr val="ECD18C"/>
          </a:solidFill>
          <a:ln>
            <a:solidFill>
              <a:srgbClr val="E3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85834" y="4040632"/>
            <a:ext cx="60785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인터넷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81243" y="4569505"/>
            <a:ext cx="631883" cy="631882"/>
          </a:xfrm>
          <a:prstGeom prst="ellipse">
            <a:avLst/>
          </a:prstGeom>
          <a:solidFill>
            <a:srgbClr val="8EADDA"/>
          </a:solidFill>
          <a:ln>
            <a:solidFill>
              <a:srgbClr val="317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22723" y="4735269"/>
            <a:ext cx="748923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시력저하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347415" y="5068003"/>
            <a:ext cx="631882" cy="631882"/>
          </a:xfrm>
          <a:prstGeom prst="ellipse">
            <a:avLst/>
          </a:prstGeom>
          <a:solidFill>
            <a:srgbClr val="8EADDA"/>
          </a:solidFill>
          <a:ln>
            <a:solidFill>
              <a:srgbClr val="317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6323" y="5236081"/>
            <a:ext cx="607859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전자파</a:t>
            </a:r>
            <a:endParaRPr lang="ko-KR" altLang="en-US" sz="1100" dirty="0">
              <a:latin typeface="+mj-lt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297391" y="5070820"/>
            <a:ext cx="631882" cy="631882"/>
          </a:xfrm>
          <a:prstGeom prst="ellipse">
            <a:avLst/>
          </a:prstGeom>
          <a:solidFill>
            <a:srgbClr val="8EADDA"/>
          </a:solidFill>
          <a:ln>
            <a:solidFill>
              <a:srgbClr val="317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75477" y="5238898"/>
            <a:ext cx="466794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자세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18275" y="4596063"/>
            <a:ext cx="631882" cy="631882"/>
          </a:xfrm>
          <a:prstGeom prst="ellipse">
            <a:avLst/>
          </a:prstGeom>
          <a:solidFill>
            <a:srgbClr val="8EADDA"/>
          </a:solidFill>
          <a:ln>
            <a:solidFill>
              <a:srgbClr val="3170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7724" y="4765963"/>
            <a:ext cx="466794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수면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732657" y="3937623"/>
            <a:ext cx="631882" cy="631882"/>
          </a:xfrm>
          <a:prstGeom prst="ellipse">
            <a:avLst/>
          </a:prstGeom>
          <a:solidFill>
            <a:srgbClr val="B0DD7F"/>
          </a:solidFill>
          <a:ln>
            <a:solidFill>
              <a:srgbClr val="7DB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44670" y="4039202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보이스</a:t>
            </a:r>
            <a:endParaRPr lang="en-US" altLang="ko-KR" sz="1100" dirty="0" smtClean="0"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피싱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107118" y="3153539"/>
            <a:ext cx="631883" cy="631882"/>
          </a:xfrm>
          <a:prstGeom prst="ellipse">
            <a:avLst/>
          </a:prstGeom>
          <a:solidFill>
            <a:srgbClr val="B0DD7F"/>
          </a:solidFill>
          <a:ln>
            <a:solidFill>
              <a:srgbClr val="7DB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048594" y="3338675"/>
            <a:ext cx="748923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악성코드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658337" y="2235785"/>
            <a:ext cx="631883" cy="631882"/>
          </a:xfrm>
          <a:prstGeom prst="ellipse">
            <a:avLst/>
          </a:prstGeom>
          <a:solidFill>
            <a:srgbClr val="B0DD7F"/>
          </a:solidFill>
          <a:ln>
            <a:solidFill>
              <a:srgbClr val="7DB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99501" y="2426738"/>
            <a:ext cx="748923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atin typeface="+mj-lt"/>
              </a:rPr>
              <a:t>개인정보</a:t>
            </a:r>
            <a:endParaRPr lang="ko-KR" altLang="en-US" sz="1100" dirty="0">
              <a:latin typeface="+mj-lt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5862020" y="98586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775769" y="23147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자기과시</a:t>
            </a:r>
            <a:endParaRPr lang="ko-KR" altLang="en-US" sz="900" dirty="0">
              <a:latin typeface="+mj-lt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854088" y="332538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25544" y="465426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의존성</a:t>
            </a:r>
            <a:endParaRPr lang="ko-KR" altLang="en-US" sz="900" dirty="0">
              <a:latin typeface="+mj-lt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7040878" y="348551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2334" y="481439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열등감</a:t>
            </a:r>
            <a:endParaRPr lang="ko-KR" altLang="en-US" sz="900" dirty="0">
              <a:latin typeface="+mj-lt"/>
            </a:endParaRPr>
          </a:p>
        </p:txBody>
      </p:sp>
      <p:grpSp>
        <p:nvGrpSpPr>
          <p:cNvPr id="335" name="그룹 334"/>
          <p:cNvGrpSpPr/>
          <p:nvPr/>
        </p:nvGrpSpPr>
        <p:grpSpPr>
          <a:xfrm>
            <a:off x="3765303" y="895514"/>
            <a:ext cx="646331" cy="482138"/>
            <a:chOff x="3765303" y="895514"/>
            <a:chExt cx="646331" cy="482138"/>
          </a:xfrm>
        </p:grpSpPr>
        <p:sp>
          <p:nvSpPr>
            <p:cNvPr id="97" name="타원 96"/>
            <p:cNvSpPr/>
            <p:nvPr/>
          </p:nvSpPr>
          <p:spPr>
            <a:xfrm>
              <a:off x="3846200" y="895514"/>
              <a:ext cx="482138" cy="482138"/>
            </a:xfrm>
            <a:prstGeom prst="ellipse">
              <a:avLst/>
            </a:prstGeom>
            <a:solidFill>
              <a:srgbClr val="E2CDF3"/>
            </a:solidFill>
            <a:ln>
              <a:solidFill>
                <a:srgbClr val="C09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65303" y="9909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+mj-lt"/>
                </a:rPr>
                <a:t>사용시간</a:t>
              </a:r>
              <a:endParaRPr lang="en-US" altLang="ko-KR" sz="900" dirty="0" smtClean="0">
                <a:latin typeface="+mj-lt"/>
              </a:endParaRPr>
            </a:p>
            <a:p>
              <a:pPr algn="ctr"/>
              <a:r>
                <a:rPr lang="ko-KR" altLang="en-US" sz="900" dirty="0" smtClean="0">
                  <a:latin typeface="+mj-lt"/>
                </a:rPr>
                <a:t>감소</a:t>
              </a:r>
              <a:endParaRPr lang="ko-KR" altLang="en-US" sz="900" dirty="0">
                <a:latin typeface="+mj-lt"/>
              </a:endParaRPr>
            </a:p>
          </p:txBody>
        </p:sp>
      </p:grpSp>
      <p:sp>
        <p:nvSpPr>
          <p:cNvPr id="100" name="타원 99"/>
          <p:cNvSpPr/>
          <p:nvPr/>
        </p:nvSpPr>
        <p:spPr>
          <a:xfrm>
            <a:off x="3278555" y="221626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01829" y="35451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불안증세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2319607" y="603885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96406" y="6940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집중력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저하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1477567" y="221237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93851" y="312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일상생활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문제</a:t>
            </a:r>
            <a:endParaRPr lang="ko-KR" altLang="en-US" sz="900" dirty="0">
              <a:latin typeface="+mj-lt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846759" y="1512956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60510" y="16458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정보전달</a:t>
            </a:r>
            <a:endParaRPr lang="ko-KR" altLang="en-US" sz="900" dirty="0">
              <a:latin typeface="+mj-lt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392466" y="2352496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63920" y="2485384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간소화</a:t>
            </a:r>
            <a:endParaRPr lang="ko-KR" altLang="en-US" sz="900" dirty="0">
              <a:latin typeface="+mj-lt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816729" y="1578821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88185" y="1711709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이동성</a:t>
            </a:r>
            <a:endParaRPr lang="ko-KR" altLang="en-US" sz="900" dirty="0">
              <a:latin typeface="+mj-lt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11565" y="1136583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5275" y="126947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짐 간소화</a:t>
            </a:r>
            <a:endParaRPr lang="ko-KR" altLang="en-US" sz="900" dirty="0">
              <a:latin typeface="+mj-lt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20499" y="2802982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34248" y="293587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가격거품</a:t>
            </a:r>
            <a:endParaRPr lang="ko-KR" altLang="en-US" sz="900" dirty="0">
              <a:latin typeface="+mj-lt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1558350" y="2528065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472099" y="266095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불법촬영</a:t>
            </a:r>
            <a:endParaRPr lang="ko-KR" altLang="en-US" sz="900" dirty="0">
              <a:latin typeface="+mj-lt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2304666" y="3316604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33830" y="3449492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성능</a:t>
            </a:r>
            <a:endParaRPr lang="ko-KR" altLang="en-US" sz="900" dirty="0">
              <a:latin typeface="+mj-lt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489373" y="3763449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3122" y="38464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개인시간</a:t>
            </a:r>
            <a:endParaRPr lang="en-US" altLang="ko-KR" sz="900" dirty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감소</a:t>
            </a:r>
            <a:endParaRPr lang="ko-KR" altLang="en-US" sz="900" dirty="0">
              <a:latin typeface="+mj-lt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227653" y="4342206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141401" y="440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상시연락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가능</a:t>
            </a:r>
            <a:endParaRPr lang="ko-KR" altLang="en-US" sz="900" dirty="0">
              <a:latin typeface="+mj-lt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2348141" y="4122955"/>
            <a:ext cx="482138" cy="482138"/>
          </a:xfrm>
          <a:prstGeom prst="ellipse">
            <a:avLst/>
          </a:prstGeom>
          <a:solidFill>
            <a:srgbClr val="F8F4BA"/>
          </a:solidFill>
          <a:ln>
            <a:solidFill>
              <a:srgbClr val="ECD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261890" y="425584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연락용</a:t>
            </a:r>
            <a:r>
              <a:rPr lang="ko-KR" altLang="en-US" sz="900" dirty="0" err="1">
                <a:latin typeface="+mj-lt"/>
              </a:rPr>
              <a:t>이</a:t>
            </a:r>
            <a:endParaRPr lang="ko-KR" altLang="en-US" sz="900" dirty="0">
              <a:latin typeface="+mj-lt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3106374" y="4728162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77831" y="47862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안구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건조증</a:t>
            </a:r>
            <a:endParaRPr lang="ko-KR" altLang="en-US" sz="900" dirty="0">
              <a:latin typeface="+mj-lt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1706932" y="5517710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36096" y="5650598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근시</a:t>
            </a:r>
            <a:endParaRPr lang="ko-KR" altLang="en-US" sz="900" dirty="0">
              <a:latin typeface="+mj-lt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2624156" y="6050876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595612" y="6183764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각막염</a:t>
            </a:r>
            <a:endParaRPr lang="ko-KR" altLang="en-US" sz="900" dirty="0">
              <a:latin typeface="+mj-lt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3622577" y="6272654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594032" y="6405542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백내장</a:t>
            </a:r>
            <a:endParaRPr lang="ko-KR" altLang="en-US" sz="900" dirty="0">
              <a:latin typeface="+mj-lt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477146" y="5748753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390895" y="588164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노안증상</a:t>
            </a:r>
            <a:endParaRPr lang="ko-KR" altLang="en-US" sz="900" dirty="0">
              <a:latin typeface="+mj-lt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5121363" y="6278755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092818" y="6411643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안구암</a:t>
            </a:r>
            <a:endParaRPr lang="ko-KR" altLang="en-US" sz="900" dirty="0">
              <a:latin typeface="+mj-lt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5928805" y="6068651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899505" y="61423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블루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라이트</a:t>
            </a:r>
            <a:endParaRPr lang="ko-KR" altLang="en-US" sz="900" dirty="0">
              <a:latin typeface="+mj-lt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6812540" y="6057751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792439" y="613509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터널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증후군</a:t>
            </a:r>
            <a:endParaRPr lang="ko-KR" altLang="en-US" sz="900" dirty="0">
              <a:latin typeface="+mj-lt"/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8343544" y="6201343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257293" y="633423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손목통증</a:t>
            </a:r>
            <a:endParaRPr lang="ko-KR" altLang="en-US" sz="900" dirty="0">
              <a:latin typeface="+mj-lt"/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7476724" y="5848915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90474" y="598180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목디스크</a:t>
            </a:r>
            <a:endParaRPr lang="ko-KR" altLang="en-US" sz="900" dirty="0">
              <a:latin typeface="+mj-lt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8077467" y="5391317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048923" y="5524205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거북목</a:t>
            </a:r>
            <a:endParaRPr lang="ko-KR" altLang="en-US" sz="900" dirty="0">
              <a:latin typeface="+mj-lt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9462879" y="6078692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376628" y="62115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근육긴장</a:t>
            </a:r>
            <a:endParaRPr lang="ko-KR" altLang="en-US" sz="900" dirty="0">
              <a:latin typeface="+mj-lt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10345919" y="5719205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0375083" y="5852093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두통</a:t>
            </a:r>
            <a:endParaRPr lang="ko-KR" altLang="en-US" sz="900" dirty="0">
              <a:latin typeface="+mj-lt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11394939" y="5187979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308688" y="532086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스트레스</a:t>
            </a:r>
            <a:endParaRPr lang="ko-KR" altLang="en-US" sz="900" dirty="0">
              <a:latin typeface="+mj-lt"/>
            </a:endParaRPr>
          </a:p>
        </p:txBody>
      </p:sp>
      <p:sp>
        <p:nvSpPr>
          <p:cNvPr id="199" name="타원 198"/>
          <p:cNvSpPr/>
          <p:nvPr/>
        </p:nvSpPr>
        <p:spPr>
          <a:xfrm>
            <a:off x="8464949" y="4839073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8372685" y="497870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수면장애</a:t>
            </a:r>
            <a:endParaRPr lang="ko-KR" altLang="en-US" sz="900" dirty="0">
              <a:latin typeface="+mj-lt"/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9485466" y="5080142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9399215" y="521303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수면부족</a:t>
            </a:r>
            <a:endParaRPr lang="ko-KR" altLang="en-US" sz="900" dirty="0">
              <a:latin typeface="+mj-lt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10938258" y="4429866"/>
            <a:ext cx="482138" cy="482138"/>
          </a:xfrm>
          <a:prstGeom prst="ellipse">
            <a:avLst/>
          </a:prstGeom>
          <a:solidFill>
            <a:srgbClr val="C7E4F1"/>
          </a:solidFill>
          <a:ln>
            <a:solidFill>
              <a:srgbClr val="8EA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0852006" y="45627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만성피로</a:t>
            </a:r>
            <a:endParaRPr lang="ko-KR" altLang="en-US" sz="900" dirty="0">
              <a:latin typeface="+mj-lt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9077492" y="4122955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106656" y="4255843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대출</a:t>
            </a:r>
            <a:endParaRPr lang="ko-KR" altLang="en-US" sz="900" dirty="0">
              <a:latin typeface="+mj-lt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11071774" y="3434549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1043230" y="349421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인터넷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뱅킹</a:t>
            </a:r>
            <a:endParaRPr lang="ko-KR" altLang="en-US" sz="900" dirty="0">
              <a:latin typeface="+mj-lt"/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9708102" y="3484993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9679559" y="35364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문화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상품권</a:t>
            </a:r>
            <a:endParaRPr lang="ko-KR" altLang="en-US" sz="900" dirty="0">
              <a:latin typeface="+mj-lt"/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9113449" y="2849392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026078" y="2915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배터리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err="1" smtClean="0">
                <a:latin typeface="+mj-lt"/>
              </a:rPr>
              <a:t>감소시간</a:t>
            </a:r>
            <a:endParaRPr lang="ko-KR" altLang="en-US" sz="900" dirty="0">
              <a:latin typeface="+mj-lt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8865164" y="1646165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778912" y="177905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전화번호</a:t>
            </a:r>
            <a:endParaRPr lang="ko-KR" altLang="en-US" sz="900" dirty="0">
              <a:latin typeface="+mj-lt"/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9899542" y="2018107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9928706" y="2150995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계좌</a:t>
            </a:r>
            <a:endParaRPr lang="ko-KR" altLang="en-US" sz="900" dirty="0">
              <a:latin typeface="+mj-lt"/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9973215" y="990932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9886964" y="112382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대포통장</a:t>
            </a:r>
            <a:endParaRPr lang="ko-KR" altLang="en-US" sz="900" dirty="0">
              <a:latin typeface="+mj-lt"/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11382561" y="1448254"/>
            <a:ext cx="482138" cy="482138"/>
          </a:xfrm>
          <a:prstGeom prst="ellipse">
            <a:avLst/>
          </a:prstGeom>
          <a:solidFill>
            <a:srgbClr val="D6EDBD"/>
          </a:solidFill>
          <a:ln>
            <a:solidFill>
              <a:srgbClr val="B0D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1301041" y="15709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j-lt"/>
              </a:rPr>
              <a:t>범죄악용</a:t>
            </a:r>
            <a:endParaRPr lang="ko-KR" altLang="en-US" sz="900" dirty="0">
              <a:latin typeface="+mj-lt"/>
            </a:endParaRPr>
          </a:p>
        </p:txBody>
      </p:sp>
      <p:sp>
        <p:nvSpPr>
          <p:cNvPr id="250" name="타원 249"/>
          <p:cNvSpPr/>
          <p:nvPr/>
        </p:nvSpPr>
        <p:spPr>
          <a:xfrm>
            <a:off x="8018224" y="394821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941226" y="473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의사소통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단절</a:t>
            </a:r>
            <a:endParaRPr lang="ko-KR" altLang="en-US" sz="900" dirty="0">
              <a:latin typeface="+mj-lt"/>
            </a:endParaRPr>
          </a:p>
        </p:txBody>
      </p:sp>
      <p:sp>
        <p:nvSpPr>
          <p:cNvPr id="259" name="타원 258"/>
          <p:cNvSpPr/>
          <p:nvPr/>
        </p:nvSpPr>
        <p:spPr>
          <a:xfrm>
            <a:off x="8723701" y="952660"/>
            <a:ext cx="482138" cy="482138"/>
          </a:xfrm>
          <a:prstGeom prst="ellipse">
            <a:avLst/>
          </a:prstGeom>
          <a:solidFill>
            <a:srgbClr val="E2CDF3"/>
          </a:solidFill>
          <a:ln>
            <a:solidFill>
              <a:srgbClr val="C09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8702453" y="10257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latin typeface="+mj-lt"/>
              </a:rPr>
              <a:t>현실과</a:t>
            </a:r>
            <a:endParaRPr lang="en-US" altLang="ko-KR" sz="900" dirty="0" smtClean="0">
              <a:latin typeface="+mj-lt"/>
            </a:endParaRPr>
          </a:p>
          <a:p>
            <a:pPr algn="ctr"/>
            <a:r>
              <a:rPr lang="ko-KR" altLang="en-US" sz="900" dirty="0" smtClean="0">
                <a:latin typeface="+mj-lt"/>
              </a:rPr>
              <a:t>혼동</a:t>
            </a:r>
            <a:endParaRPr lang="ko-KR" altLang="en-US" sz="900" dirty="0">
              <a:latin typeface="+mj-lt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1009363" y="8424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신소연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231006</a:t>
            </a:r>
            <a:endParaRPr lang="ko-KR" altLang="en-US" sz="1000" dirty="0"/>
          </a:p>
        </p:txBody>
      </p:sp>
      <p:sp>
        <p:nvSpPr>
          <p:cNvPr id="520" name="직사각형 519"/>
          <p:cNvSpPr/>
          <p:nvPr/>
        </p:nvSpPr>
        <p:spPr>
          <a:xfrm>
            <a:off x="489373" y="5386761"/>
            <a:ext cx="902308" cy="11740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2" name="타원 521"/>
          <p:cNvSpPr/>
          <p:nvPr/>
        </p:nvSpPr>
        <p:spPr>
          <a:xfrm>
            <a:off x="616446" y="5580679"/>
            <a:ext cx="103413" cy="103413"/>
          </a:xfrm>
          <a:prstGeom prst="ellipse">
            <a:avLst/>
          </a:prstGeom>
          <a:solidFill>
            <a:srgbClr val="A15DD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3" name="타원 522"/>
          <p:cNvSpPr/>
          <p:nvPr/>
        </p:nvSpPr>
        <p:spPr>
          <a:xfrm>
            <a:off x="616949" y="5816109"/>
            <a:ext cx="103413" cy="103413"/>
          </a:xfrm>
          <a:prstGeom prst="ellipse">
            <a:avLst/>
          </a:prstGeom>
          <a:solidFill>
            <a:srgbClr val="E0A366"/>
          </a:solidFill>
          <a:ln>
            <a:solidFill>
              <a:srgbClr val="9D3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4" name="타원 523"/>
          <p:cNvSpPr/>
          <p:nvPr/>
        </p:nvSpPr>
        <p:spPr>
          <a:xfrm>
            <a:off x="616445" y="6047105"/>
            <a:ext cx="103413" cy="103413"/>
          </a:xfrm>
          <a:prstGeom prst="ellipse">
            <a:avLst/>
          </a:prstGeom>
          <a:solidFill>
            <a:srgbClr val="5E8ACA"/>
          </a:solidFill>
          <a:ln>
            <a:solidFill>
              <a:srgbClr val="445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5" name="타원 524"/>
          <p:cNvSpPr/>
          <p:nvPr/>
        </p:nvSpPr>
        <p:spPr>
          <a:xfrm>
            <a:off x="616445" y="6280691"/>
            <a:ext cx="103413" cy="103413"/>
          </a:xfrm>
          <a:prstGeom prst="ellipse">
            <a:avLst/>
          </a:prstGeom>
          <a:solidFill>
            <a:srgbClr val="7DB947"/>
          </a:solidFill>
          <a:ln>
            <a:solidFill>
              <a:srgbClr val="3E5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6" name="TextBox 525"/>
          <p:cNvSpPr txBox="1"/>
          <p:nvPr/>
        </p:nvSpPr>
        <p:spPr>
          <a:xfrm>
            <a:off x="684991" y="55118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중독</a:t>
            </a:r>
            <a:endParaRPr lang="ko-KR" altLang="en-US" sz="900" dirty="0"/>
          </a:p>
        </p:txBody>
      </p:sp>
      <p:sp>
        <p:nvSpPr>
          <p:cNvPr id="527" name="TextBox 526"/>
          <p:cNvSpPr txBox="1"/>
          <p:nvPr/>
        </p:nvSpPr>
        <p:spPr>
          <a:xfrm>
            <a:off x="684991" y="575236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휴대성</a:t>
            </a:r>
            <a:endParaRPr lang="ko-KR" altLang="en-US" sz="900" dirty="0"/>
          </a:p>
        </p:txBody>
      </p:sp>
      <p:sp>
        <p:nvSpPr>
          <p:cNvPr id="528" name="TextBox 527"/>
          <p:cNvSpPr txBox="1"/>
          <p:nvPr/>
        </p:nvSpPr>
        <p:spPr>
          <a:xfrm>
            <a:off x="684991" y="598074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건강</a:t>
            </a:r>
            <a:endParaRPr lang="ko-KR" altLang="en-US" sz="900" dirty="0"/>
          </a:p>
        </p:txBody>
      </p:sp>
      <p:sp>
        <p:nvSpPr>
          <p:cNvPr id="529" name="TextBox 528"/>
          <p:cNvSpPr txBox="1"/>
          <p:nvPr/>
        </p:nvSpPr>
        <p:spPr>
          <a:xfrm>
            <a:off x="684991" y="620913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보안성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9294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11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직선 연결선 111"/>
          <p:cNvCxnSpPr>
            <a:stCxn id="9" idx="4"/>
            <a:endCxn id="7" idx="0"/>
          </p:cNvCxnSpPr>
          <p:nvPr/>
        </p:nvCxnSpPr>
        <p:spPr>
          <a:xfrm>
            <a:off x="6096001" y="2577638"/>
            <a:ext cx="0" cy="2642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3" idx="6"/>
            <a:endCxn id="7" idx="2"/>
          </p:cNvCxnSpPr>
          <p:nvPr/>
        </p:nvCxnSpPr>
        <p:spPr>
          <a:xfrm>
            <a:off x="5122027" y="3429001"/>
            <a:ext cx="38688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7" idx="6"/>
            <a:endCxn id="14" idx="2"/>
          </p:cNvCxnSpPr>
          <p:nvPr/>
        </p:nvCxnSpPr>
        <p:spPr>
          <a:xfrm>
            <a:off x="6683087" y="3429001"/>
            <a:ext cx="38688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7" idx="4"/>
            <a:endCxn id="12" idx="0"/>
          </p:cNvCxnSpPr>
          <p:nvPr/>
        </p:nvCxnSpPr>
        <p:spPr>
          <a:xfrm>
            <a:off x="6096001" y="4016087"/>
            <a:ext cx="0" cy="2642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9" idx="1"/>
            <a:endCxn id="18" idx="5"/>
          </p:cNvCxnSpPr>
          <p:nvPr/>
        </p:nvCxnSpPr>
        <p:spPr>
          <a:xfrm flipH="1" flipV="1">
            <a:off x="5310448" y="1239845"/>
            <a:ext cx="468631" cy="572677"/>
          </a:xfrm>
          <a:prstGeom prst="line">
            <a:avLst/>
          </a:prstGeom>
          <a:ln w="28575" cap="flat" cmpd="sng" algn="ctr">
            <a:solidFill>
              <a:srgbClr val="F6A8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19" idx="3"/>
            <a:endCxn id="9" idx="0"/>
          </p:cNvCxnSpPr>
          <p:nvPr/>
        </p:nvCxnSpPr>
        <p:spPr>
          <a:xfrm flipH="1">
            <a:off x="6096001" y="987200"/>
            <a:ext cx="619518" cy="694049"/>
          </a:xfrm>
          <a:prstGeom prst="line">
            <a:avLst/>
          </a:prstGeom>
          <a:ln w="28575" cap="flat" cmpd="sng" algn="ctr">
            <a:solidFill>
              <a:srgbClr val="F6A8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0" idx="2"/>
            <a:endCxn id="9" idx="6"/>
          </p:cNvCxnSpPr>
          <p:nvPr/>
        </p:nvCxnSpPr>
        <p:spPr>
          <a:xfrm flipH="1">
            <a:off x="6544195" y="2045563"/>
            <a:ext cx="898118" cy="83881"/>
          </a:xfrm>
          <a:prstGeom prst="line">
            <a:avLst/>
          </a:prstGeom>
          <a:ln w="28575" cap="flat" cmpd="sng" algn="ctr">
            <a:solidFill>
              <a:srgbClr val="F6A8D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1" idx="3"/>
            <a:endCxn id="14" idx="7"/>
          </p:cNvCxnSpPr>
          <p:nvPr/>
        </p:nvCxnSpPr>
        <p:spPr>
          <a:xfrm flipH="1">
            <a:off x="7835090" y="2773595"/>
            <a:ext cx="825076" cy="338484"/>
          </a:xfrm>
          <a:prstGeom prst="line">
            <a:avLst/>
          </a:prstGeom>
          <a:ln w="28575" cap="flat" cmpd="sng" algn="ctr">
            <a:solidFill>
              <a:srgbClr val="A8EC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5" idx="2"/>
            <a:endCxn id="14" idx="6"/>
          </p:cNvCxnSpPr>
          <p:nvPr/>
        </p:nvCxnSpPr>
        <p:spPr>
          <a:xfrm flipH="1" flipV="1">
            <a:off x="7966363" y="3429001"/>
            <a:ext cx="822262" cy="391213"/>
          </a:xfrm>
          <a:prstGeom prst="line">
            <a:avLst/>
          </a:prstGeom>
          <a:ln w="28575" cap="flat" cmpd="sng" algn="ctr">
            <a:solidFill>
              <a:srgbClr val="A8EC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6" idx="2"/>
            <a:endCxn id="12" idx="7"/>
          </p:cNvCxnSpPr>
          <p:nvPr/>
        </p:nvCxnSpPr>
        <p:spPr>
          <a:xfrm flipH="1">
            <a:off x="6412922" y="4391361"/>
            <a:ext cx="1275052" cy="2027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3" idx="2"/>
            <a:endCxn id="12" idx="6"/>
          </p:cNvCxnSpPr>
          <p:nvPr/>
        </p:nvCxnSpPr>
        <p:spPr>
          <a:xfrm flipH="1" flipV="1">
            <a:off x="6544195" y="4728558"/>
            <a:ext cx="2460531" cy="63770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5"/>
            <a:endCxn id="32" idx="1"/>
          </p:cNvCxnSpPr>
          <p:nvPr/>
        </p:nvCxnSpPr>
        <p:spPr>
          <a:xfrm>
            <a:off x="6412922" y="5045479"/>
            <a:ext cx="1294061" cy="74101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1" idx="0"/>
            <a:endCxn id="12" idx="4"/>
          </p:cNvCxnSpPr>
          <p:nvPr/>
        </p:nvCxnSpPr>
        <p:spPr>
          <a:xfrm flipH="1" flipV="1">
            <a:off x="6096001" y="5176752"/>
            <a:ext cx="183282" cy="754584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8" idx="7"/>
          </p:cNvCxnSpPr>
          <p:nvPr/>
        </p:nvCxnSpPr>
        <p:spPr>
          <a:xfrm flipV="1">
            <a:off x="5159381" y="5135421"/>
            <a:ext cx="727125" cy="58842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22" idx="7"/>
          </p:cNvCxnSpPr>
          <p:nvPr/>
        </p:nvCxnSpPr>
        <p:spPr>
          <a:xfrm flipV="1">
            <a:off x="4301988" y="4923542"/>
            <a:ext cx="1406089" cy="47805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39" idx="6"/>
            <a:endCxn id="12" idx="2"/>
          </p:cNvCxnSpPr>
          <p:nvPr/>
        </p:nvCxnSpPr>
        <p:spPr>
          <a:xfrm flipV="1">
            <a:off x="3346549" y="4728558"/>
            <a:ext cx="2301257" cy="39127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3" idx="6"/>
            <a:endCxn id="12" idx="1"/>
          </p:cNvCxnSpPr>
          <p:nvPr/>
        </p:nvCxnSpPr>
        <p:spPr>
          <a:xfrm>
            <a:off x="4299834" y="4181116"/>
            <a:ext cx="1479245" cy="2305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5" idx="4"/>
            <a:endCxn id="13" idx="0"/>
          </p:cNvCxnSpPr>
          <p:nvPr/>
        </p:nvCxnSpPr>
        <p:spPr>
          <a:xfrm flipH="1">
            <a:off x="4673833" y="2489522"/>
            <a:ext cx="72515" cy="491284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16" idx="5"/>
            <a:endCxn id="13" idx="1"/>
          </p:cNvCxnSpPr>
          <p:nvPr/>
        </p:nvCxnSpPr>
        <p:spPr>
          <a:xfrm>
            <a:off x="3651444" y="2697085"/>
            <a:ext cx="705467" cy="414994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7" idx="6"/>
            <a:endCxn id="13" idx="2"/>
          </p:cNvCxnSpPr>
          <p:nvPr/>
        </p:nvCxnSpPr>
        <p:spPr>
          <a:xfrm flipV="1">
            <a:off x="3147831" y="3429001"/>
            <a:ext cx="1077807" cy="877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508914" y="2841914"/>
            <a:ext cx="1174173" cy="11741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 smtClean="0">
                <a:solidFill>
                  <a:schemeClr val="bg1"/>
                </a:solidFill>
              </a:rPr>
              <a:t>영화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47806" y="1681249"/>
            <a:ext cx="896389" cy="896389"/>
          </a:xfrm>
          <a:prstGeom prst="ellipse">
            <a:avLst/>
          </a:prstGeom>
          <a:solidFill>
            <a:srgbClr val="F151A1"/>
          </a:solidFill>
          <a:ln w="57150">
            <a:solidFill>
              <a:srgbClr val="F6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err="1" smtClean="0"/>
              <a:t>기술양식</a:t>
            </a:r>
            <a:endParaRPr lang="ko-KR" altLang="en-US" sz="1600" spc="-150" dirty="0"/>
          </a:p>
        </p:txBody>
      </p:sp>
      <p:sp>
        <p:nvSpPr>
          <p:cNvPr id="12" name="타원 11"/>
          <p:cNvSpPr/>
          <p:nvPr/>
        </p:nvSpPr>
        <p:spPr>
          <a:xfrm>
            <a:off x="5647806" y="4280363"/>
            <a:ext cx="896389" cy="896389"/>
          </a:xfrm>
          <a:prstGeom prst="ellipse">
            <a:avLst/>
          </a:prstGeom>
          <a:solidFill>
            <a:srgbClr val="92D050"/>
          </a:solidFill>
          <a:ln w="57150">
            <a:solidFill>
              <a:srgbClr val="9AF1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/>
              <a:t>장르</a:t>
            </a:r>
            <a:endParaRPr lang="ko-KR" altLang="en-US" sz="1600" spc="-150" dirty="0"/>
          </a:p>
        </p:txBody>
      </p:sp>
      <p:sp>
        <p:nvSpPr>
          <p:cNvPr id="13" name="타원 12"/>
          <p:cNvSpPr/>
          <p:nvPr/>
        </p:nvSpPr>
        <p:spPr>
          <a:xfrm>
            <a:off x="4225638" y="2980806"/>
            <a:ext cx="896389" cy="896389"/>
          </a:xfrm>
          <a:prstGeom prst="ellipse">
            <a:avLst/>
          </a:prstGeom>
          <a:solidFill>
            <a:srgbClr val="FFC000"/>
          </a:solidFill>
          <a:ln w="57150">
            <a:solidFill>
              <a:srgbClr val="F7F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/>
              <a:t>형식</a:t>
            </a:r>
            <a:endParaRPr lang="ko-KR" altLang="en-US" sz="1600" spc="-150" dirty="0"/>
          </a:p>
        </p:txBody>
      </p:sp>
      <p:sp>
        <p:nvSpPr>
          <p:cNvPr id="14" name="타원 13"/>
          <p:cNvSpPr/>
          <p:nvPr/>
        </p:nvSpPr>
        <p:spPr>
          <a:xfrm>
            <a:off x="7069974" y="2980806"/>
            <a:ext cx="896389" cy="896389"/>
          </a:xfrm>
          <a:prstGeom prst="ellipse">
            <a:avLst/>
          </a:prstGeom>
          <a:solidFill>
            <a:srgbClr val="00B0F0"/>
          </a:solidFill>
          <a:ln w="57150">
            <a:solidFill>
              <a:srgbClr val="A8E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 dirty="0" smtClean="0"/>
              <a:t>성향</a:t>
            </a:r>
            <a:endParaRPr lang="ko-KR" altLang="en-US" sz="1600" spc="-150" dirty="0"/>
          </a:p>
        </p:txBody>
      </p:sp>
      <p:sp>
        <p:nvSpPr>
          <p:cNvPr id="15" name="타원 14"/>
          <p:cNvSpPr/>
          <p:nvPr/>
        </p:nvSpPr>
        <p:spPr>
          <a:xfrm>
            <a:off x="4353571" y="1703969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극</a:t>
            </a:r>
            <a:endParaRPr lang="ko-KR" altLang="en-US" sz="1100" spc="-150" dirty="0"/>
          </a:p>
        </p:txBody>
      </p:sp>
      <p:sp>
        <p:nvSpPr>
          <p:cNvPr id="16" name="타원 15"/>
          <p:cNvSpPr/>
          <p:nvPr/>
        </p:nvSpPr>
        <p:spPr>
          <a:xfrm>
            <a:off x="2980933" y="2026574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기록</a:t>
            </a:r>
            <a:endParaRPr lang="ko-KR" altLang="en-US" sz="1100" spc="-150" dirty="0"/>
          </a:p>
        </p:txBody>
      </p:sp>
      <p:sp>
        <p:nvSpPr>
          <p:cNvPr id="17" name="타원 16"/>
          <p:cNvSpPr/>
          <p:nvPr/>
        </p:nvSpPr>
        <p:spPr>
          <a:xfrm>
            <a:off x="2362278" y="3045000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다큐</a:t>
            </a:r>
            <a:endParaRPr lang="ko-KR" altLang="en-US" sz="1100" spc="-150" dirty="0"/>
          </a:p>
        </p:txBody>
      </p:sp>
      <p:sp>
        <p:nvSpPr>
          <p:cNvPr id="18" name="타원 17"/>
          <p:cNvSpPr/>
          <p:nvPr/>
        </p:nvSpPr>
        <p:spPr>
          <a:xfrm>
            <a:off x="4639937" y="569334"/>
            <a:ext cx="785553" cy="785553"/>
          </a:xfrm>
          <a:prstGeom prst="ellipse">
            <a:avLst/>
          </a:prstGeom>
          <a:solidFill>
            <a:srgbClr val="F6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발성</a:t>
            </a:r>
            <a:endParaRPr lang="en-US" altLang="ko-KR" sz="1100" spc="-150" dirty="0" smtClean="0">
              <a:solidFill>
                <a:srgbClr val="BD1360"/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영화</a:t>
            </a:r>
            <a:endParaRPr lang="ko-KR" altLang="en-US" sz="1100" spc="-150" dirty="0">
              <a:solidFill>
                <a:srgbClr val="BD136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00477" y="316689"/>
            <a:ext cx="785553" cy="785553"/>
          </a:xfrm>
          <a:prstGeom prst="ellipse">
            <a:avLst/>
          </a:prstGeom>
          <a:solidFill>
            <a:srgbClr val="F6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무성</a:t>
            </a:r>
            <a:endParaRPr lang="en-US" altLang="ko-KR" sz="1100" spc="-150" dirty="0" smtClean="0">
              <a:solidFill>
                <a:srgbClr val="BD1360"/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영화</a:t>
            </a:r>
            <a:endParaRPr lang="ko-KR" altLang="en-US" sz="1100" spc="-150" dirty="0">
              <a:solidFill>
                <a:srgbClr val="BD136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442313" y="1652786"/>
            <a:ext cx="785553" cy="785553"/>
          </a:xfrm>
          <a:prstGeom prst="ellipse">
            <a:avLst/>
          </a:prstGeom>
          <a:solidFill>
            <a:srgbClr val="F6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rgbClr val="BD1360"/>
                </a:solidFill>
              </a:rPr>
              <a:t>애니</a:t>
            </a:r>
            <a:endParaRPr lang="en-US" altLang="ko-KR" sz="1100" spc="-150" dirty="0" smtClean="0">
              <a:solidFill>
                <a:srgbClr val="BD1360"/>
              </a:solidFill>
            </a:endParaRPr>
          </a:p>
          <a:p>
            <a:pPr algn="ctr"/>
            <a:r>
              <a:rPr lang="ko-KR" altLang="en-US" sz="1050" spc="-150" dirty="0" err="1" smtClean="0">
                <a:solidFill>
                  <a:srgbClr val="BD1360"/>
                </a:solidFill>
              </a:rPr>
              <a:t>메이션</a:t>
            </a:r>
            <a:endParaRPr lang="ko-KR" altLang="en-US" sz="1100" spc="-150" dirty="0">
              <a:solidFill>
                <a:srgbClr val="BD136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545124" y="2103084"/>
            <a:ext cx="785553" cy="785553"/>
          </a:xfrm>
          <a:prstGeom prst="ellipse">
            <a:avLst/>
          </a:prstGeom>
          <a:solidFill>
            <a:srgbClr val="A8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>
                <a:solidFill>
                  <a:schemeClr val="accent1">
                    <a:lumMod val="75000"/>
                  </a:schemeClr>
                </a:solidFill>
              </a:rPr>
              <a:t>실험</a:t>
            </a:r>
            <a:endParaRPr lang="en-US" altLang="ko-KR" sz="1100" spc="-15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chemeClr val="accent1">
                    <a:lumMod val="75000"/>
                  </a:schemeClr>
                </a:solidFill>
              </a:rPr>
              <a:t>영화</a:t>
            </a:r>
            <a:endParaRPr lang="ko-KR" altLang="en-US" sz="11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788625" y="3427437"/>
            <a:ext cx="785553" cy="785553"/>
          </a:xfrm>
          <a:prstGeom prst="ellipse">
            <a:avLst/>
          </a:prstGeom>
          <a:solidFill>
            <a:srgbClr val="A8E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err="1" smtClean="0">
                <a:solidFill>
                  <a:schemeClr val="accent1">
                    <a:lumMod val="75000"/>
                  </a:schemeClr>
                </a:solidFill>
              </a:rPr>
              <a:t>컬트</a:t>
            </a:r>
            <a:endParaRPr lang="en-US" altLang="ko-KR" sz="1100" spc="-15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1100" spc="-150" dirty="0" smtClean="0">
                <a:solidFill>
                  <a:schemeClr val="accent1">
                    <a:lumMod val="75000"/>
                  </a:schemeClr>
                </a:solidFill>
              </a:rPr>
              <a:t>영화</a:t>
            </a:r>
            <a:endParaRPr lang="ko-KR" altLang="en-US" sz="11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8245" y="20395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영화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09363" y="84245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신소연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231006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245" y="6409112"/>
            <a:ext cx="5136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출처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altLang="ko-KR" sz="1400" dirty="0">
                <a:solidFill>
                  <a:schemeClr val="bg1"/>
                </a:solidFill>
                <a:hlinkClick r:id="rId2"/>
              </a:rPr>
              <a:t>://ko.wikipedia.org/wiki/%EC%98%81%ED%99%94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31477" y="5286550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코미디</a:t>
            </a:r>
            <a:endParaRPr lang="ko-KR" altLang="en-US" sz="1100" spc="-150" dirty="0"/>
          </a:p>
        </p:txBody>
      </p:sp>
      <p:sp>
        <p:nvSpPr>
          <p:cNvPr id="23" name="타원 22"/>
          <p:cNvSpPr/>
          <p:nvPr/>
        </p:nvSpPr>
        <p:spPr>
          <a:xfrm>
            <a:off x="3514281" y="3788339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공상</a:t>
            </a:r>
            <a:endParaRPr lang="en-US" altLang="ko-KR" sz="1100" spc="-150" dirty="0" smtClean="0"/>
          </a:p>
          <a:p>
            <a:pPr algn="ctr"/>
            <a:r>
              <a:rPr lang="ko-KR" altLang="en-US" sz="1100" spc="-150" dirty="0" smtClean="0"/>
              <a:t>과학</a:t>
            </a:r>
            <a:endParaRPr lang="ko-KR" altLang="en-US" sz="1100" spc="-150" dirty="0"/>
          </a:p>
        </p:txBody>
      </p:sp>
      <p:sp>
        <p:nvSpPr>
          <p:cNvPr id="28" name="타원 27"/>
          <p:cNvSpPr/>
          <p:nvPr/>
        </p:nvSpPr>
        <p:spPr>
          <a:xfrm>
            <a:off x="4488870" y="5608806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err="1" smtClean="0"/>
              <a:t>호러</a:t>
            </a:r>
            <a:endParaRPr lang="ko-KR" altLang="en-US" sz="1100" spc="-150" dirty="0"/>
          </a:p>
        </p:txBody>
      </p:sp>
      <p:sp>
        <p:nvSpPr>
          <p:cNvPr id="31" name="타원 30"/>
          <p:cNvSpPr/>
          <p:nvPr/>
        </p:nvSpPr>
        <p:spPr>
          <a:xfrm>
            <a:off x="5886506" y="5931336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판타지</a:t>
            </a:r>
            <a:endParaRPr lang="ko-KR" altLang="en-US" sz="1100" spc="-150" dirty="0"/>
          </a:p>
        </p:txBody>
      </p:sp>
      <p:sp>
        <p:nvSpPr>
          <p:cNvPr id="32" name="타원 31"/>
          <p:cNvSpPr/>
          <p:nvPr/>
        </p:nvSpPr>
        <p:spPr>
          <a:xfrm>
            <a:off x="7591941" y="5671453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범죄</a:t>
            </a:r>
            <a:endParaRPr lang="ko-KR" altLang="en-US" sz="1100" spc="-150" dirty="0"/>
          </a:p>
        </p:txBody>
      </p:sp>
      <p:sp>
        <p:nvSpPr>
          <p:cNvPr id="33" name="타원 32"/>
          <p:cNvSpPr/>
          <p:nvPr/>
        </p:nvSpPr>
        <p:spPr>
          <a:xfrm>
            <a:off x="9004726" y="4973486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역</a:t>
            </a:r>
            <a:r>
              <a:rPr lang="ko-KR" altLang="en-US" sz="1100" spc="-150" dirty="0" smtClean="0"/>
              <a:t>사</a:t>
            </a:r>
            <a:endParaRPr lang="ko-KR" altLang="en-US" sz="1100" spc="-150" dirty="0"/>
          </a:p>
        </p:txBody>
      </p:sp>
      <p:sp>
        <p:nvSpPr>
          <p:cNvPr id="36" name="타원 35"/>
          <p:cNvSpPr/>
          <p:nvPr/>
        </p:nvSpPr>
        <p:spPr>
          <a:xfrm>
            <a:off x="7687974" y="3998584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smtClean="0"/>
              <a:t>로맨스</a:t>
            </a:r>
            <a:endParaRPr lang="ko-KR" altLang="en-US" sz="1100" spc="-150" dirty="0"/>
          </a:p>
        </p:txBody>
      </p:sp>
      <p:sp>
        <p:nvSpPr>
          <p:cNvPr id="39" name="타원 38"/>
          <p:cNvSpPr/>
          <p:nvPr/>
        </p:nvSpPr>
        <p:spPr>
          <a:xfrm>
            <a:off x="2560996" y="4727056"/>
            <a:ext cx="785553" cy="785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 smtClean="0"/>
              <a:t>뮤지컬</a:t>
            </a:r>
            <a:endParaRPr lang="ko-KR" altLang="en-US" sz="1100" spc="-150" dirty="0"/>
          </a:p>
        </p:txBody>
      </p:sp>
      <p:sp>
        <p:nvSpPr>
          <p:cNvPr id="130" name="타원 129"/>
          <p:cNvSpPr/>
          <p:nvPr/>
        </p:nvSpPr>
        <p:spPr>
          <a:xfrm>
            <a:off x="8172047" y="578183"/>
            <a:ext cx="628214" cy="6282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6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150" dirty="0" smtClean="0">
                <a:solidFill>
                  <a:srgbClr val="F6A8DA"/>
                </a:solidFill>
              </a:rPr>
              <a:t>3D</a:t>
            </a:r>
            <a:endParaRPr lang="ko-KR" altLang="en-US" sz="1100" spc="-150" dirty="0">
              <a:solidFill>
                <a:srgbClr val="F6A8DA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280656" y="1038299"/>
            <a:ext cx="628214" cy="62821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6A8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150" dirty="0" smtClean="0">
                <a:solidFill>
                  <a:srgbClr val="F6A8DA"/>
                </a:solidFill>
              </a:rPr>
              <a:t>2D</a:t>
            </a:r>
            <a:endParaRPr lang="ko-KR" altLang="en-US" sz="1100" spc="-150" dirty="0">
              <a:solidFill>
                <a:srgbClr val="F6A8DA"/>
              </a:solidFill>
            </a:endParaRPr>
          </a:p>
        </p:txBody>
      </p:sp>
      <p:cxnSp>
        <p:nvCxnSpPr>
          <p:cNvPr id="155" name="직선 연결선 154"/>
          <p:cNvCxnSpPr>
            <a:stCxn id="130" idx="3"/>
            <a:endCxn id="20" idx="0"/>
          </p:cNvCxnSpPr>
          <p:nvPr/>
        </p:nvCxnSpPr>
        <p:spPr>
          <a:xfrm flipH="1">
            <a:off x="7835090" y="1114397"/>
            <a:ext cx="428957" cy="538389"/>
          </a:xfrm>
          <a:prstGeom prst="line">
            <a:avLst/>
          </a:prstGeom>
          <a:ln w="19050">
            <a:solidFill>
              <a:srgbClr val="F6A8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20" idx="6"/>
            <a:endCxn id="131" idx="3"/>
          </p:cNvCxnSpPr>
          <p:nvPr/>
        </p:nvCxnSpPr>
        <p:spPr>
          <a:xfrm flipV="1">
            <a:off x="8227866" y="1574513"/>
            <a:ext cx="1144790" cy="471050"/>
          </a:xfrm>
          <a:prstGeom prst="line">
            <a:avLst/>
          </a:prstGeom>
          <a:ln w="19050">
            <a:solidFill>
              <a:srgbClr val="F6A8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1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122</Words>
  <Application>Microsoft Office PowerPoint</Application>
  <PresentationFormat>와이드스크린</PresentationFormat>
  <Paragraphs>113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111</cp:revision>
  <dcterms:created xsi:type="dcterms:W3CDTF">2023-10-06T01:29:12Z</dcterms:created>
  <dcterms:modified xsi:type="dcterms:W3CDTF">2023-10-10T02:32:48Z</dcterms:modified>
</cp:coreProperties>
</file>