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8C572FE-78D6-4B27-9896-48E8F786D37C}">
          <p14:sldIdLst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9DE2-6C1C-4A40-BD90-B4AB194355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9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716924" y="3279459"/>
            <a:ext cx="677584" cy="677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646050" y="3260618"/>
            <a:ext cx="677584" cy="677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212229" y="5316080"/>
            <a:ext cx="1641656" cy="35320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364976" y="5384958"/>
            <a:ext cx="13361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보기↗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525717" y="3988263"/>
            <a:ext cx="3014677" cy="279736"/>
            <a:chOff x="3606173" y="3938202"/>
            <a:chExt cx="3014677" cy="27973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3606173" y="3938202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3606173" y="4217938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637848" y="2452400"/>
            <a:ext cx="3354662" cy="830997"/>
            <a:chOff x="3637848" y="2452400"/>
            <a:chExt cx="335466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4325169" y="2452400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/>
                <a:t>독도</a:t>
              </a:r>
              <a:endParaRPr lang="ko-KR" altLang="en-US" sz="48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637848" y="257259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대한민국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76124" y="2942920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세종에서 만나다</a:t>
              </a:r>
              <a:endParaRPr lang="ko-KR" altLang="en-US" sz="12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71878" y="2259572"/>
            <a:ext cx="1901831" cy="3402980"/>
            <a:chOff x="539730" y="1097279"/>
            <a:chExt cx="2801388" cy="5012575"/>
          </a:xfrm>
        </p:grpSpPr>
        <p:sp>
          <p:nvSpPr>
            <p:cNvPr id="89" name="직사각형 88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40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9232" y="4325415"/>
              <a:ext cx="18822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0000" lnSpcReduction="20000"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전시안내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보기↗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04701" y="1211189"/>
              <a:ext cx="2473754" cy="253916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ko-KR" altLang="en-US" sz="1050" b="1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세종특별자치시도교육청ㅣ독도전시관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77947" y="5646516"/>
              <a:ext cx="724815" cy="276999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SCROLL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76488" y="1728711"/>
              <a:ext cx="2539144" cy="2419417"/>
              <a:chOff x="314003" y="2568633"/>
              <a:chExt cx="2539144" cy="2053243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39415" y="3404646"/>
                <a:ext cx="888320" cy="313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70000" lnSpcReduction="20000"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3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03453"/>
            <a:ext cx="1987505" cy="755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5132" y="1623601"/>
            <a:ext cx="4040862" cy="2092326"/>
            <a:chOff x="676487" y="1728712"/>
            <a:chExt cx="2906297" cy="1678754"/>
          </a:xfrm>
        </p:grpSpPr>
        <p:sp>
          <p:nvSpPr>
            <p:cNvPr id="299" name="직사각형 298"/>
            <p:cNvSpPr/>
            <p:nvPr/>
          </p:nvSpPr>
          <p:spPr>
            <a:xfrm>
              <a:off x="676487" y="1728712"/>
              <a:ext cx="2906297" cy="16787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676487" y="1728712"/>
              <a:ext cx="2906297" cy="167875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676487" y="1728712"/>
              <a:ext cx="2906297" cy="167875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879186" y="1881828"/>
              <a:ext cx="1330592" cy="1922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독도 </a:t>
              </a:r>
              <a:r>
                <a:rPr lang="ko-KR" altLang="en-US" sz="12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바로알기</a:t>
              </a:r>
              <a:endParaRPr lang="en-US" altLang="ko-KR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999232" y="2244782"/>
              <a:ext cx="21682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999232" y="2469225"/>
              <a:ext cx="21682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758194" y="3002935"/>
              <a:ext cx="1180723" cy="283387"/>
              <a:chOff x="670781" y="4305238"/>
              <a:chExt cx="2302665" cy="308326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670781" y="4305238"/>
                <a:ext cx="2302665" cy="30832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06741" y="4352078"/>
                <a:ext cx="1874163" cy="18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바로가기</a:t>
                </a:r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↗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75132" y="3906372"/>
            <a:ext cx="2215754" cy="1987438"/>
            <a:chOff x="6905939" y="1448151"/>
            <a:chExt cx="2568261" cy="2556328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6905939" y="1448151"/>
              <a:ext cx="2568261" cy="2556328"/>
            </a:xfrm>
            <a:prstGeom prst="roundRect">
              <a:avLst>
                <a:gd name="adj" fmla="val 214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6066" y="1733050"/>
              <a:ext cx="128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공지사항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03426" y="2311248"/>
              <a:ext cx="23546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독도의 미래를 생각하는 공간으로 앞으로도 지속적으로 활용되기를 바랍니다</a:t>
              </a:r>
              <a:r>
                <a:rPr lang="en-US" altLang="ko-KR" sz="700" dirty="0" smtClean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662473" y="1592449"/>
            <a:ext cx="3059084" cy="200606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9502" y="1716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관람안내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28122" y="2361348"/>
            <a:ext cx="1694382" cy="1059081"/>
            <a:chOff x="6788050" y="2483482"/>
            <a:chExt cx="1694382" cy="845748"/>
          </a:xfrm>
        </p:grpSpPr>
        <p:grpSp>
          <p:nvGrpSpPr>
            <p:cNvPr id="15" name="그룹 14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>
            <a:off x="3788307" y="4140354"/>
            <a:ext cx="1321723" cy="676324"/>
            <a:chOff x="314003" y="2568633"/>
            <a:chExt cx="2539144" cy="2053243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18" name="타원 17"/>
          <p:cNvSpPr/>
          <p:nvPr/>
        </p:nvSpPr>
        <p:spPr>
          <a:xfrm>
            <a:off x="8409764" y="1455607"/>
            <a:ext cx="788606" cy="788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81905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563548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7654924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6071895" y="2318420"/>
            <a:ext cx="613451" cy="584526"/>
            <a:chOff x="314003" y="2568633"/>
            <a:chExt cx="2539144" cy="2053243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769950" y="4140354"/>
            <a:ext cx="1321723" cy="676324"/>
            <a:chOff x="314003" y="2568633"/>
            <a:chExt cx="2539144" cy="2053243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7855153" y="4140354"/>
            <a:ext cx="1321723" cy="676324"/>
            <a:chOff x="314003" y="2568633"/>
            <a:chExt cx="2539144" cy="2053243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788307" y="5030351"/>
            <a:ext cx="1321723" cy="608319"/>
            <a:chOff x="6788050" y="2483482"/>
            <a:chExt cx="1694382" cy="845748"/>
          </a:xfrm>
        </p:grpSpPr>
        <p:grpSp>
          <p:nvGrpSpPr>
            <p:cNvPr id="120" name="그룹 119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22" name="직선 연결선 121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그룹 126"/>
          <p:cNvGrpSpPr/>
          <p:nvPr/>
        </p:nvGrpSpPr>
        <p:grpSpPr>
          <a:xfrm>
            <a:off x="5769947" y="5030351"/>
            <a:ext cx="1321723" cy="608319"/>
            <a:chOff x="6788050" y="2483482"/>
            <a:chExt cx="1694382" cy="845748"/>
          </a:xfrm>
        </p:grpSpPr>
        <p:grpSp>
          <p:nvGrpSpPr>
            <p:cNvPr id="128" name="그룹 127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32" name="직선 연결선 131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그룹 133"/>
          <p:cNvGrpSpPr/>
          <p:nvPr/>
        </p:nvGrpSpPr>
        <p:grpSpPr>
          <a:xfrm>
            <a:off x="7855150" y="5030351"/>
            <a:ext cx="1321723" cy="608319"/>
            <a:chOff x="6788050" y="2483482"/>
            <a:chExt cx="1694382" cy="845748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타원 18"/>
          <p:cNvSpPr/>
          <p:nvPr/>
        </p:nvSpPr>
        <p:spPr>
          <a:xfrm>
            <a:off x="883624" y="5425323"/>
            <a:ext cx="284646" cy="284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300845" y="5425323"/>
            <a:ext cx="284646" cy="284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31319" y="1857174"/>
            <a:ext cx="1159749" cy="2181561"/>
            <a:chOff x="3663670" y="1097279"/>
            <a:chExt cx="2801388" cy="5012575"/>
          </a:xfrm>
        </p:grpSpPr>
        <p:sp>
          <p:nvSpPr>
            <p:cNvPr id="125" name="직사각형 124"/>
            <p:cNvSpPr/>
            <p:nvPr/>
          </p:nvSpPr>
          <p:spPr>
            <a:xfrm>
              <a:off x="366367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3794792" y="1448151"/>
              <a:ext cx="2539144" cy="2615388"/>
              <a:chOff x="3794792" y="1227503"/>
              <a:chExt cx="2539144" cy="2836036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3794792" y="1227503"/>
                <a:ext cx="2539144" cy="2836036"/>
                <a:chOff x="314003" y="2568633"/>
                <a:chExt cx="2539144" cy="205324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직사각형 150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139415" y="3404646"/>
                  <a:ext cx="8883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47500" lnSpcReduction="20000"/>
                </a:bodyPr>
                <a:lstStyle/>
                <a:p>
                  <a:pPr algn="ctr"/>
                  <a:r>
                    <a:rPr lang="en-US" altLang="ko-KR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>
                <a:off x="5534025" y="1227503"/>
                <a:ext cx="799911" cy="894191"/>
                <a:chOff x="314003" y="2568633"/>
                <a:chExt cx="2539144" cy="205324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직사각형 146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983942" y="3075937"/>
                  <a:ext cx="1199260" cy="10386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단체</a:t>
                  </a:r>
                  <a:endPara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예약</a:t>
                  </a:r>
                  <a:endPara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신청</a:t>
                  </a:r>
                  <a:endPara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53" name="TextBox 152"/>
            <p:cNvSpPr txBox="1"/>
            <p:nvPr/>
          </p:nvSpPr>
          <p:spPr>
            <a:xfrm>
              <a:off x="3926031" y="3541799"/>
              <a:ext cx="11079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normAutofit fontScale="25000" lnSpcReduction="20000"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바로가기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794792" y="4148128"/>
              <a:ext cx="2539144" cy="183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73703" y="4199168"/>
              <a:ext cx="1284666" cy="261610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ko-KR" altLang="en-US" sz="1100" b="1" dirty="0" err="1" smtClean="0"/>
                <a:t>관람안내</a:t>
              </a:r>
              <a:endParaRPr lang="ko-KR" altLang="en-US" sz="11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73703" y="4453588"/>
              <a:ext cx="1284666" cy="261610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en-US" altLang="ko-KR" sz="1100" b="1" dirty="0" smtClean="0"/>
                <a:t>044-999-6393</a:t>
              </a:r>
              <a:endParaRPr lang="ko-KR" altLang="en-US" sz="1100" b="1" dirty="0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5217560" y="4462875"/>
              <a:ext cx="985014" cy="226176"/>
              <a:chOff x="3976742" y="4450700"/>
              <a:chExt cx="2539144" cy="425241"/>
            </a:xfrm>
          </p:grpSpPr>
          <p:sp>
            <p:nvSpPr>
              <p:cNvPr id="158" name="모서리가 둥근 직사각형 157"/>
              <p:cNvSpPr/>
              <p:nvPr/>
            </p:nvSpPr>
            <p:spPr>
              <a:xfrm>
                <a:off x="3976742" y="4450700"/>
                <a:ext cx="2539144" cy="4152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119886" y="4470878"/>
                <a:ext cx="2252864" cy="405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25000" lnSpcReduction="20000"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관람 문의하기</a:t>
                </a:r>
                <a:endPara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0" name="직선 연결선 159"/>
            <p:cNvCxnSpPr/>
            <p:nvPr/>
          </p:nvCxnSpPr>
          <p:spPr>
            <a:xfrm>
              <a:off x="3926031" y="4799577"/>
              <a:ext cx="2276543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3926031" y="5040961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3926030" y="5288979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3926030" y="5536997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3926030" y="5785015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5" name="그룹 164"/>
            <p:cNvGrpSpPr/>
            <p:nvPr/>
          </p:nvGrpSpPr>
          <p:grpSpPr>
            <a:xfrm>
              <a:off x="6247693" y="1182126"/>
              <a:ext cx="156221" cy="125239"/>
              <a:chOff x="3010742" y="1164143"/>
              <a:chExt cx="295022" cy="169995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10431319" y="4100334"/>
            <a:ext cx="1149254" cy="2056381"/>
            <a:chOff x="6787610" y="1097279"/>
            <a:chExt cx="2801388" cy="5012575"/>
          </a:xfrm>
        </p:grpSpPr>
        <p:sp>
          <p:nvSpPr>
            <p:cNvPr id="169" name="직사각형 168"/>
            <p:cNvSpPr/>
            <p:nvPr/>
          </p:nvSpPr>
          <p:spPr>
            <a:xfrm>
              <a:off x="678761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6905939" y="1448151"/>
              <a:ext cx="2568261" cy="2556328"/>
            </a:xfrm>
            <a:prstGeom prst="roundRect">
              <a:avLst>
                <a:gd name="adj" fmla="val 214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083599" y="1540330"/>
              <a:ext cx="1284666" cy="369332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공지사항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010959" y="1833415"/>
              <a:ext cx="23546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ko-KR" alt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독도의 미래를 생각하는 공간으로 앞으로도 지속적으로 활용되기를 바랍니다</a:t>
              </a:r>
              <a:r>
                <a:rPr lang="en-US" altLang="ko-KR" sz="700" dirty="0" smtClean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7001707" y="2121694"/>
              <a:ext cx="2373194" cy="1571011"/>
              <a:chOff x="314003" y="2568633"/>
              <a:chExt cx="2539144" cy="2053243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직사각형 17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191161" y="3394128"/>
                <a:ext cx="784828" cy="40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25000" lnSpcReduction="20000"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6905938" y="4125864"/>
              <a:ext cx="2568261" cy="1311553"/>
              <a:chOff x="6905938" y="4125864"/>
              <a:chExt cx="2568261" cy="1830194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6905938" y="4125864"/>
                <a:ext cx="2568261" cy="915097"/>
                <a:chOff x="314003" y="2568633"/>
                <a:chExt cx="2539144" cy="205324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직사각형 186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7500" lnSpcReduction="20000"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275800" y="3303963"/>
                  <a:ext cx="612061" cy="5869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en-US" altLang="ko-KR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grpSp>
            <p:nvGrpSpPr>
              <p:cNvPr id="180" name="그룹 179"/>
              <p:cNvGrpSpPr/>
              <p:nvPr/>
            </p:nvGrpSpPr>
            <p:grpSpPr>
              <a:xfrm>
                <a:off x="6905938" y="5040961"/>
                <a:ext cx="2568261" cy="915097"/>
                <a:chOff x="314003" y="2568633"/>
                <a:chExt cx="2539144" cy="2053243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직사각형 182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7500" lnSpcReduction="20000"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275800" y="3303963"/>
                  <a:ext cx="612061" cy="5869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en-US" altLang="ko-KR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</p:grpSp>
        <p:grpSp>
          <p:nvGrpSpPr>
            <p:cNvPr id="189" name="그룹 188"/>
            <p:cNvGrpSpPr/>
            <p:nvPr/>
          </p:nvGrpSpPr>
          <p:grpSpPr>
            <a:xfrm>
              <a:off x="9365460" y="1182126"/>
              <a:ext cx="156221" cy="125239"/>
              <a:chOff x="3010742" y="1164143"/>
              <a:chExt cx="295022" cy="16999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/>
            <p:cNvGrpSpPr/>
            <p:nvPr/>
          </p:nvGrpSpPr>
          <p:grpSpPr>
            <a:xfrm>
              <a:off x="7786917" y="5736499"/>
              <a:ext cx="802773" cy="138500"/>
              <a:chOff x="7811143" y="5801248"/>
              <a:chExt cx="802773" cy="138500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7811143" y="5801248"/>
                <a:ext cx="138500" cy="1385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8088284" y="5829106"/>
                <a:ext cx="82783" cy="827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8309708" y="5829106"/>
                <a:ext cx="82783" cy="827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8531133" y="5829106"/>
                <a:ext cx="82783" cy="827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6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8997" y="1417299"/>
            <a:ext cx="9531708" cy="4675865"/>
            <a:chOff x="268997" y="1417299"/>
            <a:chExt cx="9531708" cy="4675865"/>
          </a:xfrm>
        </p:grpSpPr>
        <p:grpSp>
          <p:nvGrpSpPr>
            <p:cNvPr id="144" name="그룹 143"/>
            <p:cNvGrpSpPr/>
            <p:nvPr/>
          </p:nvGrpSpPr>
          <p:grpSpPr>
            <a:xfrm>
              <a:off x="268997" y="1417299"/>
              <a:ext cx="9531708" cy="4675865"/>
              <a:chOff x="314003" y="2568633"/>
              <a:chExt cx="2539144" cy="2053243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515798" y="3542746"/>
                <a:ext cx="134598" cy="1013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482473" y="1565596"/>
              <a:ext cx="9101167" cy="10301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69151" y="2692634"/>
              <a:ext cx="2327809" cy="584775"/>
              <a:chOff x="2894559" y="3906528"/>
              <a:chExt cx="2327809" cy="584775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4216965" y="3906528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b="1" dirty="0" smtClean="0"/>
                  <a:t>독도</a:t>
                </a:r>
                <a:endParaRPr lang="ko-KR" altLang="en-US" sz="3200" b="1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894559" y="4071957"/>
                <a:ext cx="13869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/>
                  <a:t>한국의 아름다운 섬</a:t>
                </a:r>
                <a:r>
                  <a:rPr lang="en-US" altLang="ko-KR" sz="1050" dirty="0" smtClean="0"/>
                  <a:t>,</a:t>
                </a:r>
                <a:endParaRPr lang="ko-KR" altLang="en-US" sz="1050" dirty="0"/>
              </a:p>
            </p:txBody>
          </p:sp>
        </p:grpSp>
        <p:cxnSp>
          <p:nvCxnSpPr>
            <p:cNvPr id="149" name="직선 연결선 148"/>
            <p:cNvCxnSpPr/>
            <p:nvPr/>
          </p:nvCxnSpPr>
          <p:spPr>
            <a:xfrm>
              <a:off x="539729" y="5533711"/>
              <a:ext cx="20870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39729" y="5813447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623856" y="3233275"/>
              <a:ext cx="2818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“</a:t>
              </a:r>
              <a:r>
                <a:rPr lang="ko-KR" altLang="en-US" sz="1400" b="1" dirty="0" smtClean="0"/>
                <a:t>경상북도</a:t>
              </a:r>
              <a:r>
                <a:rPr lang="en-US" altLang="ko-KR" sz="1400" b="1" dirty="0" smtClean="0"/>
                <a:t> </a:t>
              </a:r>
              <a:r>
                <a:rPr lang="ko-KR" altLang="en-US" sz="1400" b="1" dirty="0" err="1" smtClean="0"/>
                <a:t>울릉읍</a:t>
              </a:r>
              <a:r>
                <a:rPr lang="ko-KR" altLang="en-US" sz="1400" b="1" dirty="0" smtClean="0"/>
                <a:t> </a:t>
              </a:r>
              <a:r>
                <a:rPr lang="ko-KR" altLang="en-US" sz="1400" b="1" dirty="0" err="1" smtClean="0"/>
                <a:t>독도리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1-96＂</a:t>
              </a:r>
              <a:endParaRPr lang="ko-KR" altLang="en-US" sz="1400" b="1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407305" y="4863563"/>
              <a:ext cx="1147707" cy="11477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버튼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7331727" y="5436988"/>
              <a:ext cx="943003" cy="499049"/>
              <a:chOff x="314003" y="2568633"/>
              <a:chExt cx="2539144" cy="2053243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직사각형 15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937825" y="3176531"/>
                <a:ext cx="1265529" cy="8864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158" name="타원 157"/>
            <p:cNvSpPr/>
            <p:nvPr/>
          </p:nvSpPr>
          <p:spPr>
            <a:xfrm>
              <a:off x="3992354" y="1687789"/>
              <a:ext cx="788069" cy="7880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버튼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033056" y="1687212"/>
              <a:ext cx="0" cy="78690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>
              <a:off x="8535565" y="1687789"/>
              <a:ext cx="788069" cy="7880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버튼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6554" y="1804451"/>
              <a:ext cx="1770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체험존</a:t>
              </a:r>
              <a:r>
                <a:rPr lang="ko-KR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  안내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519881" y="1798223"/>
              <a:ext cx="1770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영상관 안내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054112" y="2186117"/>
              <a:ext cx="2811926" cy="184009"/>
              <a:chOff x="977677" y="2175368"/>
              <a:chExt cx="3014677" cy="279736"/>
            </a:xfrm>
          </p:grpSpPr>
          <p:cxnSp>
            <p:nvCxnSpPr>
              <p:cNvPr id="161" name="직선 연결선 160"/>
              <p:cNvCxnSpPr/>
              <p:nvPr/>
            </p:nvCxnSpPr>
            <p:spPr>
              <a:xfrm>
                <a:off x="977677" y="2175368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977677" y="2455104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/>
            <p:cNvGrpSpPr/>
            <p:nvPr/>
          </p:nvGrpSpPr>
          <p:grpSpPr>
            <a:xfrm>
              <a:off x="5520888" y="2186117"/>
              <a:ext cx="2811926" cy="184009"/>
              <a:chOff x="977677" y="2175368"/>
              <a:chExt cx="3014677" cy="279736"/>
            </a:xfrm>
          </p:grpSpPr>
          <p:cxnSp>
            <p:nvCxnSpPr>
              <p:cNvPr id="164" name="직선 연결선 163"/>
              <p:cNvCxnSpPr/>
              <p:nvPr/>
            </p:nvCxnSpPr>
            <p:spPr>
              <a:xfrm>
                <a:off x="977677" y="2175368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977677" y="2455104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/>
          <p:cNvGrpSpPr/>
          <p:nvPr/>
        </p:nvGrpSpPr>
        <p:grpSpPr>
          <a:xfrm>
            <a:off x="10047823" y="2258236"/>
            <a:ext cx="1932031" cy="3457018"/>
            <a:chOff x="539730" y="1097279"/>
            <a:chExt cx="2801388" cy="5012575"/>
          </a:xfrm>
        </p:grpSpPr>
        <p:sp>
          <p:nvSpPr>
            <p:cNvPr id="105" name="직사각형 104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169" name="직선 연결선 168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670782" y="1423341"/>
              <a:ext cx="2539144" cy="1730406"/>
              <a:chOff x="670782" y="1423341"/>
              <a:chExt cx="2539144" cy="242576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670782" y="1423341"/>
                <a:ext cx="2539144" cy="1211794"/>
                <a:chOff x="670782" y="1423341"/>
                <a:chExt cx="2539144" cy="1211794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670782" y="1423341"/>
                  <a:ext cx="2539144" cy="121179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>
                  <a:off x="2222725" y="1630059"/>
                  <a:ext cx="837865" cy="798358"/>
                  <a:chOff x="2245597" y="4074428"/>
                  <a:chExt cx="837865" cy="798358"/>
                </a:xfrm>
              </p:grpSpPr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2245597" y="4074428"/>
                    <a:ext cx="837865" cy="7983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ko-KR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66" name="직선 연결선 165"/>
                  <p:cNvCxnSpPr/>
                  <p:nvPr/>
                </p:nvCxnSpPr>
                <p:spPr>
                  <a:xfrm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2430169" y="4351994"/>
                    <a:ext cx="466794" cy="2308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none" rtlCol="0">
                    <a:normAutofit fontScale="25000" lnSpcReduction="20000"/>
                  </a:bodyPr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ICON</a:t>
                    </a:r>
                  </a:p>
                </p:txBody>
              </p:sp>
            </p:grpSp>
          </p:grpSp>
          <p:grpSp>
            <p:nvGrpSpPr>
              <p:cNvPr id="129" name="그룹 128"/>
              <p:cNvGrpSpPr/>
              <p:nvPr/>
            </p:nvGrpSpPr>
            <p:grpSpPr>
              <a:xfrm>
                <a:off x="670782" y="2637313"/>
                <a:ext cx="2539144" cy="1211794"/>
                <a:chOff x="670782" y="1423341"/>
                <a:chExt cx="2539144" cy="1211794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670782" y="1423341"/>
                  <a:ext cx="2539144" cy="121179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>
                  <a:off x="2222725" y="1630059"/>
                  <a:ext cx="837865" cy="798358"/>
                  <a:chOff x="2245597" y="4074428"/>
                  <a:chExt cx="837865" cy="798358"/>
                </a:xfrm>
              </p:grpSpPr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2245597" y="4074428"/>
                    <a:ext cx="837865" cy="7983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ko-KR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37" name="직선 연결선 136"/>
                  <p:cNvCxnSpPr/>
                  <p:nvPr/>
                </p:nvCxnSpPr>
                <p:spPr>
                  <a:xfrm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/>
                  <p:cNvCxnSpPr/>
                  <p:nvPr/>
                </p:nvCxnSpPr>
                <p:spPr>
                  <a:xfrm flipH="1"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2430169" y="4351994"/>
                    <a:ext cx="466794" cy="2308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none" rtlCol="0">
                    <a:normAutofit fontScale="25000" lnSpcReduction="20000"/>
                  </a:bodyPr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ICON</a:t>
                    </a:r>
                  </a:p>
                </p:txBody>
              </p: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691311" y="1468906"/>
                <a:ext cx="1469663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r>
                  <a:rPr lang="ko-KR" altLang="en-US" sz="110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체험존</a:t>
                </a:r>
                <a:r>
                  <a:rPr lang="ko-KR" altLang="en-US" sz="11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안내</a:t>
                </a:r>
                <a:endParaRPr lang="ko-KR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91311" y="1740929"/>
                <a:ext cx="1529485" cy="461665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독도체험관은 대한민국 동쪽 끝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우리의 섬 독도를 만나는 체험 공간입니다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91311" y="2682807"/>
                <a:ext cx="1469663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r>
                  <a:rPr lang="ko-KR" altLang="en-US" sz="11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영상관 안내</a:t>
                </a:r>
                <a:endParaRPr lang="ko-KR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91311" y="2954830"/>
                <a:ext cx="152948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가상현실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(VR)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과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같은 최신 기법을 활용하여 </a:t>
                </a:r>
                <a:r>
                  <a:rPr lang="ko-KR" altLang="en-US" sz="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실감형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콘텐츠 등을 적용한 독도 상영관 입니다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39730" y="3228392"/>
              <a:ext cx="2793867" cy="2841271"/>
              <a:chOff x="3663670" y="1423354"/>
              <a:chExt cx="2793867" cy="4709488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3789182" y="1423354"/>
                <a:ext cx="2539144" cy="2004530"/>
                <a:chOff x="314003" y="2568633"/>
                <a:chExt cx="2539144" cy="2053243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직사각형 125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178249" y="3416850"/>
                  <a:ext cx="810158" cy="3467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817763" y="5711969"/>
                <a:ext cx="688141" cy="4208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normAutofit fontScale="55000" lnSpcReduction="20000"/>
              </a:bodyPr>
              <a:lstStyle/>
              <a:p>
                <a:pPr algn="ctr"/>
                <a:r>
                  <a:rPr lang="en-US" altLang="ko-KR" sz="1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ICON</a:t>
                </a:r>
                <a:endParaRPr lang="ko-KR" altLang="en-US" sz="105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3789182" y="3539605"/>
                <a:ext cx="2539144" cy="1232795"/>
                <a:chOff x="314003" y="2568633"/>
                <a:chExt cx="2539144" cy="205324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직사각형 120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82466" y="3269892"/>
                  <a:ext cx="1601721" cy="67972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62500" lnSpcReduction="20000"/>
                </a:bodyPr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한국의 아름다운 섬 독도</a:t>
                  </a:r>
                  <a:endPara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>
                <a:off x="3663670" y="4873502"/>
                <a:ext cx="2793867" cy="215444"/>
              </a:xfrm>
              <a:prstGeom prst="rect">
                <a:avLst/>
              </a:prstGeom>
            </p:spPr>
            <p:txBody>
              <a:bodyPr wrap="square">
                <a:normAutofit fontScale="25000" lnSpcReduction="20000"/>
              </a:bodyPr>
              <a:lstStyle/>
              <a:p>
                <a:pPr algn="ctr"/>
                <a:r>
                  <a:rPr lang="ko-KR" altLang="en-US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이용약관 </a:t>
                </a:r>
                <a:r>
                  <a:rPr lang="en-US" altLang="ko-KR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/ </a:t>
                </a:r>
                <a:r>
                  <a:rPr lang="ko-KR" altLang="en-US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개인정보취급방침 </a:t>
                </a:r>
                <a:r>
                  <a:rPr lang="en-US" altLang="ko-KR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/ </a:t>
                </a:r>
                <a:r>
                  <a:rPr lang="ko-KR" altLang="en-US" sz="800" b="0" i="0" u="none" strike="noStrike" dirty="0" err="1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이메일주소무단수집거부</a:t>
                </a:r>
                <a:endParaRPr lang="ko-KR" altLang="en-US" sz="8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881545" y="5216135"/>
                <a:ext cx="2353923" cy="382385"/>
                <a:chOff x="3789182" y="5190048"/>
                <a:chExt cx="2534150" cy="382385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>
                  <a:off x="3789182" y="5190048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3789182" y="5381241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3789182" y="5572433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5910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9" y="630122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325170" y="15582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인사말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오시는 길</a:t>
            </a:r>
            <a:endParaRPr lang="ko-KR" altLang="en-US" sz="1200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67201" y="3472542"/>
            <a:ext cx="4494786" cy="2640474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18696" y="3493540"/>
              <a:ext cx="326179" cy="2034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61756" y="4176766"/>
            <a:ext cx="4423438" cy="537431"/>
            <a:chOff x="6370517" y="3580219"/>
            <a:chExt cx="3014677" cy="537431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6370517" y="3837914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6370517" y="4117650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370517" y="3580219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4846307" y="3451545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</a:t>
            </a:r>
          </a:p>
          <a:p>
            <a:r>
              <a:rPr lang="ko-KR" altLang="en-US" sz="1200" b="1" dirty="0" smtClean="0"/>
              <a:t>독도와 독도전시관을 사랑해 주셔서 진심으로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1" name="타원 10"/>
          <p:cNvSpPr/>
          <p:nvPr/>
        </p:nvSpPr>
        <p:spPr>
          <a:xfrm>
            <a:off x="1620523" y="2845533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0084944" y="2143002"/>
            <a:ext cx="1854916" cy="3319034"/>
            <a:chOff x="539730" y="1097279"/>
            <a:chExt cx="2801388" cy="5012575"/>
          </a:xfrm>
        </p:grpSpPr>
        <p:sp>
          <p:nvSpPr>
            <p:cNvPr id="85" name="직사각형 84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701" y="1211189"/>
              <a:ext cx="2473754" cy="253916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ko-KR" altLang="en-US" sz="1050" b="1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세종특별자치시도교육청ㅣ독도전시관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76488" y="1728711"/>
              <a:ext cx="2539144" cy="2723343"/>
              <a:chOff x="314003" y="2568633"/>
              <a:chExt cx="2539144" cy="2053243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44994" y="3404646"/>
                <a:ext cx="877163" cy="313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인사말</a:t>
                </a:r>
                <a:endParaRPr lang="en-US" altLang="ko-KR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670852" y="4593535"/>
              <a:ext cx="2539144" cy="415210"/>
              <a:chOff x="670784" y="4305238"/>
              <a:chExt cx="2539144" cy="415210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670784" y="4305238"/>
                <a:ext cx="2539144" cy="4152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55596" y="4382192"/>
                <a:ext cx="60785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인사말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93051" y="4382192"/>
                <a:ext cx="90601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전시관 연혁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70234" y="4382192"/>
                <a:ext cx="77136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오시는 길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04701" y="1403723"/>
              <a:ext cx="1460656" cy="184666"/>
            </a:xfrm>
            <a:prstGeom prst="rect">
              <a:avLst/>
            </a:prstGeom>
            <a:noFill/>
          </p:spPr>
          <p:txBody>
            <a:bodyPr wrap="none" rtlCol="0">
              <a:normAutofit fontScale="40000" lnSpcReduction="20000"/>
            </a:bodyPr>
            <a:lstStyle/>
            <a:p>
              <a:r>
                <a:rPr lang="en-US" altLang="ko-KR" sz="6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SEJONG CITY OFFICE OF EDUCAION</a:t>
              </a:r>
              <a:endParaRPr lang="ko-KR" altLang="en-US" sz="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73497" y="5140229"/>
              <a:ext cx="2539144" cy="846411"/>
              <a:chOff x="314003" y="2568633"/>
              <a:chExt cx="2539144" cy="2053243"/>
            </a:xfrm>
          </p:grpSpPr>
          <p:cxnSp>
            <p:nvCxnSpPr>
              <p:cNvPr id="93" name="직선 연결선 92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242332" y="3253154"/>
                <a:ext cx="653769" cy="671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92" name="타원 91"/>
            <p:cNvSpPr/>
            <p:nvPr/>
          </p:nvSpPr>
          <p:spPr>
            <a:xfrm>
              <a:off x="1133414" y="4644310"/>
              <a:ext cx="52357" cy="52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2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</a:t>
            </a:r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ite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7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181123" y="1757043"/>
            <a:ext cx="4494786" cy="2640474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20485" y="3493538"/>
              <a:ext cx="326179" cy="2034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54511" y="2688778"/>
            <a:ext cx="4423438" cy="537431"/>
            <a:chOff x="6370517" y="3580219"/>
            <a:chExt cx="3014677" cy="537431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6370517" y="3837914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6370517" y="4117650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370517" y="3580219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439062" y="1963557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</a:t>
            </a:r>
          </a:p>
          <a:p>
            <a:r>
              <a:rPr lang="ko-KR" altLang="en-US" sz="1200" b="1" dirty="0" smtClean="0"/>
              <a:t>독도와 독도전시관을 사랑해 주셔서 진심으로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98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9" y="630122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842666" y="155822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전시관 연혁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오시는 길</a:t>
            </a:r>
            <a:endParaRPr lang="ko-KR" altLang="en-US" sz="1200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023343" y="4115497"/>
            <a:ext cx="3073130" cy="1936250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210846" y="40116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년도</a:t>
            </a:r>
            <a:endParaRPr lang="ko-KR" altLang="en-US" sz="1600" b="1" dirty="0"/>
          </a:p>
        </p:txBody>
      </p:sp>
      <p:sp>
        <p:nvSpPr>
          <p:cNvPr id="84" name="타원 83"/>
          <p:cNvSpPr/>
          <p:nvPr/>
        </p:nvSpPr>
        <p:spPr>
          <a:xfrm>
            <a:off x="2775128" y="2845533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33053" y="3998943"/>
            <a:ext cx="0" cy="211091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63930" y="356136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 행사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725920" y="3369919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history</a:t>
            </a:r>
            <a:endParaRPr lang="ko-KR" altLang="en-US" sz="1050" dirty="0"/>
          </a:p>
        </p:txBody>
      </p:sp>
      <p:sp>
        <p:nvSpPr>
          <p:cNvPr id="87" name="타원 86"/>
          <p:cNvSpPr/>
          <p:nvPr/>
        </p:nvSpPr>
        <p:spPr>
          <a:xfrm>
            <a:off x="4996149" y="3956989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239473" y="4420270"/>
            <a:ext cx="1278785" cy="276999"/>
            <a:chOff x="5239473" y="4420270"/>
            <a:chExt cx="1278785" cy="276999"/>
          </a:xfrm>
        </p:grpSpPr>
        <p:sp>
          <p:nvSpPr>
            <p:cNvPr id="88" name="TextBox 87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239473" y="4735236"/>
            <a:ext cx="1278785" cy="276999"/>
            <a:chOff x="5239473" y="4420270"/>
            <a:chExt cx="1278785" cy="276999"/>
          </a:xfrm>
        </p:grpSpPr>
        <p:sp>
          <p:nvSpPr>
            <p:cNvPr id="100" name="TextBox 99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239473" y="5035616"/>
            <a:ext cx="1278785" cy="276999"/>
            <a:chOff x="5239473" y="4420270"/>
            <a:chExt cx="1278785" cy="276999"/>
          </a:xfrm>
        </p:grpSpPr>
        <p:sp>
          <p:nvSpPr>
            <p:cNvPr id="111" name="TextBox 110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239473" y="5350582"/>
            <a:ext cx="1278785" cy="276999"/>
            <a:chOff x="5239473" y="4420270"/>
            <a:chExt cx="1278785" cy="276999"/>
          </a:xfrm>
        </p:grpSpPr>
        <p:sp>
          <p:nvSpPr>
            <p:cNvPr id="114" name="TextBox 113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239473" y="5637680"/>
            <a:ext cx="1278785" cy="276999"/>
            <a:chOff x="5239473" y="4420270"/>
            <a:chExt cx="1278785" cy="276999"/>
          </a:xfrm>
        </p:grpSpPr>
        <p:sp>
          <p:nvSpPr>
            <p:cNvPr id="123" name="TextBox 122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328479" y="5843210"/>
            <a:ext cx="149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↓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페이지 반복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119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9" y="630122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047850" y="1558226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오시는 길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오시는 길</a:t>
            </a:r>
            <a:endParaRPr lang="ko-KR" altLang="en-US" sz="1200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023343" y="4115497"/>
            <a:ext cx="3073130" cy="1936250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82" name="타원 81"/>
          <p:cNvSpPr/>
          <p:nvPr/>
        </p:nvSpPr>
        <p:spPr>
          <a:xfrm>
            <a:off x="4059568" y="2845533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435</Words>
  <Application>Microsoft Office PowerPoint</Application>
  <PresentationFormat>와이드스크린</PresentationFormat>
  <Paragraphs>227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51</cp:revision>
  <dcterms:created xsi:type="dcterms:W3CDTF">2023-10-17T02:37:22Z</dcterms:created>
  <dcterms:modified xsi:type="dcterms:W3CDTF">2024-01-23T03:14:55Z</dcterms:modified>
</cp:coreProperties>
</file>