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B442-2759-4DCC-A16B-F33C5824858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5116-B299-4A07-83D7-23C22D1D1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stCxn id="12" idx="3"/>
          </p:cNvCxnSpPr>
          <p:nvPr/>
        </p:nvCxnSpPr>
        <p:spPr>
          <a:xfrm>
            <a:off x="4730640" y="3665913"/>
            <a:ext cx="11180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48701" y="3227417"/>
            <a:ext cx="15295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2"/>
          </p:cNvCxnSpPr>
          <p:nvPr/>
        </p:nvCxnSpPr>
        <p:spPr>
          <a:xfrm flipH="1">
            <a:off x="5848701" y="2784764"/>
            <a:ext cx="1" cy="1601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40631" y="4386263"/>
            <a:ext cx="776689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0"/>
          </p:cNvCxnSpPr>
          <p:nvPr/>
        </p:nvCxnSpPr>
        <p:spPr>
          <a:xfrm flipH="1" flipV="1">
            <a:off x="1240631" y="4386263"/>
            <a:ext cx="2820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0"/>
          </p:cNvCxnSpPr>
          <p:nvPr/>
        </p:nvCxnSpPr>
        <p:spPr>
          <a:xfrm flipH="1" flipV="1">
            <a:off x="5124450" y="4386263"/>
            <a:ext cx="1041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5" idx="0"/>
          </p:cNvCxnSpPr>
          <p:nvPr/>
        </p:nvCxnSpPr>
        <p:spPr>
          <a:xfrm flipH="1" flipV="1">
            <a:off x="3183731" y="4386263"/>
            <a:ext cx="740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7" idx="0"/>
          </p:cNvCxnSpPr>
          <p:nvPr/>
        </p:nvCxnSpPr>
        <p:spPr>
          <a:xfrm flipH="1" flipV="1">
            <a:off x="7065169" y="4386263"/>
            <a:ext cx="1342" cy="218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0"/>
          </p:cNvCxnSpPr>
          <p:nvPr/>
        </p:nvCxnSpPr>
        <p:spPr>
          <a:xfrm flipH="1" flipV="1">
            <a:off x="9007529" y="4386262"/>
            <a:ext cx="2" cy="2189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4" idx="3"/>
            <a:endCxn id="26" idx="1"/>
          </p:cNvCxnSpPr>
          <p:nvPr/>
        </p:nvCxnSpPr>
        <p:spPr>
          <a:xfrm>
            <a:off x="8783093" y="3059084"/>
            <a:ext cx="102662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054047" y="2270760"/>
            <a:ext cx="34580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" idx="2"/>
            <a:endCxn id="26" idx="0"/>
          </p:cNvCxnSpPr>
          <p:nvPr/>
        </p:nvCxnSpPr>
        <p:spPr>
          <a:xfrm>
            <a:off x="10512141" y="2119746"/>
            <a:ext cx="0" cy="7564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" idx="2"/>
          </p:cNvCxnSpPr>
          <p:nvPr/>
        </p:nvCxnSpPr>
        <p:spPr>
          <a:xfrm>
            <a:off x="7054047" y="2119746"/>
            <a:ext cx="832" cy="149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782678" y="2119746"/>
            <a:ext cx="832" cy="149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296404" y="3059084"/>
            <a:ext cx="0" cy="7897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296404" y="3848793"/>
            <a:ext cx="5133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351621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사이트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80668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주요 정보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09715" y="1753986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주요 페이지 설정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6276" y="2419004"/>
            <a:ext cx="1404851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독도전시관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25789" y="311727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Site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5789" y="348303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개인정보 처리방침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5788" y="384879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이메일무단수집거부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102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전시관 소개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204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 정보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306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6408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자료실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5105" y="4605251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열린 광장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78242" y="287620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78242" y="324196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09715" y="2876204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관리자모드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809715" y="348303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 변경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09715" y="3848793"/>
            <a:ext cx="1404851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로그아웃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1621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웹사이트 기본정보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메인 슬라이더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팝업 관리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관계사 링크 관리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회원관리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0668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회사 연혁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기술진 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주요제품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정보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보유장비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09714" y="598517"/>
            <a:ext cx="1404851" cy="10058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전시관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오시는 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025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인사말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전시관 연혁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오시는 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2044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안내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단체 예약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예약 안내 취소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23063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독도의 소개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독도의 역사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체험존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영상관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64085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현황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사진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교육 자료실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05104" y="4971010"/>
            <a:ext cx="1404851" cy="128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포토앨범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46125" y="4605251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독도 바로 알기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246125" y="4936097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관람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246125" y="5266944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246125" y="5593401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체험존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246125" y="5919859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영상 안내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246125" y="5262555"/>
            <a:ext cx="1404851" cy="339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9980" y="123502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세종특별자치시교육청</a:t>
            </a:r>
            <a:r>
              <a:rPr lang="ko-KR" altLang="en-US" b="1" dirty="0" smtClean="0"/>
              <a:t> 독도 전시관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064240" y="11651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20231017 </a:t>
            </a:r>
            <a:r>
              <a:rPr lang="ko-KR" altLang="en-US" sz="800" dirty="0" err="1" smtClean="0"/>
              <a:t>신소연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62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0784" y="4305238"/>
            <a:ext cx="2539144" cy="41521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232" y="4325415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보기↗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577947" y="5646516"/>
            <a:ext cx="72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SCROLL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419417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139415" y="3404646"/>
              <a:ext cx="8883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3794792" y="1448151"/>
            <a:ext cx="2539144" cy="2615388"/>
            <a:chOff x="3794792" y="1227503"/>
            <a:chExt cx="2539144" cy="2836036"/>
          </a:xfrm>
        </p:grpSpPr>
        <p:grpSp>
          <p:nvGrpSpPr>
            <p:cNvPr id="7" name="그룹 6"/>
            <p:cNvGrpSpPr/>
            <p:nvPr/>
          </p:nvGrpSpPr>
          <p:grpSpPr>
            <a:xfrm>
              <a:off x="3794792" y="1227503"/>
              <a:ext cx="2539144" cy="2836036"/>
              <a:chOff x="314003" y="2568633"/>
              <a:chExt cx="2539144" cy="2053243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39415" y="3404646"/>
                <a:ext cx="888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5534025" y="1227503"/>
              <a:ext cx="799911" cy="894191"/>
              <a:chOff x="314003" y="2568633"/>
              <a:chExt cx="2539144" cy="2053243"/>
            </a:xfrm>
          </p:grpSpPr>
          <p:cxnSp>
            <p:nvCxnSpPr>
              <p:cNvPr id="302" name="직선 연결선 301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직사각형 303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983943" y="3075936"/>
                <a:ext cx="1199261" cy="10386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단체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예약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신청</a:t>
                </a:r>
                <a:endPara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12" name="TextBox 311"/>
          <p:cNvSpPr txBox="1"/>
          <p:nvPr/>
        </p:nvSpPr>
        <p:spPr>
          <a:xfrm>
            <a:off x="3926031" y="3541799"/>
            <a:ext cx="1107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바로가기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3794792" y="4148128"/>
            <a:ext cx="2539144" cy="183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3873703" y="4199168"/>
            <a:ext cx="128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관람안내</a:t>
            </a:r>
            <a:endParaRPr lang="ko-KR" altLang="en-US" sz="1100" b="1" dirty="0"/>
          </a:p>
        </p:txBody>
      </p:sp>
      <p:sp>
        <p:nvSpPr>
          <p:cNvPr id="315" name="TextBox 314"/>
          <p:cNvSpPr txBox="1"/>
          <p:nvPr/>
        </p:nvSpPr>
        <p:spPr>
          <a:xfrm>
            <a:off x="3873703" y="4453588"/>
            <a:ext cx="128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044-999-6393</a:t>
            </a:r>
            <a:endParaRPr lang="ko-KR" altLang="en-US" sz="1100" b="1" dirty="0"/>
          </a:p>
        </p:txBody>
      </p:sp>
      <p:grpSp>
        <p:nvGrpSpPr>
          <p:cNvPr id="318" name="그룹 317"/>
          <p:cNvGrpSpPr/>
          <p:nvPr/>
        </p:nvGrpSpPr>
        <p:grpSpPr>
          <a:xfrm>
            <a:off x="5217560" y="4462875"/>
            <a:ext cx="985014" cy="226176"/>
            <a:chOff x="3976742" y="4450700"/>
            <a:chExt cx="2539144" cy="425241"/>
          </a:xfrm>
        </p:grpSpPr>
        <p:sp>
          <p:nvSpPr>
            <p:cNvPr id="316" name="모서리가 둥근 직사각형 315"/>
            <p:cNvSpPr/>
            <p:nvPr/>
          </p:nvSpPr>
          <p:spPr>
            <a:xfrm>
              <a:off x="3976742" y="4450700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119886" y="4470878"/>
              <a:ext cx="2252864" cy="4050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관람 문의하기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20" name="직선 연결선 319"/>
          <p:cNvCxnSpPr/>
          <p:nvPr/>
        </p:nvCxnSpPr>
        <p:spPr>
          <a:xfrm>
            <a:off x="3926031" y="4799577"/>
            <a:ext cx="227654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>
            <a:off x="3926031" y="5040961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3926030" y="5288979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>
            <a:off x="3926030" y="5536997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>
            <a:off x="3926030" y="5785015"/>
            <a:ext cx="227654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8" name="모서리가 둥근 직사각형 327"/>
          <p:cNvSpPr/>
          <p:nvPr/>
        </p:nvSpPr>
        <p:spPr>
          <a:xfrm>
            <a:off x="6905939" y="1448151"/>
            <a:ext cx="2568261" cy="255632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TextBox 328"/>
          <p:cNvSpPr txBox="1"/>
          <p:nvPr/>
        </p:nvSpPr>
        <p:spPr>
          <a:xfrm>
            <a:off x="7083599" y="1540330"/>
            <a:ext cx="12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공지사항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7010959" y="1833415"/>
            <a:ext cx="2354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accent1">
                    <a:lumMod val="75000"/>
                  </a:schemeClr>
                </a:solidFill>
              </a:rPr>
              <a:t>독도의 미래를 생각하는 공간으로 앞으로도 지속적으로 활용되기를 바랍니다</a:t>
            </a:r>
            <a:r>
              <a:rPr lang="en-US" altLang="ko-KR" sz="7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2" name="그룹 331"/>
          <p:cNvGrpSpPr/>
          <p:nvPr/>
        </p:nvGrpSpPr>
        <p:grpSpPr>
          <a:xfrm>
            <a:off x="7001707" y="2121694"/>
            <a:ext cx="2373194" cy="1571011"/>
            <a:chOff x="314003" y="2568633"/>
            <a:chExt cx="2539144" cy="2053243"/>
          </a:xfrm>
        </p:grpSpPr>
        <p:cxnSp>
          <p:nvCxnSpPr>
            <p:cNvPr id="333" name="직선 연결선 332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직사각형 334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191161" y="3394128"/>
              <a:ext cx="784828" cy="4022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6905938" y="4125864"/>
            <a:ext cx="2568261" cy="1311553"/>
            <a:chOff x="6905938" y="4125864"/>
            <a:chExt cx="2568261" cy="1830194"/>
          </a:xfrm>
        </p:grpSpPr>
        <p:grpSp>
          <p:nvGrpSpPr>
            <p:cNvPr id="337" name="그룹 336"/>
            <p:cNvGrpSpPr/>
            <p:nvPr/>
          </p:nvGrpSpPr>
          <p:grpSpPr>
            <a:xfrm>
              <a:off x="6905938" y="4125864"/>
              <a:ext cx="2568261" cy="915097"/>
              <a:chOff x="314003" y="2568633"/>
              <a:chExt cx="2539144" cy="2053243"/>
            </a:xfrm>
          </p:grpSpPr>
          <p:cxnSp>
            <p:nvCxnSpPr>
              <p:cNvPr id="338" name="직선 연결선 33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직사각형 33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1275800" y="3303962"/>
                <a:ext cx="612061" cy="586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6905938" y="5040961"/>
              <a:ext cx="2568261" cy="915097"/>
              <a:chOff x="314003" y="2568633"/>
              <a:chExt cx="2539144" cy="2053243"/>
            </a:xfrm>
          </p:grpSpPr>
          <p:cxnSp>
            <p:nvCxnSpPr>
              <p:cNvPr id="344" name="직선 연결선 34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직사각형 34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1275800" y="3303962"/>
                <a:ext cx="612061" cy="5869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그룹 372"/>
          <p:cNvGrpSpPr/>
          <p:nvPr/>
        </p:nvGrpSpPr>
        <p:grpSpPr>
          <a:xfrm>
            <a:off x="7786917" y="5736499"/>
            <a:ext cx="802773" cy="138500"/>
            <a:chOff x="7811143" y="5801248"/>
            <a:chExt cx="802773" cy="138500"/>
          </a:xfrm>
        </p:grpSpPr>
        <p:sp>
          <p:nvSpPr>
            <p:cNvPr id="369" name="타원 368"/>
            <p:cNvSpPr/>
            <p:nvPr/>
          </p:nvSpPr>
          <p:spPr>
            <a:xfrm>
              <a:off x="7811143" y="5801248"/>
              <a:ext cx="138500" cy="138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8088284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8309708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8531133" y="5829106"/>
              <a:ext cx="82783" cy="8278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881" y="1011572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0782" y="1423341"/>
            <a:ext cx="2539144" cy="1211794"/>
            <a:chOff x="670782" y="1423341"/>
            <a:chExt cx="2539144" cy="1211794"/>
          </a:xfrm>
        </p:grpSpPr>
        <p:sp>
          <p:nvSpPr>
            <p:cNvPr id="107" name="직사각형 106"/>
            <p:cNvSpPr/>
            <p:nvPr/>
          </p:nvSpPr>
          <p:spPr>
            <a:xfrm>
              <a:off x="670782" y="1423341"/>
              <a:ext cx="2539144" cy="12117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222725" y="1630059"/>
              <a:ext cx="837865" cy="798358"/>
              <a:chOff x="2245597" y="4074428"/>
              <a:chExt cx="837865" cy="79835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245597" y="4074428"/>
                <a:ext cx="837865" cy="79835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97" name="직선 연결선 296"/>
              <p:cNvCxnSpPr/>
              <p:nvPr/>
            </p:nvCxnSpPr>
            <p:spPr>
              <a:xfrm>
                <a:off x="2245597" y="4074428"/>
                <a:ext cx="837865" cy="798358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H="1">
                <a:off x="2245597" y="4074428"/>
                <a:ext cx="837865" cy="798358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2430169" y="4351994"/>
                <a:ext cx="466794" cy="2308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ICON</a:t>
                </a:r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670782" y="2637313"/>
            <a:ext cx="2539144" cy="1211794"/>
            <a:chOff x="670782" y="1423341"/>
            <a:chExt cx="2539144" cy="1211794"/>
          </a:xfrm>
        </p:grpSpPr>
        <p:sp>
          <p:nvSpPr>
            <p:cNvPr id="136" name="직사각형 135"/>
            <p:cNvSpPr/>
            <p:nvPr/>
          </p:nvSpPr>
          <p:spPr>
            <a:xfrm>
              <a:off x="670782" y="1423341"/>
              <a:ext cx="2539144" cy="12117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2222725" y="1630059"/>
              <a:ext cx="837865" cy="798358"/>
              <a:chOff x="2245597" y="4074428"/>
              <a:chExt cx="837865" cy="79835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2245597" y="4074428"/>
                <a:ext cx="837865" cy="79835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2245597" y="4074428"/>
                <a:ext cx="837865" cy="798358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flipH="1">
                <a:off x="2245597" y="4074428"/>
                <a:ext cx="837865" cy="798358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2430169" y="4351994"/>
                <a:ext cx="466794" cy="2308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ICON</a:t>
                </a: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3789182" y="1423354"/>
            <a:ext cx="2539144" cy="2004530"/>
            <a:chOff x="314003" y="2568633"/>
            <a:chExt cx="2539144" cy="2053243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78249" y="3416850"/>
              <a:ext cx="810158" cy="3467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91311" y="1468906"/>
            <a:ext cx="1469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1">
                    <a:lumMod val="75000"/>
                  </a:schemeClr>
                </a:solidFill>
              </a:rPr>
              <a:t>체험존</a:t>
            </a:r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 안내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91311" y="1740929"/>
            <a:ext cx="152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독도체험관은 대한민국 동쪽 끝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우리의 섬 독도를 만나는 체험 공간입니다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91311" y="2682807"/>
            <a:ext cx="1469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</a:rPr>
              <a:t>영상관 안내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91311" y="2954830"/>
            <a:ext cx="152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가상현실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(VR)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과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같은 최신 기법을 활용하여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실감형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 콘텐츠 등을 적용한 독도 상영관 입니다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17763" y="5711968"/>
            <a:ext cx="68814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789182" y="3539605"/>
            <a:ext cx="2539144" cy="1232795"/>
            <a:chOff x="314003" y="2568633"/>
            <a:chExt cx="2539144" cy="2053243"/>
          </a:xfrm>
        </p:grpSpPr>
        <p:cxnSp>
          <p:nvCxnSpPr>
            <p:cNvPr id="159" name="직선 연결선 158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86655" y="2726059"/>
              <a:ext cx="1744388" cy="435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50000"/>
                    </a:schemeClr>
                  </a:solidFill>
                </a:rPr>
                <a:t>한국의 아름다운 섬 독도</a:t>
              </a:r>
              <a:endParaRPr lang="en-US" altLang="ko-KR" sz="11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663670" y="4873502"/>
            <a:ext cx="27938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이용약관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개인정보취급방침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이메일주소무단수집거부</a:t>
            </a:r>
            <a:endParaRPr lang="ko-KR" altLang="en-US" sz="800" b="0" i="0" dirty="0">
              <a:solidFill>
                <a:schemeClr val="accent1">
                  <a:lumMod val="75000"/>
                </a:schemeClr>
              </a:solidFill>
              <a:effectLst/>
              <a:latin typeface="Noto Sans KR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81545" y="5216135"/>
            <a:ext cx="2353923" cy="382385"/>
            <a:chOff x="3789182" y="5190048"/>
            <a:chExt cx="2534150" cy="38238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789182" y="5190048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3789182" y="5381241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3789182" y="5572433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9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04450" y="39079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820960" y="628149"/>
            <a:ext cx="1736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4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144994" y="3404646"/>
              <a:ext cx="877163" cy="3134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인사말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673497" y="5140229"/>
            <a:ext cx="2539144" cy="846411"/>
            <a:chOff x="314003" y="2568633"/>
            <a:chExt cx="2539144" cy="2053243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2332" y="3253154"/>
              <a:ext cx="653769" cy="67195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794792" y="2712411"/>
            <a:ext cx="2539144" cy="1218666"/>
            <a:chOff x="314003" y="2568633"/>
            <a:chExt cx="2539144" cy="2053243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16808" y="3335978"/>
              <a:ext cx="733534" cy="518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38241" y="1435626"/>
            <a:ext cx="26656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안녕하십니까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? 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독도와 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독도전시관</a:t>
            </a:r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을</a:t>
            </a:r>
            <a:endParaRPr lang="en-US" altLang="ko-KR" sz="105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사랑해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주셔서 </a:t>
            </a:r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진심으로</a:t>
            </a:r>
            <a:endParaRPr lang="en-US" altLang="ko-KR" sz="105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accent1">
                    <a:lumMod val="50000"/>
                  </a:schemeClr>
                </a:solidFill>
              </a:rPr>
              <a:t>감사드립니다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38240" y="1983928"/>
            <a:ext cx="259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세종특별자치시교육청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독도전시관은 ‘찾아가는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독도교육의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장’으로서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세종시 지역의 학생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교원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학부모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시민들에게 독도에 대한 이해를 높이고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독도에 대한 사랑과 영토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effectLst/>
              </a:rPr>
              <a:t>주권의식을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확산시키고자 개관하였습니다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38240" y="4006315"/>
            <a:ext cx="25956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우리민족의 정신이자 자존심인 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독도에 대한 명확한 역사관과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accent1">
                    <a:lumMod val="50000"/>
                  </a:schemeClr>
                </a:solidFill>
              </a:rPr>
              <a:t>갖게되기를</a:t>
            </a:r>
            <a:r>
              <a:rPr lang="ko-KR" altLang="en-US" sz="1050" b="1" dirty="0">
                <a:solidFill>
                  <a:schemeClr val="accent1">
                    <a:lumMod val="50000"/>
                  </a:schemeClr>
                </a:solidFill>
              </a:rPr>
              <a:t> 희망합니다</a:t>
            </a:r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300" b="1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38240" y="4583396"/>
            <a:ext cx="2595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독도는 우리민족의 정신이자 자존심이므로 우리 학생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교원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학부모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시민들 모두에게 독도에 대한 명확한 역사관과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갖게하고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우리의 소중한 땅 독도를 지키고 가꾸려는 의지를 키우는 것이 이 시대를 사는 우리의 중요한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임무이자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역사적 사명이라 생각합니다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독도전시관의 다양한 정보가 이곳을 찾는 모든 분들께서 유의미하게 학습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‧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체험하시는데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작은 도움이 되기를 바라고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 모두가 독도를 사랑하고 실천하는 계기가 되기를 희망하며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독도전시관이 지역사회의 교육 및 문화공간이 되기를 기대합니다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 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795131" y="3552667"/>
            <a:ext cx="2793867" cy="2433973"/>
            <a:chOff x="6781088" y="3539605"/>
            <a:chExt cx="2793867" cy="2433973"/>
          </a:xfrm>
        </p:grpSpPr>
        <p:sp>
          <p:nvSpPr>
            <p:cNvPr id="146" name="TextBox 145"/>
            <p:cNvSpPr txBox="1"/>
            <p:nvPr/>
          </p:nvSpPr>
          <p:spPr>
            <a:xfrm>
              <a:off x="6935181" y="5711968"/>
              <a:ext cx="688141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75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906600" y="3539605"/>
              <a:ext cx="2539144" cy="1232795"/>
              <a:chOff x="314003" y="2568633"/>
              <a:chExt cx="2539144" cy="205324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86655" y="2726059"/>
                <a:ext cx="1744388" cy="435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한국의 아름다운 섬 독도</a:t>
                </a:r>
                <a:endPara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6781088" y="4873502"/>
              <a:ext cx="279386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이용약관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개인정보취급방침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이메일주소무단수집거부</a:t>
              </a:r>
              <a:endParaRPr lang="ko-KR" altLang="en-US" sz="800" b="0" i="0" dirty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998963" y="5216135"/>
              <a:ext cx="2353923" cy="382385"/>
              <a:chOff x="3789182" y="5190048"/>
              <a:chExt cx="2534150" cy="382385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789182" y="5190048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789182" y="5381241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789182" y="5572433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/>
          <p:cNvSpPr txBox="1"/>
          <p:nvPr/>
        </p:nvSpPr>
        <p:spPr>
          <a:xfrm>
            <a:off x="6890698" y="1459252"/>
            <a:ext cx="2595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독도는 우리민족의 정신이자 자존심이므로 우리 학생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교원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학부모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시민들 모두에게 독도에 대한 명확한 역사관과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영토관을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갖게하고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우리의 소중한 땅 독도를 지키고 가꾸려는 의지를 키우는 것이 이 시대를 사는 우리의 중요한 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임무이자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역사적 사명이라 생각합니다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독도전시관의 다양한 정보가 이곳을 찾는 모든 분들께서 유의미하게 학습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‧</a:t>
            </a:r>
            <a:r>
              <a:rPr lang="ko-KR" altLang="en-US" sz="800" dirty="0" err="1">
                <a:solidFill>
                  <a:schemeClr val="accent1">
                    <a:lumMod val="50000"/>
                  </a:schemeClr>
                </a:solidFill>
              </a:rPr>
              <a:t>체험하시는데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 작은 도움이 되기를 바라고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우리 모두가 독도를 사랑하고 실천하는 계기가 되기를 희망하며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독도전시관이 지역사회의 교육 및 문화공간이 되기를 기대합니다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 </a:t>
            </a:r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1133414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3771" y="39079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연혁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678761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670280" y="628149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연혁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873285" y="3404646"/>
              <a:ext cx="1420582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전시관 연혁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9365460" y="1182126"/>
            <a:ext cx="156221" cy="125239"/>
            <a:chOff x="3010742" y="1164143"/>
            <a:chExt cx="295022" cy="169995"/>
          </a:xfrm>
        </p:grpSpPr>
        <p:cxnSp>
          <p:nvCxnSpPr>
            <p:cNvPr id="366" name="직선 연결선 365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794792" y="1521916"/>
            <a:ext cx="2539144" cy="1495603"/>
            <a:chOff x="314003" y="2568633"/>
            <a:chExt cx="2539144" cy="2053243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16808" y="3335978"/>
              <a:ext cx="733534" cy="518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95131" y="3552667"/>
            <a:ext cx="2793867" cy="2433973"/>
            <a:chOff x="6781088" y="3539605"/>
            <a:chExt cx="2793867" cy="2433973"/>
          </a:xfrm>
        </p:grpSpPr>
        <p:sp>
          <p:nvSpPr>
            <p:cNvPr id="146" name="TextBox 145"/>
            <p:cNvSpPr txBox="1"/>
            <p:nvPr/>
          </p:nvSpPr>
          <p:spPr>
            <a:xfrm>
              <a:off x="6935181" y="5711968"/>
              <a:ext cx="688141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75000"/>
                    </a:schemeClr>
                  </a:solidFill>
                </a:rPr>
                <a:t>ICON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6906600" y="3539605"/>
              <a:ext cx="2539144" cy="1232795"/>
              <a:chOff x="314003" y="2568633"/>
              <a:chExt cx="2539144" cy="205324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86655" y="2726059"/>
                <a:ext cx="1744388" cy="435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한국의 아름다운 섬 독도</a:t>
                </a:r>
                <a:endPara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6781088" y="4873502"/>
              <a:ext cx="279386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이용약관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개인정보취급방침 </a:t>
              </a:r>
              <a:r>
                <a:rPr lang="en-US" altLang="ko-KR" sz="800" b="0" i="0" u="none" strike="noStrike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/ </a:t>
              </a:r>
              <a:r>
                <a:rPr lang="ko-KR" altLang="en-US" sz="800" b="0" i="0" u="none" strike="noStrike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rPr>
                <a:t>이메일주소무단수집거부</a:t>
              </a:r>
              <a:endParaRPr lang="ko-KR" altLang="en-US" sz="800" b="0" i="0" dirty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998963" y="5216135"/>
              <a:ext cx="2353923" cy="382385"/>
              <a:chOff x="3789182" y="5190048"/>
              <a:chExt cx="2534150" cy="382385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789182" y="5190048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789182" y="5381241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789182" y="5572433"/>
                <a:ext cx="253415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TextBox 91"/>
          <p:cNvSpPr txBox="1"/>
          <p:nvPr/>
        </p:nvSpPr>
        <p:spPr>
          <a:xfrm>
            <a:off x="1019223" y="5659182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전시관연혁</a:t>
            </a:r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주요행사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59622" y="541825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124" y="3206899"/>
            <a:ext cx="13089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년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4124" y="3576232"/>
            <a:ext cx="1308921" cy="294824"/>
            <a:chOff x="3844124" y="3576231"/>
            <a:chExt cx="1308921" cy="477265"/>
          </a:xfrm>
        </p:grpSpPr>
        <p:sp>
          <p:nvSpPr>
            <p:cNvPr id="95" name="TextBox 94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844124" y="4029923"/>
            <a:ext cx="1308921" cy="294824"/>
            <a:chOff x="3844124" y="3576231"/>
            <a:chExt cx="1308921" cy="477265"/>
          </a:xfrm>
        </p:grpSpPr>
        <p:sp>
          <p:nvSpPr>
            <p:cNvPr id="103" name="TextBox 102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844124" y="4478272"/>
            <a:ext cx="1308921" cy="294824"/>
            <a:chOff x="3844124" y="3576231"/>
            <a:chExt cx="1308921" cy="477265"/>
          </a:xfrm>
        </p:grpSpPr>
        <p:sp>
          <p:nvSpPr>
            <p:cNvPr id="106" name="TextBox 105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844124" y="4921311"/>
            <a:ext cx="1308921" cy="294824"/>
            <a:chOff x="3844124" y="3576231"/>
            <a:chExt cx="1308921" cy="477265"/>
          </a:xfrm>
        </p:grpSpPr>
        <p:sp>
          <p:nvSpPr>
            <p:cNvPr id="113" name="TextBox 112"/>
            <p:cNvSpPr txBox="1"/>
            <p:nvPr/>
          </p:nvSpPr>
          <p:spPr>
            <a:xfrm>
              <a:off x="3844124" y="3576231"/>
              <a:ext cx="130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</a:rPr>
                <a:t>08. 28.</a:t>
              </a:r>
              <a:endParaRPr lang="ko-KR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44124" y="3822664"/>
              <a:ext cx="13089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accent1">
                      <a:lumMod val="75000"/>
                    </a:schemeClr>
                  </a:solidFill>
                </a:rPr>
                <a:t>독도전시관</a:t>
              </a:r>
              <a:r>
                <a:rPr lang="ko-KR" alt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 개관</a:t>
              </a:r>
              <a:endParaRPr lang="ko-KR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69276" y="3338176"/>
            <a:ext cx="74848" cy="2653721"/>
            <a:chOff x="3769276" y="3338176"/>
            <a:chExt cx="74848" cy="2653721"/>
          </a:xfrm>
        </p:grpSpPr>
        <p:sp>
          <p:nvSpPr>
            <p:cNvPr id="9" name="타원 8"/>
            <p:cNvSpPr/>
            <p:nvPr/>
          </p:nvSpPr>
          <p:spPr>
            <a:xfrm>
              <a:off x="3769276" y="3338176"/>
              <a:ext cx="74848" cy="748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9" idx="4"/>
            </p:cNvCxnSpPr>
            <p:nvPr/>
          </p:nvCxnSpPr>
          <p:spPr>
            <a:xfrm>
              <a:off x="3806700" y="3413024"/>
              <a:ext cx="0" cy="2578873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844124" y="5418252"/>
            <a:ext cx="13089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2022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년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519611" y="5769049"/>
            <a:ext cx="91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X 3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페이지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917203" y="1224997"/>
            <a:ext cx="74848" cy="748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>
            <a:stCxn id="160" idx="4"/>
          </p:cNvCxnSpPr>
          <p:nvPr/>
        </p:nvCxnSpPr>
        <p:spPr>
          <a:xfrm>
            <a:off x="6954627" y="1299845"/>
            <a:ext cx="0" cy="211317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1919881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2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17893" y="3907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734399" y="628149"/>
            <a:ext cx="1909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88702" y="3404646"/>
              <a:ext cx="1189749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오시는 길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17763" y="5725030"/>
            <a:ext cx="68814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789182" y="3552667"/>
            <a:ext cx="2539144" cy="1232795"/>
            <a:chOff x="314003" y="2568633"/>
            <a:chExt cx="2539144" cy="2053243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6655" y="2726059"/>
              <a:ext cx="1744388" cy="435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50000"/>
                    </a:schemeClr>
                  </a:solidFill>
                </a:rPr>
                <a:t>한국의 아름다운 섬 독도</a:t>
              </a:r>
              <a:endParaRPr lang="en-US" altLang="ko-KR" sz="11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663670" y="4886564"/>
            <a:ext cx="27938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이용약관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개인정보취급방침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이메일주소무단수집거부</a:t>
            </a:r>
            <a:endParaRPr lang="ko-KR" altLang="en-US" sz="800" b="0" i="0" dirty="0">
              <a:solidFill>
                <a:schemeClr val="accent1">
                  <a:lumMod val="75000"/>
                </a:schemeClr>
              </a:solidFill>
              <a:effectLst/>
              <a:latin typeface="Noto Sans KR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881545" y="5229197"/>
            <a:ext cx="2353923" cy="382385"/>
            <a:chOff x="3789182" y="5190048"/>
            <a:chExt cx="2534150" cy="382385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789182" y="5190048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3789182" y="5381241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789182" y="5572433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타원 161"/>
          <p:cNvSpPr/>
          <p:nvPr/>
        </p:nvSpPr>
        <p:spPr>
          <a:xfrm>
            <a:off x="2729805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81188" y="5091394"/>
            <a:ext cx="2539144" cy="946605"/>
            <a:chOff x="314003" y="2568633"/>
            <a:chExt cx="2539144" cy="2053243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080" y="3335977"/>
              <a:ext cx="570990" cy="667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MAP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81500" y="1723377"/>
            <a:ext cx="1853968" cy="1442860"/>
            <a:chOff x="3874215" y="1666397"/>
            <a:chExt cx="2353923" cy="76269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3874215" y="1666397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874215" y="185707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874215" y="2047743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874215" y="2238416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874215" y="242909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848589" y="158838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38971" y="2308422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accent1">
                    <a:lumMod val="75000"/>
                  </a:schemeClr>
                </a:solidFill>
              </a:rPr>
              <a:t>TELL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48589" y="2672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주차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07525" y="30655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대중교통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30" y="1097279"/>
            <a:ext cx="2801388" cy="50125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701" y="1211189"/>
            <a:ext cx="2473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17893" y="3907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63670" y="1097279"/>
            <a:ext cx="2801388" cy="50125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734399" y="628149"/>
            <a:ext cx="1909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 소개 클릭 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74153" y="6301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676488" y="1728711"/>
            <a:ext cx="2539144" cy="2723343"/>
            <a:chOff x="314003" y="2568633"/>
            <a:chExt cx="2539144" cy="2053243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직사각형 298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88702" y="3404646"/>
              <a:ext cx="1189749" cy="2784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오시는 길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092745" y="1187723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그룹 360"/>
          <p:cNvGrpSpPr/>
          <p:nvPr/>
        </p:nvGrpSpPr>
        <p:grpSpPr>
          <a:xfrm>
            <a:off x="6247693" y="1182126"/>
            <a:ext cx="156221" cy="125239"/>
            <a:chOff x="3010742" y="1164143"/>
            <a:chExt cx="295022" cy="169995"/>
          </a:xfrm>
        </p:grpSpPr>
        <p:cxnSp>
          <p:nvCxnSpPr>
            <p:cNvPr id="362" name="직선 연결선 361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3517" y="624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화면코드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0852" y="4593535"/>
            <a:ext cx="2539144" cy="415210"/>
            <a:chOff x="670784" y="4305238"/>
            <a:chExt cx="2539144" cy="4152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5596" y="4382192"/>
              <a:ext cx="6078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3051" y="4382192"/>
              <a:ext cx="90601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연혁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70234" y="4382192"/>
              <a:ext cx="7713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05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4701" y="1403723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SEJONG CITY OFFICE OF EDUCAION</a:t>
            </a:r>
            <a:endParaRPr lang="ko-KR" altLang="en-US" sz="6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17763" y="5725030"/>
            <a:ext cx="68814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3789182" y="3552667"/>
            <a:ext cx="2539144" cy="1232795"/>
            <a:chOff x="314003" y="2568633"/>
            <a:chExt cx="2539144" cy="2053243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6655" y="2726059"/>
              <a:ext cx="1744388" cy="435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accent1">
                      <a:lumMod val="50000"/>
                    </a:schemeClr>
                  </a:solidFill>
                </a:rPr>
                <a:t>한국의 아름다운 섬 독도</a:t>
              </a:r>
              <a:endParaRPr lang="en-US" altLang="ko-KR" sz="11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663670" y="4886564"/>
            <a:ext cx="27938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이용약관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개인정보취급방침 </a:t>
            </a:r>
            <a:r>
              <a:rPr lang="en-US" altLang="ko-KR" sz="800" b="0" i="0" u="none" strike="noStrike" dirty="0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/ </a:t>
            </a:r>
            <a:r>
              <a:rPr lang="ko-KR" altLang="en-US" sz="800" b="0" i="0" u="none" strike="noStrike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oto Sans KR"/>
              </a:rPr>
              <a:t>이메일주소무단수집거부</a:t>
            </a:r>
            <a:endParaRPr lang="ko-KR" altLang="en-US" sz="800" b="0" i="0" dirty="0">
              <a:solidFill>
                <a:schemeClr val="accent1">
                  <a:lumMod val="75000"/>
                </a:schemeClr>
              </a:solidFill>
              <a:effectLst/>
              <a:latin typeface="Noto Sans KR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881545" y="5229197"/>
            <a:ext cx="2353923" cy="382385"/>
            <a:chOff x="3789182" y="5190048"/>
            <a:chExt cx="2534150" cy="382385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789182" y="5190048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3789182" y="5381241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789182" y="5572433"/>
              <a:ext cx="2534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타원 161"/>
          <p:cNvSpPr/>
          <p:nvPr/>
        </p:nvSpPr>
        <p:spPr>
          <a:xfrm>
            <a:off x="2729805" y="4644310"/>
            <a:ext cx="52357" cy="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81188" y="5091394"/>
            <a:ext cx="2539144" cy="946605"/>
            <a:chOff x="314003" y="2568633"/>
            <a:chExt cx="2539144" cy="2053243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080" y="3335977"/>
              <a:ext cx="570990" cy="667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MAP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81500" y="1723377"/>
            <a:ext cx="1853968" cy="1442860"/>
            <a:chOff x="3874215" y="1666397"/>
            <a:chExt cx="2353923" cy="76269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3874215" y="1666397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3874215" y="185707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3874215" y="2047743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874215" y="2238416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874215" y="2429090"/>
              <a:ext cx="23539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848589" y="158838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주소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38971" y="2308422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accent1">
                    <a:lumMod val="75000"/>
                  </a:schemeClr>
                </a:solidFill>
              </a:rPr>
              <a:t>TELL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48589" y="26721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주차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707525" y="30655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accent1">
                    <a:lumMod val="75000"/>
                  </a:schemeClr>
                </a:solidFill>
              </a:rPr>
              <a:t>대중교통</a:t>
            </a:r>
            <a:endParaRPr lang="ko-KR" alt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8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515</Words>
  <Application>Microsoft Office PowerPoint</Application>
  <PresentationFormat>와이드스크린</PresentationFormat>
  <Paragraphs>242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112</cp:revision>
  <dcterms:created xsi:type="dcterms:W3CDTF">2023-10-13T01:25:47Z</dcterms:created>
  <dcterms:modified xsi:type="dcterms:W3CDTF">2023-10-17T02:26:11Z</dcterms:modified>
</cp:coreProperties>
</file>