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6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4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5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8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44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2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A386-33D1-495F-BEEF-9D11CD7755B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7000C-5B18-4058-9B8C-7EA71F143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4422" y="1288473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13469" y="1288473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516" y="1288473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9077" y="1953491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58590" y="2651760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8590" y="3017520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58589" y="3383280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3826" y="4139738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4846" y="4139738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55866" y="4139738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96886" y="4139738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37906" y="4139738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178926" y="4139738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11043" y="2651760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311043" y="3017520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42516" y="2410691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42516" y="3017520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42516" y="3383280"/>
            <a:ext cx="140485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84422" y="133004"/>
            <a:ext cx="140485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13469" y="133004"/>
            <a:ext cx="140485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742515" y="133004"/>
            <a:ext cx="140485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1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2</cp:revision>
  <dcterms:created xsi:type="dcterms:W3CDTF">2023-10-17T01:24:08Z</dcterms:created>
  <dcterms:modified xsi:type="dcterms:W3CDTF">2023-10-17T01:28:16Z</dcterms:modified>
</cp:coreProperties>
</file>