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Lst>
  <p:notesMasterIdLst>
    <p:notesMasterId r:id="rId12"/>
  </p:notesMasterIdLst>
  <p:handoutMasterIdLst>
    <p:handoutMasterId r:id="rId13"/>
  </p:handoutMasterIdLst>
  <p:sldIdLst>
    <p:sldId id="577" r:id="rId2"/>
    <p:sldId id="595" r:id="rId3"/>
    <p:sldId id="597" r:id="rId4"/>
    <p:sldId id="604" r:id="rId5"/>
    <p:sldId id="607" r:id="rId6"/>
    <p:sldId id="602" r:id="rId7"/>
    <p:sldId id="605" r:id="rId8"/>
    <p:sldId id="601" r:id="rId9"/>
    <p:sldId id="606" r:id="rId10"/>
    <p:sldId id="596" r:id="rId1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5D5E9"/>
    <a:srgbClr val="0099FF"/>
    <a:srgbClr val="75BEE9"/>
    <a:srgbClr val="017EB8"/>
    <a:srgbClr val="000099"/>
    <a:srgbClr val="009ED6"/>
    <a:srgbClr val="0033CC"/>
    <a:srgbClr val="0B751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00" autoAdjust="0"/>
  </p:normalViewPr>
  <p:slideViewPr>
    <p:cSldViewPr>
      <p:cViewPr>
        <p:scale>
          <a:sx n="66" d="100"/>
          <a:sy n="66" d="100"/>
        </p:scale>
        <p:origin x="-1506" y="-162"/>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54" d="100"/>
          <a:sy n="54" d="100"/>
        </p:scale>
        <p:origin x="-2280" y="-10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1010CA59-AA8B-428E-94AF-4EF8AAA2C1B1}" type="datetimeFigureOut">
              <a:rPr lang="en-US"/>
              <a:pPr>
                <a:defRPr/>
              </a:pPr>
              <a:t>2/7/2016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r>
              <a:rPr lang="en-US"/>
              <a:t>jksdksd jh jhfkjhfsd</a:t>
            </a:r>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E936E375-FA95-4936-BE25-22DC733CC89B}" type="slidenum">
              <a:rPr lang="en-US"/>
              <a:pPr>
                <a:defRPr/>
              </a:pPr>
              <a:t>‹#›</a:t>
            </a:fld>
            <a:endParaRPr lang="en-US"/>
          </a:p>
        </p:txBody>
      </p:sp>
    </p:spTree>
    <p:extLst>
      <p:ext uri="{BB962C8B-B14F-4D97-AF65-F5344CB8AC3E}">
        <p14:creationId xmlns:p14="http://schemas.microsoft.com/office/powerpoint/2010/main" xmlns="" val="221321332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7F195885-8E23-471B-9207-A6CCFB691F78}" type="datetimeFigureOut">
              <a:rPr lang="en-US"/>
              <a:pPr>
                <a:defRPr/>
              </a:pPr>
              <a:t>2/7/2016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r>
              <a:rPr lang="en-US"/>
              <a:t>jksdksd jh jhfkjhfsd</a:t>
            </a:r>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D487FBE8-FE39-445C-8D1C-FC300B4A8007}" type="slidenum">
              <a:rPr lang="en-US"/>
              <a:pPr>
                <a:defRPr/>
              </a:pPr>
              <a:t>‹#›</a:t>
            </a:fld>
            <a:endParaRPr lang="en-US"/>
          </a:p>
        </p:txBody>
      </p:sp>
    </p:spTree>
    <p:extLst>
      <p:ext uri="{BB962C8B-B14F-4D97-AF65-F5344CB8AC3E}">
        <p14:creationId xmlns:p14="http://schemas.microsoft.com/office/powerpoint/2010/main" xmlns="" val="325294094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xfrm>
            <a:off x="1219200" y="685800"/>
            <a:ext cx="4648200" cy="3486150"/>
          </a:xfrm>
          <a:noFill/>
          <a:ln>
            <a:solidFill>
              <a:srgbClr val="000000"/>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bwMode="auto">
          <a:noFill/>
        </p:spPr>
        <p:txBody>
          <a:bodyPr wrap="square" numCol="1" anchor="t" anchorCtr="0" compatLnSpc="1">
            <a:prstTxWarp prst="textNoShape">
              <a:avLst/>
            </a:prstTxWarp>
          </a:bodyPr>
          <a:lstStyle/>
          <a:p>
            <a:endParaRPr lang="uk-UA"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p:spPr>
      </p:sp>
      <p:sp>
        <p:nvSpPr>
          <p:cNvPr id="65539" name="Rectangle 3"/>
          <p:cNvSpPr>
            <a:spLocks noGrp="1"/>
          </p:cNvSpPr>
          <p:nvPr>
            <p:ph type="body" idx="1"/>
          </p:nvPr>
        </p:nvSpPr>
        <p:spPr bwMode="auto">
          <a:noFill/>
        </p:spPr>
        <p:txBody>
          <a:bodyPr wrap="square" numCol="1" anchor="t" anchorCtr="0" compatLnSpc="1">
            <a:prstTxWarp prst="textNoShape">
              <a:avLst/>
            </a:prstTxWarp>
          </a:bodyPr>
          <a:lstStyle/>
          <a:p>
            <a:endParaRPr lang="uk-UA"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noFill/>
          <a:ln>
            <a:solidFill>
              <a:srgbClr val="000000"/>
            </a:solidFill>
            <a:miter lim="800000"/>
            <a:headEnd/>
            <a:tailEnd/>
          </a:ln>
        </p:spPr>
      </p:sp>
      <p:sp>
        <p:nvSpPr>
          <p:cNvPr id="64515" name="Rectangle 3"/>
          <p:cNvSpPr>
            <a:spLocks noGrp="1"/>
          </p:cNvSpPr>
          <p:nvPr>
            <p:ph type="body" idx="1"/>
          </p:nvPr>
        </p:nvSpPr>
        <p:spPr bwMode="auto">
          <a:noFill/>
        </p:spPr>
        <p:txBody>
          <a:bodyPr wrap="square" numCol="1" anchor="t" anchorCtr="0" compatLnSpc="1">
            <a:prstTxWarp prst="textNoShape">
              <a:avLst/>
            </a:prstTxWarp>
          </a:bodyPr>
          <a:lstStyle/>
          <a:p>
            <a:endParaRPr lang="uk-UA"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p:spPr>
      </p:sp>
      <p:sp>
        <p:nvSpPr>
          <p:cNvPr id="62467" name="Rectangle 3"/>
          <p:cNvSpPr>
            <a:spLocks noGrp="1"/>
          </p:cNvSpPr>
          <p:nvPr>
            <p:ph type="body" idx="1"/>
          </p:nvPr>
        </p:nvSpPr>
        <p:spPr bwMode="auto">
          <a:noFill/>
        </p:spPr>
        <p:txBody>
          <a:bodyPr wrap="square" numCol="1" anchor="t" anchorCtr="0" compatLnSpc="1">
            <a:prstTxWarp prst="textNoShape">
              <a:avLst/>
            </a:prstTxWarp>
          </a:bodyPr>
          <a:lstStyle/>
          <a:p>
            <a:endParaRPr lang="uk-UA"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p:spPr>
      </p:sp>
      <p:sp>
        <p:nvSpPr>
          <p:cNvPr id="61443" name="Rectangle 3"/>
          <p:cNvSpPr>
            <a:spLocks noGrp="1"/>
          </p:cNvSpPr>
          <p:nvPr>
            <p:ph type="body" idx="1"/>
          </p:nvPr>
        </p:nvSpPr>
        <p:spPr bwMode="auto">
          <a:noFill/>
        </p:spPr>
        <p:txBody>
          <a:bodyPr wrap="square" numCol="1" anchor="t" anchorCtr="0" compatLnSpc="1">
            <a:prstTxWarp prst="textNoShape">
              <a:avLst/>
            </a:prstTxWarp>
          </a:bodyPr>
          <a:lstStyle/>
          <a:p>
            <a:endParaRPr lang="uk-UA"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p:spPr>
      </p:sp>
      <p:sp>
        <p:nvSpPr>
          <p:cNvPr id="60419" name="Rectangle 3"/>
          <p:cNvSpPr>
            <a:spLocks noGrp="1"/>
          </p:cNvSpPr>
          <p:nvPr>
            <p:ph type="body" idx="1"/>
          </p:nvPr>
        </p:nvSpPr>
        <p:spPr bwMode="auto">
          <a:noFill/>
        </p:spPr>
        <p:txBody>
          <a:bodyPr wrap="square" numCol="1" anchor="t" anchorCtr="0" compatLnSpc="1">
            <a:prstTxWarp prst="textNoShape">
              <a:avLst/>
            </a:prstTxWarp>
          </a:bodyPr>
          <a:lstStyle/>
          <a:p>
            <a:endParaRPr lang="uk-UA"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uk-UA" smtClean="0"/>
          </a:p>
        </p:txBody>
      </p:sp>
      <p:sp>
        <p:nvSpPr>
          <p:cNvPr id="44036" name="Slide Number Placeholder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F05077-DB06-4EA9-BD33-E87C551C1C8F}" type="slidenum">
              <a:rPr lang="en-US">
                <a:cs typeface="Arial" charset="0"/>
              </a:rPr>
              <a:pPr fontAlgn="base">
                <a:spcBef>
                  <a:spcPct val="0"/>
                </a:spcBef>
                <a:spcAft>
                  <a:spcPct val="0"/>
                </a:spcAft>
                <a:defRPr/>
              </a:pPr>
              <a:t>10</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0B8E9A5-0DA2-40D4-B626-90D0EB65E21A}" type="datetimeFigureOut">
              <a:rPr lang="en-US"/>
              <a:pPr>
                <a:defRPr/>
              </a:pPr>
              <a:t>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A87AF2-5B6D-4E45-A709-E7A11C793AD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082EC4E-4BFB-4E71-AFEE-0879E09BF97A}" type="datetimeFigureOut">
              <a:rPr lang="en-US"/>
              <a:pPr>
                <a:defRPr/>
              </a:pPr>
              <a:t>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68B9993-D3F7-49F1-8201-F2CBD6501C4B}" type="slidenum">
              <a:rPr lang="uk-UA"/>
              <a:pPr>
                <a:defRPr/>
              </a:pPr>
              <a:t>‹#›</a:t>
            </a:fld>
            <a:endParaRPr lang="uk-UA"/>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A76AC6-FB90-4BDA-91EF-2D2B6657F055}" type="datetimeFigureOut">
              <a:rPr lang="en-US"/>
              <a:pPr>
                <a:defRPr/>
              </a:pPr>
              <a:t>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2E86B8-378C-4B31-BC2F-DD08B3790EB7}" type="slidenum">
              <a:rPr lang="uk-UA"/>
              <a:pPr>
                <a:defRPr/>
              </a:pPr>
              <a:t>‹#›</a:t>
            </a:fld>
            <a:endParaRPr lang="uk-UA"/>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bg>
      <p:bgPr>
        <a:blipFill dpi="0" rotWithShape="1">
          <a:blip r:embed="rId2" cstate="print">
            <a:lum/>
          </a:blip>
          <a:srcRect/>
          <a:stretch>
            <a:fillRect l="-3000" r="-3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304800" y="1828800"/>
            <a:ext cx="4495800" cy="1447800"/>
          </a:xfrm>
        </p:spPr>
        <p:txBody>
          <a:bodyPr rtlCol="0">
            <a:noAutofit/>
          </a:bodyPr>
          <a:lstStyle>
            <a:lvl1pPr>
              <a:defRPr lang="en-US" sz="4400" cap="none" baseline="0" dirty="0">
                <a:latin typeface="Segoe UI" pitchFamily="34" charset="0"/>
              </a:defRPr>
            </a:lvl1pPr>
          </a:lstStyle>
          <a:p>
            <a:pPr lvl="0"/>
            <a:endParaRPr lang="en-US" dirty="0"/>
          </a:p>
        </p:txBody>
      </p:sp>
      <p:sp>
        <p:nvSpPr>
          <p:cNvPr id="9" name="Subtitle 2"/>
          <p:cNvSpPr>
            <a:spLocks noGrp="1"/>
          </p:cNvSpPr>
          <p:nvPr>
            <p:ph type="subTitle" idx="1"/>
          </p:nvPr>
        </p:nvSpPr>
        <p:spPr>
          <a:xfrm>
            <a:off x="419100" y="4953000"/>
            <a:ext cx="3877408" cy="762000"/>
          </a:xfrm>
        </p:spPr>
        <p:txBody>
          <a:bodyPr/>
          <a:lstStyle>
            <a:lvl1pPr marL="0" indent="0">
              <a:defRPr lang="en-US" sz="2400" dirty="0">
                <a:solidFill>
                  <a:srgbClr val="75BEE9"/>
                </a:solidFill>
              </a:defRPr>
            </a:lvl1pPr>
          </a:lstStyle>
          <a:p>
            <a:pPr lvl="0"/>
            <a:endParaRPr lang="en-US" dirty="0"/>
          </a:p>
        </p:txBody>
      </p:sp>
      <p:sp>
        <p:nvSpPr>
          <p:cNvPr id="5" name="Picture Placeholder 4"/>
          <p:cNvSpPr>
            <a:spLocks noGrp="1"/>
          </p:cNvSpPr>
          <p:nvPr>
            <p:ph type="pic" sz="quarter" idx="10"/>
          </p:nvPr>
        </p:nvSpPr>
        <p:spPr>
          <a:xfrm>
            <a:off x="5029200" y="0"/>
            <a:ext cx="3733800" cy="6858000"/>
          </a:xfrm>
        </p:spPr>
        <p:txBody>
          <a:bodyPr rtlCol="0">
            <a:normAutofit/>
          </a:bodyPr>
          <a:lstStyle>
            <a:lvl1pPr marL="0" indent="0" algn="ctr">
              <a:buNone/>
              <a:defRPr/>
            </a:lvl1pPr>
          </a:lstStyle>
          <a:p>
            <a:pPr lvl="0"/>
            <a:endParaRPr lang="uk-UA"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ne Column Layout (w/ bullets)">
    <p:spTree>
      <p:nvGrpSpPr>
        <p:cNvPr id="1" name=""/>
        <p:cNvGrpSpPr/>
        <p:nvPr/>
      </p:nvGrpSpPr>
      <p:grpSpPr>
        <a:xfrm>
          <a:off x="0" y="0"/>
          <a:ext cx="0" cy="0"/>
          <a:chOff x="0" y="0"/>
          <a:chExt cx="0" cy="0"/>
        </a:xfrm>
      </p:grpSpPr>
      <p:sp>
        <p:nvSpPr>
          <p:cNvPr id="5" name="Text Placeholder 2"/>
          <p:cNvSpPr>
            <a:spLocks noGrp="1"/>
          </p:cNvSpPr>
          <p:nvPr>
            <p:ph idx="1"/>
          </p:nvPr>
        </p:nvSpPr>
        <p:spPr>
          <a:xfrm>
            <a:off x="230400" y="1447800"/>
            <a:ext cx="8229600" cy="4525963"/>
          </a:xfrm>
          <a:prstGeom prst="rect">
            <a:avLst/>
          </a:prstGeom>
        </p:spPr>
        <p:txBody>
          <a:bodyPr/>
          <a:lstStyle>
            <a:lvl1pPr marL="266700" indent="-266700">
              <a:defRPr baseline="0">
                <a:latin typeface="Segoe UI" pitchFamily="34" charset="0"/>
                <a:ea typeface="Segoe UI" pitchFamily="34" charset="0"/>
                <a:cs typeface="Segoe UI" pitchFamily="34" charset="0"/>
              </a:defRPr>
            </a:lvl1pPr>
            <a:lvl2pPr>
              <a:buClr>
                <a:schemeClr val="tx1">
                  <a:lumMod val="65000"/>
                  <a:lumOff val="35000"/>
                </a:schemeClr>
              </a:buClr>
              <a:defRPr>
                <a:solidFill>
                  <a:schemeClr val="tx1">
                    <a:lumMod val="85000"/>
                    <a:lumOff val="15000"/>
                  </a:schemeClr>
                </a:solidFill>
                <a:latin typeface="Segoe UI" pitchFamily="34" charset="0"/>
                <a:ea typeface="Segoe UI" pitchFamily="34" charset="0"/>
                <a:cs typeface="Segoe UI" pitchFamily="34" charset="0"/>
              </a:defRPr>
            </a:lvl2pPr>
            <a:lvl3pPr marL="971550" indent="-171450">
              <a:buClr>
                <a:schemeClr val="tx1">
                  <a:lumMod val="65000"/>
                  <a:lumOff val="35000"/>
                </a:schemeClr>
              </a:buClr>
              <a:buFont typeface="Arial" panose="020B0604020202020204" pitchFamily="34" charset="0"/>
              <a:buChar char="•"/>
              <a:defRPr>
                <a:solidFill>
                  <a:schemeClr val="tx1">
                    <a:lumMod val="65000"/>
                    <a:lumOff val="35000"/>
                  </a:schemeClr>
                </a:solidFill>
                <a:latin typeface="Segoe UI" pitchFamily="34" charset="0"/>
                <a:ea typeface="Segoe UI" pitchFamily="34" charset="0"/>
                <a:cs typeface="Segoe UI" pitchFamily="34" charset="0"/>
              </a:defRPr>
            </a:lvl3pPr>
            <a:lvl4pPr>
              <a:buClr>
                <a:srgbClr val="017EB8"/>
              </a:buClr>
              <a:defRPr>
                <a:solidFill>
                  <a:schemeClr val="tx1">
                    <a:lumMod val="65000"/>
                    <a:lumOff val="35000"/>
                  </a:schemeClr>
                </a:solidFill>
                <a:latin typeface="Segoe UI" pitchFamily="34" charset="0"/>
                <a:ea typeface="Segoe UI" pitchFamily="34" charset="0"/>
                <a:cs typeface="Segoe UI" pitchFamily="34" charset="0"/>
              </a:defRPr>
            </a:lvl4pPr>
            <a:lvl5pPr>
              <a:buClr>
                <a:schemeClr val="tx1">
                  <a:lumMod val="50000"/>
                  <a:lumOff val="50000"/>
                </a:schemeClr>
              </a:buCl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7" name="Title 3"/>
          <p:cNvSpPr>
            <a:spLocks noGrp="1"/>
          </p:cNvSpPr>
          <p:nvPr>
            <p:ph type="title"/>
          </p:nvPr>
        </p:nvSpPr>
        <p:spPr>
          <a:xfrm>
            <a:off x="230400" y="0"/>
            <a:ext cx="8229600" cy="914400"/>
          </a:xfrm>
        </p:spPr>
        <p:txBody>
          <a:bodyPr/>
          <a:lstStyle>
            <a:lvl1pPr algn="l">
              <a:defRPr baseline="0">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smtClean="0"/>
              <a:t>Click to edit Master title style</a:t>
            </a:r>
            <a:endParaRPr lang="uk-UA" dirty="0"/>
          </a:p>
        </p:txBody>
      </p:sp>
      <p:sp>
        <p:nvSpPr>
          <p:cNvPr id="4" name="Slide Number Placeholder 5"/>
          <p:cNvSpPr>
            <a:spLocks noGrp="1"/>
          </p:cNvSpPr>
          <p:nvPr>
            <p:ph type="sldNum" sz="quarter" idx="10"/>
          </p:nvPr>
        </p:nvSpPr>
        <p:spPr>
          <a:xfrm>
            <a:off x="6804025" y="6443663"/>
            <a:ext cx="2133600" cy="360362"/>
          </a:xfrm>
        </p:spPr>
        <p:txBody>
          <a:bodyPr/>
          <a:lstStyle>
            <a:lvl1pPr>
              <a:defRPr/>
            </a:lvl1pPr>
          </a:lstStyle>
          <a:p>
            <a:pPr>
              <a:defRPr/>
            </a:pPr>
            <a:fld id="{BE78AE41-789A-445D-97C7-803D3C7588A6}" type="slidenum">
              <a:rPr lang="uk-UA"/>
              <a:pPr>
                <a:defRPr/>
              </a:pPr>
              <a:t>‹#›</a:t>
            </a:fld>
            <a:endParaRPr lang="uk-UA"/>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 with 3 columns">
    <p:bg>
      <p:bgPr>
        <a:blipFill dpi="0" rotWithShape="1">
          <a:blip r:embed="rId2" cstate="print">
            <a:lum/>
          </a:blip>
          <a:srcRect/>
          <a:stretch>
            <a:fillRect l="-3000" r="-3000"/>
          </a:stretch>
        </a:blipFill>
        <a:effectLst/>
      </p:bgPr>
    </p:bg>
    <p:spTree>
      <p:nvGrpSpPr>
        <p:cNvPr id="1" name=""/>
        <p:cNvGrpSpPr/>
        <p:nvPr/>
      </p:nvGrpSpPr>
      <p:grpSpPr>
        <a:xfrm>
          <a:off x="0" y="0"/>
          <a:ext cx="0" cy="0"/>
          <a:chOff x="0" y="0"/>
          <a:chExt cx="0" cy="0"/>
        </a:xfrm>
      </p:grpSpPr>
      <p:sp>
        <p:nvSpPr>
          <p:cNvPr id="7" name="TextBox 1"/>
          <p:cNvSpPr txBox="1"/>
          <p:nvPr userDrawn="1"/>
        </p:nvSpPr>
        <p:spPr>
          <a:xfrm>
            <a:off x="2743200" y="4953000"/>
            <a:ext cx="1600200" cy="1371600"/>
          </a:xfrm>
          <a:prstGeom prst="rect">
            <a:avLst/>
          </a:prstGeom>
        </p:spPr>
        <p:txBody>
          <a:bodyPr>
            <a:normAutofit/>
          </a:bodyPr>
          <a:lstStyle/>
          <a:p>
            <a:pPr fontAlgn="auto">
              <a:spcBef>
                <a:spcPts val="0"/>
              </a:spcBef>
              <a:spcAft>
                <a:spcPts val="0"/>
              </a:spcAft>
              <a:buFont typeface="Arial" panose="020B0604020202020204" pitchFamily="34" charset="0"/>
              <a:buNone/>
              <a:defRPr/>
            </a:pPr>
            <a:endParaRPr lang="uk-UA">
              <a:latin typeface="+mn-lt"/>
              <a:cs typeface="+mn-cs"/>
            </a:endParaRPr>
          </a:p>
        </p:txBody>
      </p:sp>
      <p:sp>
        <p:nvSpPr>
          <p:cNvPr id="4" name="Title 1"/>
          <p:cNvSpPr>
            <a:spLocks noGrp="1"/>
          </p:cNvSpPr>
          <p:nvPr>
            <p:ph type="ctrTitle"/>
          </p:nvPr>
        </p:nvSpPr>
        <p:spPr>
          <a:xfrm>
            <a:off x="457200" y="2362200"/>
            <a:ext cx="8382000" cy="1447800"/>
          </a:xfrm>
        </p:spPr>
        <p:txBody>
          <a:bodyPr rtlCol="0">
            <a:noAutofit/>
          </a:bodyPr>
          <a:lstStyle>
            <a:lvl1pPr algn="ctr">
              <a:defRPr lang="en-US" sz="4800" cap="none" baseline="0" dirty="0">
                <a:solidFill>
                  <a:schemeClr val="bg1"/>
                </a:solidFill>
                <a:latin typeface="Segoe UI" pitchFamily="34" charset="0"/>
              </a:defRPr>
            </a:lvl1pPr>
          </a:lstStyle>
          <a:p>
            <a:pPr lvl="0"/>
            <a:endParaRPr lang="en-US" dirty="0"/>
          </a:p>
        </p:txBody>
      </p:sp>
      <p:sp>
        <p:nvSpPr>
          <p:cNvPr id="6" name="Text Placeholder 5"/>
          <p:cNvSpPr>
            <a:spLocks noGrp="1"/>
          </p:cNvSpPr>
          <p:nvPr>
            <p:ph type="body" sz="quarter" idx="13"/>
          </p:nvPr>
        </p:nvSpPr>
        <p:spPr>
          <a:xfrm>
            <a:off x="6934200" y="5334000"/>
            <a:ext cx="1805709" cy="1295400"/>
          </a:xfrm>
        </p:spPr>
        <p:txBody>
          <a:bodyPr lIns="0"/>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lvl="0"/>
            <a:r>
              <a:rPr lang="en-US" dirty="0" smtClean="0"/>
              <a:t>Click to edit Master text styles</a:t>
            </a:r>
          </a:p>
          <a:p>
            <a:pPr lvl="1"/>
            <a:r>
              <a:rPr lang="en-US" dirty="0" smtClean="0"/>
              <a:t>Second level</a:t>
            </a:r>
          </a:p>
        </p:txBody>
      </p:sp>
      <p:sp>
        <p:nvSpPr>
          <p:cNvPr id="16" name="Text Placeholder 5"/>
          <p:cNvSpPr>
            <a:spLocks noGrp="1"/>
          </p:cNvSpPr>
          <p:nvPr>
            <p:ph type="body" sz="quarter" idx="14"/>
          </p:nvPr>
        </p:nvSpPr>
        <p:spPr>
          <a:xfrm>
            <a:off x="4775200" y="5334000"/>
            <a:ext cx="1805709" cy="1295400"/>
          </a:xfrm>
        </p:spPr>
        <p:txBody>
          <a:bodyPr lIns="0"/>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lvl="0"/>
            <a:r>
              <a:rPr lang="en-US" dirty="0" smtClean="0"/>
              <a:t>Click to edit Master text styles</a:t>
            </a:r>
          </a:p>
          <a:p>
            <a:pPr lvl="1"/>
            <a:r>
              <a:rPr lang="en-US" dirty="0" smtClean="0"/>
              <a:t>Second level</a:t>
            </a:r>
          </a:p>
        </p:txBody>
      </p:sp>
      <p:sp>
        <p:nvSpPr>
          <p:cNvPr id="17" name="Text Placeholder 5"/>
          <p:cNvSpPr>
            <a:spLocks noGrp="1"/>
          </p:cNvSpPr>
          <p:nvPr>
            <p:ph type="body" sz="quarter" idx="15"/>
          </p:nvPr>
        </p:nvSpPr>
        <p:spPr>
          <a:xfrm>
            <a:off x="2616200" y="5334000"/>
            <a:ext cx="1805709" cy="1295400"/>
          </a:xfrm>
        </p:spPr>
        <p:txBody>
          <a:bodyPr lIns="0"/>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lvl="0"/>
            <a:r>
              <a:rPr lang="en-US" dirty="0" smtClean="0"/>
              <a:t>Click to edit Master text styles</a:t>
            </a:r>
          </a:p>
          <a:p>
            <a:pPr lvl="1"/>
            <a:r>
              <a:rPr lang="en-US" dirty="0" smtClean="0"/>
              <a:t>Second level</a:t>
            </a:r>
          </a:p>
        </p:txBody>
      </p:sp>
      <p:sp>
        <p:nvSpPr>
          <p:cNvPr id="18" name="Text Placeholder 5"/>
          <p:cNvSpPr>
            <a:spLocks noGrp="1"/>
          </p:cNvSpPr>
          <p:nvPr>
            <p:ph type="body" sz="quarter" idx="16"/>
          </p:nvPr>
        </p:nvSpPr>
        <p:spPr>
          <a:xfrm>
            <a:off x="457200" y="5334000"/>
            <a:ext cx="1805709" cy="1295400"/>
          </a:xfrm>
        </p:spPr>
        <p:txBody>
          <a:bodyPr lIns="0"/>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lvl="0"/>
            <a:r>
              <a:rPr lang="en-US" dirty="0" smtClean="0"/>
              <a:t>Click to edit Master text styles</a:t>
            </a:r>
          </a:p>
          <a:p>
            <a:pPr lvl="1"/>
            <a:r>
              <a:rPr lang="en-US" dirty="0" smtClean="0"/>
              <a:t>Second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590800"/>
            <a:ext cx="6477000" cy="1447800"/>
          </a:xfrm>
        </p:spPr>
        <p:txBody>
          <a:bodyPr rtlCol="0">
            <a:noAutofit/>
          </a:bodyPr>
          <a:lstStyle>
            <a:lvl1pPr>
              <a:defRPr lang="en-US" sz="4800" cap="none" baseline="0" dirty="0">
                <a:latin typeface="Segoe UI" pitchFamily="34" charset="0"/>
              </a:defRPr>
            </a:lvl1pPr>
          </a:lstStyle>
          <a:p>
            <a:pPr lvl="0"/>
            <a:endParaRPr lang="en-US" dirty="0"/>
          </a:p>
        </p:txBody>
      </p:sp>
      <p:sp>
        <p:nvSpPr>
          <p:cNvPr id="6" name="Subtitle 2"/>
          <p:cNvSpPr>
            <a:spLocks noGrp="1"/>
          </p:cNvSpPr>
          <p:nvPr>
            <p:ph type="subTitle" idx="1"/>
          </p:nvPr>
        </p:nvSpPr>
        <p:spPr>
          <a:xfrm>
            <a:off x="2438400" y="5410200"/>
            <a:ext cx="6400800" cy="990600"/>
          </a:xfrm>
        </p:spPr>
        <p:txBody>
          <a:bodyPr/>
          <a:lstStyle>
            <a:lvl1pPr>
              <a:defRPr lang="en-US" sz="2400" baseline="0" dirty="0">
                <a:solidFill>
                  <a:srgbClr val="75BEE9"/>
                </a:solidFill>
              </a:defRPr>
            </a:lvl1pPr>
          </a:lstStyle>
          <a:p>
            <a:pPr lvl="0"/>
            <a:r>
              <a:rPr lang="en-US" dirty="0" smtClean="0"/>
              <a:t>Click to edit Master subtitle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cstate="print">
            <a:lum/>
          </a:blip>
          <a:srcRect/>
          <a:stretch>
            <a:fillRect l="-3000" r="-3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rtlCol="0">
            <a:noAutofit/>
          </a:bodyPr>
          <a:lstStyle>
            <a:lvl1pPr>
              <a:defRPr lang="en-US" sz="4800" cap="none" baseline="0"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a:lstStyle>
            <a:lvl1pPr>
              <a:defRPr lang="en-US" sz="2400" dirty="0">
                <a:solidFill>
                  <a:srgbClr val="75BEE9"/>
                </a:solidFill>
              </a:defRPr>
            </a:lvl1pPr>
          </a:lstStyle>
          <a:p>
            <a:pPr lvl="0"/>
            <a:r>
              <a:rPr lang="en-US" dirty="0" smtClean="0"/>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cstate="print">
            <a:lum/>
          </a:blip>
          <a:srcRect/>
          <a:stretch>
            <a:fillRect l="-3000" r="-3000"/>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04800" y="2514600"/>
            <a:ext cx="1981200" cy="1981200"/>
          </a:xfrm>
        </p:spPr>
        <p:txBody>
          <a:bodyPr rtlCol="0">
            <a:normAutofit/>
          </a:bodyPr>
          <a:lstStyle/>
          <a:p>
            <a:pPr lvl="0"/>
            <a:endParaRPr lang="uk-UA" noProof="0"/>
          </a:p>
        </p:txBody>
      </p:sp>
      <p:sp>
        <p:nvSpPr>
          <p:cNvPr id="5" name="Title 1"/>
          <p:cNvSpPr>
            <a:spLocks noGrp="1"/>
          </p:cNvSpPr>
          <p:nvPr>
            <p:ph type="ctrTitle"/>
          </p:nvPr>
        </p:nvSpPr>
        <p:spPr>
          <a:xfrm>
            <a:off x="2438400" y="2590800"/>
            <a:ext cx="6477000" cy="1447800"/>
          </a:xfrm>
        </p:spPr>
        <p:txBody>
          <a:bodyPr rtlCol="0">
            <a:noAutofit/>
          </a:bodyPr>
          <a:lstStyle>
            <a:lvl1pPr>
              <a:defRPr lang="en-US" sz="4800" cap="none" baseline="0" dirty="0">
                <a:latin typeface="Segoe UI" pitchFamily="34" charset="0"/>
              </a:defRPr>
            </a:lvl1pPr>
          </a:lstStyle>
          <a:p>
            <a:pPr lvl="0"/>
            <a:endParaRPr lang="en-US" dirty="0"/>
          </a:p>
        </p:txBody>
      </p:sp>
      <p:sp>
        <p:nvSpPr>
          <p:cNvPr id="7" name="Subtitle 2"/>
          <p:cNvSpPr>
            <a:spLocks noGrp="1"/>
          </p:cNvSpPr>
          <p:nvPr>
            <p:ph type="subTitle" idx="1"/>
          </p:nvPr>
        </p:nvSpPr>
        <p:spPr>
          <a:xfrm>
            <a:off x="2438400" y="5410200"/>
            <a:ext cx="6400800" cy="990600"/>
          </a:xfrm>
        </p:spPr>
        <p:txBody>
          <a:bodyPr/>
          <a:lstStyle>
            <a:lvl1pPr>
              <a:defRPr lang="en-US" sz="2400" dirty="0">
                <a:solidFill>
                  <a:srgbClr val="75BEE9"/>
                </a:solidFill>
              </a:defRPr>
            </a:lvl1pPr>
          </a:lstStyle>
          <a:p>
            <a:pPr lvl="0"/>
            <a:r>
              <a:rPr lang="en-US" dirty="0" smtClean="0"/>
              <a:t>Click to edit Master subtitle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w/o logo)">
    <p:bg>
      <p:bgPr>
        <a:solidFill>
          <a:srgbClr val="017EB8"/>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rtlCol="0">
            <a:noAutofit/>
          </a:bodyPr>
          <a:lstStyle>
            <a:lvl1pPr>
              <a:defRPr lang="en-US" sz="4800" cap="none" baseline="0"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a:lstStyle>
            <a:lvl1pPr>
              <a:defRPr lang="en-US" sz="2400" dirty="0">
                <a:solidFill>
                  <a:srgbClr val="75BEE9"/>
                </a:solidFill>
              </a:defRPr>
            </a:lvl1pPr>
          </a:lstStyle>
          <a:p>
            <a:pPr lvl="0"/>
            <a:r>
              <a:rPr lang="en-US" dirty="0" smtClean="0"/>
              <a:t>Click to edit Master subtitle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Column Layout (w/o bullets)">
    <p:spTree>
      <p:nvGrpSpPr>
        <p:cNvPr id="1" name=""/>
        <p:cNvGrpSpPr/>
        <p:nvPr/>
      </p:nvGrpSpPr>
      <p:grpSpPr>
        <a:xfrm>
          <a:off x="0" y="0"/>
          <a:ext cx="0" cy="0"/>
          <a:chOff x="0" y="0"/>
          <a:chExt cx="0" cy="0"/>
        </a:xfrm>
      </p:grpSpPr>
      <p:sp>
        <p:nvSpPr>
          <p:cNvPr id="7" name="Text Placeholder 2"/>
          <p:cNvSpPr>
            <a:spLocks noGrp="1"/>
          </p:cNvSpPr>
          <p:nvPr>
            <p:ph idx="1"/>
          </p:nvPr>
        </p:nvSpPr>
        <p:spPr>
          <a:xfrm>
            <a:off x="228600" y="1447800"/>
            <a:ext cx="8229600" cy="4525963"/>
          </a:xfrm>
          <a:prstGeom prst="rect">
            <a:avLst/>
          </a:prstGeom>
        </p:spPr>
        <p:txBody>
          <a:bodyPr/>
          <a:lstStyle>
            <a:lvl1pPr marL="0" indent="0">
              <a:buNone/>
              <a:defRPr sz="3200" baseline="0">
                <a:solidFill>
                  <a:schemeClr val="tx1">
                    <a:lumMod val="75000"/>
                    <a:lumOff val="25000"/>
                  </a:schemeClr>
                </a:solidFill>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p:txBody>
      </p:sp>
      <p:sp>
        <p:nvSpPr>
          <p:cNvPr id="4" name="Title 3"/>
          <p:cNvSpPr>
            <a:spLocks noGrp="1"/>
          </p:cNvSpPr>
          <p:nvPr>
            <p:ph type="title"/>
          </p:nvPr>
        </p:nvSpPr>
        <p:spPr>
          <a:xfrm>
            <a:off x="2286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5" name="Slide Number Placeholder 5"/>
          <p:cNvSpPr>
            <a:spLocks noGrp="1"/>
          </p:cNvSpPr>
          <p:nvPr>
            <p:ph type="sldNum" sz="quarter" idx="10"/>
          </p:nvPr>
        </p:nvSpPr>
        <p:spPr>
          <a:xfrm>
            <a:off x="6804025" y="6443663"/>
            <a:ext cx="2133600" cy="360362"/>
          </a:xfrm>
        </p:spPr>
        <p:txBody>
          <a:bodyPr/>
          <a:lstStyle>
            <a:lvl1pPr>
              <a:defRPr/>
            </a:lvl1pPr>
          </a:lstStyle>
          <a:p>
            <a:pPr>
              <a:defRPr/>
            </a:pPr>
            <a:fld id="{DF02BEF3-7D90-47FD-ACFE-E9D1D738253C}" type="slidenum">
              <a:rPr lang="uk-UA"/>
              <a:pPr>
                <a:defRPr/>
              </a:pPr>
              <a:t>‹#›</a:t>
            </a:fld>
            <a:endParaRPr lang="uk-UA"/>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F4D0BF7-BCB5-44A8-8E6B-7C00161B91DF}" type="datetimeFigureOut">
              <a:rPr lang="en-US"/>
              <a:pPr>
                <a:defRPr/>
              </a:pPr>
              <a:t>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5DEF85D-BFBD-4C44-A27A-BA90AF0E56A7}" type="slidenum">
              <a:rPr lang="uk-UA"/>
              <a:pPr>
                <a:defRPr/>
              </a:pPr>
              <a:t>‹#›</a:t>
            </a:fld>
            <a:endParaRPr lang="uk-UA"/>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2"/>
          <p:cNvSpPr>
            <a:spLocks noGrp="1"/>
          </p:cNvSpPr>
          <p:nvPr>
            <p:ph idx="10"/>
          </p:nvPr>
        </p:nvSpPr>
        <p:spPr>
          <a:xfrm>
            <a:off x="230400" y="1450102"/>
            <a:ext cx="3886200" cy="4493498"/>
          </a:xfrm>
          <a:prstGeom prst="rect">
            <a:avLst/>
          </a:prstGeom>
        </p:spPr>
        <p:txBody>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9"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1" name="Text Placeholder 2"/>
          <p:cNvSpPr>
            <a:spLocks noGrp="1"/>
          </p:cNvSpPr>
          <p:nvPr>
            <p:ph idx="11"/>
          </p:nvPr>
        </p:nvSpPr>
        <p:spPr>
          <a:xfrm>
            <a:off x="4800600" y="1450102"/>
            <a:ext cx="3886200" cy="4493498"/>
          </a:xfrm>
          <a:prstGeom prst="rect">
            <a:avLst/>
          </a:prstGeom>
        </p:spPr>
        <p:txBody>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5" name="Slide Number Placeholder 5"/>
          <p:cNvSpPr>
            <a:spLocks noGrp="1"/>
          </p:cNvSpPr>
          <p:nvPr>
            <p:ph type="sldNum" sz="quarter" idx="12"/>
          </p:nvPr>
        </p:nvSpPr>
        <p:spPr>
          <a:xfrm>
            <a:off x="6804025" y="6443663"/>
            <a:ext cx="2133600" cy="360362"/>
          </a:xfrm>
        </p:spPr>
        <p:txBody>
          <a:bodyPr/>
          <a:lstStyle>
            <a:lvl1pPr>
              <a:defRPr/>
            </a:lvl1pPr>
          </a:lstStyle>
          <a:p>
            <a:pPr>
              <a:defRPr/>
            </a:pPr>
            <a:fld id="{947A1BC1-C53E-47C6-AE3D-30388A287C64}" type="slidenum">
              <a:rPr lang="uk-UA"/>
              <a:pPr>
                <a:defRPr/>
              </a:pPr>
              <a:t>‹#›</a:t>
            </a:fld>
            <a:endParaRPr lang="uk-UA"/>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One Column Layout">
    <p:spTree>
      <p:nvGrpSpPr>
        <p:cNvPr id="1" name=""/>
        <p:cNvGrpSpPr/>
        <p:nvPr/>
      </p:nvGrpSpPr>
      <p:grpSpPr>
        <a:xfrm>
          <a:off x="0" y="0"/>
          <a:ext cx="0" cy="0"/>
          <a:chOff x="0" y="0"/>
          <a:chExt cx="0" cy="0"/>
        </a:xfrm>
      </p:grpSpPr>
      <p:sp>
        <p:nvSpPr>
          <p:cNvPr id="4"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3" name="Slide Number Placeholder 5"/>
          <p:cNvSpPr>
            <a:spLocks noGrp="1"/>
          </p:cNvSpPr>
          <p:nvPr>
            <p:ph type="sldNum" sz="quarter" idx="10"/>
          </p:nvPr>
        </p:nvSpPr>
        <p:spPr>
          <a:xfrm>
            <a:off x="6804025" y="6443663"/>
            <a:ext cx="2133600" cy="360362"/>
          </a:xfrm>
        </p:spPr>
        <p:txBody>
          <a:bodyPr/>
          <a:lstStyle>
            <a:lvl1pPr>
              <a:defRPr/>
            </a:lvl1pPr>
          </a:lstStyle>
          <a:p>
            <a:pPr>
              <a:defRPr/>
            </a:pPr>
            <a:fld id="{C0926038-AD7D-4C7A-8CA1-E70BDD10F7C3}" type="slidenum">
              <a:rPr lang="uk-UA"/>
              <a:pPr>
                <a:defRPr/>
              </a:pPr>
              <a:t>‹#›</a:t>
            </a:fld>
            <a:endParaRPr lang="uk-UA"/>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017E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362075"/>
          </a:xfrm>
        </p:spPr>
        <p:txBody>
          <a:bodyPr rtlCol="0">
            <a:noAutofit/>
          </a:bodyPr>
          <a:lstStyle>
            <a:lvl1pPr algn="ctr">
              <a:defRPr lang="en-US" sz="4400" cap="none" baseline="0" dirty="0">
                <a:latin typeface="Segoe UI" pitchFamily="34" charset="0"/>
              </a:defRPr>
            </a:lvl1pPr>
          </a:lstStyle>
          <a:p>
            <a:pPr lvl="0"/>
            <a:r>
              <a:rPr lang="en-US" dirty="0" smtClean="0"/>
              <a:t>Click to edit Master 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lumns Layout with Picture">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2400" y="0"/>
            <a:ext cx="4345200" cy="6858000"/>
          </a:xfrm>
          <a:prstGeom prst="rect">
            <a:avLst/>
          </a:prstGeom>
          <a:solidFill>
            <a:schemeClr val="bg1"/>
          </a:solidFill>
        </p:spPr>
        <p:txBody>
          <a:bodyPr tIns="252000"/>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One Columns Layout with Picture">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0600" y="0"/>
            <a:ext cx="4343400" cy="6858000"/>
          </a:xfrm>
          <a:prstGeom prst="rect">
            <a:avLst/>
          </a:prstGeom>
          <a:solidFill>
            <a:schemeClr val="bg1"/>
          </a:solidFill>
        </p:spPr>
        <p:txBody>
          <a:bodyPr tIns="252000"/>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One Columns Layout with Picture">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0600" y="0"/>
            <a:ext cx="4343400" cy="6858000"/>
          </a:xfrm>
          <a:prstGeom prst="rect">
            <a:avLst/>
          </a:prstGeom>
          <a:solidFill>
            <a:schemeClr val="bg1"/>
          </a:solidFill>
        </p:spPr>
        <p:txBody>
          <a:bodyPr tIns="252000"/>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Layout with Picture">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0" y="5181600"/>
            <a:ext cx="9136380" cy="914400"/>
          </a:xfrm>
          <a:solidFill>
            <a:srgbClr val="017EB8"/>
          </a:solidFill>
        </p:spPr>
        <p:txBody>
          <a:bodyPr lIns="360000" rtlCol="0">
            <a:noAutofit/>
          </a:bodyPr>
          <a:lstStyle>
            <a:lvl1pPr>
              <a:defRPr lang="en-US" sz="4400" cap="none" baseline="0" dirty="0">
                <a:solidFill>
                  <a:schemeClr val="bg1"/>
                </a:solidFill>
                <a:latin typeface="Segoe UI" pitchFamily="34" charset="0"/>
              </a:defRPr>
            </a:lvl1pPr>
          </a:lstStyle>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834020F-6E40-4223-A5D2-356677028771}" type="datetimeFigureOut">
              <a:rPr lang="en-US"/>
              <a:pPr>
                <a:defRPr/>
              </a:pPr>
              <a:t>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2BBE3E-25D9-4E10-B4E2-D31F834A75C3}" type="slidenum">
              <a:rPr lang="uk-UA"/>
              <a:pPr>
                <a:defRPr/>
              </a:pPr>
              <a:t>‹#›</a:t>
            </a:fld>
            <a:endParaRPr lang="uk-UA"/>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B044C9D-8063-4E94-ABB2-0261E4A3254E}" type="datetimeFigureOut">
              <a:rPr lang="en-US"/>
              <a:pPr>
                <a:defRPr/>
              </a:pPr>
              <a:t>2/7/2016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EA81121-B802-4A82-A7C4-47C14CF828E0}" type="slidenum">
              <a:rPr lang="uk-UA"/>
              <a:pPr>
                <a:defRPr/>
              </a:pPr>
              <a:t>‹#›</a:t>
            </a:fld>
            <a:endParaRPr lang="uk-UA"/>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955269B-700B-49C5-9044-FA86676AB4B3}" type="datetimeFigureOut">
              <a:rPr lang="en-US"/>
              <a:pPr>
                <a:defRPr/>
              </a:pPr>
              <a:t>2/7/2016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EBCDF1-5DDD-4DED-BB89-87C7B0FE5E6B}" type="slidenum">
              <a:rPr lang="uk-UA"/>
              <a:pPr>
                <a:defRPr/>
              </a:pPr>
              <a:t>‹#›</a:t>
            </a:fld>
            <a:endParaRPr lang="uk-UA"/>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E0F3A00-E9AC-4EC9-93F0-22762DB684F8}" type="datetimeFigureOut">
              <a:rPr lang="en-US"/>
              <a:pPr>
                <a:defRPr/>
              </a:pPr>
              <a:t>2/7/2016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079AB16-F901-4688-84E6-959F3037AD41}" type="slidenum">
              <a:rPr lang="uk-UA"/>
              <a:pPr>
                <a:defRPr/>
              </a:pPr>
              <a:t>‹#›</a:t>
            </a:fld>
            <a:endParaRPr lang="uk-UA"/>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817DE38-1BCF-460E-BB11-76E71BC3ABEA}" type="datetimeFigureOut">
              <a:rPr lang="en-US"/>
              <a:pPr>
                <a:defRPr/>
              </a:pPr>
              <a:t>2/7/2016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50A964D-432F-48E7-925F-E8A743F44155}" type="slidenum">
              <a:rPr lang="uk-UA"/>
              <a:pPr>
                <a:defRPr/>
              </a:pPr>
              <a:t>‹#›</a:t>
            </a:fld>
            <a:endParaRPr lang="uk-UA"/>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37B6363-A7E7-4A94-B0DC-A97A66319927}" type="datetimeFigureOut">
              <a:rPr lang="en-US"/>
              <a:pPr>
                <a:defRPr/>
              </a:pPr>
              <a:t>2/7/2016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B7106F3-8971-4E91-8965-A4EC0BEDFAE8}" type="slidenum">
              <a:rPr lang="uk-UA"/>
              <a:pPr>
                <a:defRPr/>
              </a:pPr>
              <a:t>‹#›</a:t>
            </a:fld>
            <a:endParaRPr lang="uk-UA"/>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961E783-5BA1-46F0-BF3C-9AD18B253EF2}" type="datetimeFigureOut">
              <a:rPr lang="en-US"/>
              <a:pPr>
                <a:defRPr/>
              </a:pPr>
              <a:t>2/7/2016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5E7C91B-5459-47C6-AD15-902C36A54E16}" type="slidenum">
              <a:rPr lang="uk-UA"/>
              <a:pPr>
                <a:defRPr/>
              </a:pPr>
              <a:t>‹#›</a:t>
            </a:fld>
            <a:endParaRPr lang="uk-UA"/>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F5FF7870-EC35-4F0B-9998-6DBF1F92F4BE}" type="datetimeFigureOut">
              <a:rPr lang="en-US"/>
              <a:pPr>
                <a:defRPr/>
              </a:pPr>
              <a:t>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E528101A-F78B-4DCD-8C99-D0FC830CCA5C}" type="slidenum">
              <a:rPr lang="uk-UA"/>
              <a:pPr>
                <a:defRPr/>
              </a:pPr>
              <a:t>‹#›</a:t>
            </a:fld>
            <a:endParaRPr lang="uk-UA"/>
          </a:p>
        </p:txBody>
      </p:sp>
      <p:sp>
        <p:nvSpPr>
          <p:cNvPr id="7" name="Content Placeholder 2"/>
          <p:cNvSpPr txBox="1">
            <a:spLocks/>
          </p:cNvSpPr>
          <p:nvPr userDrawn="1"/>
        </p:nvSpPr>
        <p:spPr>
          <a:xfrm>
            <a:off x="1905000" y="6324600"/>
            <a:ext cx="3048000" cy="304800"/>
          </a:xfrm>
          <a:prstGeom prst="rect">
            <a:avLst/>
          </a:prstGeom>
        </p:spPr>
        <p:txBody>
          <a:bodyPr>
            <a:normAutofit/>
          </a:bodyPr>
          <a:lstStyle/>
          <a:p>
            <a:pPr>
              <a:spcBef>
                <a:spcPct val="20000"/>
              </a:spcBef>
              <a:buClr>
                <a:srgbClr val="017EB8"/>
              </a:buClr>
              <a:buFont typeface="Wingdings" pitchFamily="2" charset="2"/>
              <a:buNone/>
              <a:defRPr/>
            </a:pPr>
            <a:endParaRPr lang="en-US" sz="1400">
              <a:latin typeface="Segoe UI" pitchFamily="34" charset="0"/>
              <a:cs typeface="Segoe UI" pitchFamily="34" charset="0"/>
            </a:endParaRPr>
          </a:p>
          <a:p>
            <a:pPr>
              <a:spcBef>
                <a:spcPct val="20000"/>
              </a:spcBef>
              <a:buClr>
                <a:srgbClr val="017EB8"/>
              </a:buClr>
              <a:buFont typeface="Wingdings" pitchFamily="2" charset="2"/>
              <a:buNone/>
              <a:defRPr/>
            </a:pPr>
            <a:endParaRPr lang="uk-UA" sz="1400">
              <a:latin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06" r:id="rId1"/>
    <p:sldLayoutId id="2147483705" r:id="rId2"/>
    <p:sldLayoutId id="2147483704" r:id="rId3"/>
    <p:sldLayoutId id="2147483703" r:id="rId4"/>
    <p:sldLayoutId id="2147483702" r:id="rId5"/>
    <p:sldLayoutId id="2147483701" r:id="rId6"/>
    <p:sldLayoutId id="2147483700" r:id="rId7"/>
    <p:sldLayoutId id="2147483699" r:id="rId8"/>
    <p:sldLayoutId id="2147483698" r:id="rId9"/>
    <p:sldLayoutId id="2147483697" r:id="rId10"/>
    <p:sldLayoutId id="214748369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3"/>
          <p:cNvSpPr>
            <a:spLocks noGrp="1"/>
          </p:cNvSpPr>
          <p:nvPr>
            <p:ph type="ctrTitle"/>
          </p:nvPr>
        </p:nvSpPr>
        <p:spPr>
          <a:xfrm>
            <a:off x="1371600" y="2590800"/>
            <a:ext cx="6477000" cy="1447800"/>
          </a:xfrm>
        </p:spPr>
        <p:txBody>
          <a:bodyPr/>
          <a:lstStyle/>
          <a:p>
            <a:r>
              <a:rPr dirty="0" smtClean="0">
                <a:solidFill>
                  <a:schemeClr val="bg1"/>
                </a:solidFill>
              </a:rPr>
              <a:t>Test Design Techniques</a:t>
            </a:r>
          </a:p>
        </p:txBody>
      </p:sp>
      <p:sp>
        <p:nvSpPr>
          <p:cNvPr id="30722" name="Text Box 4"/>
          <p:cNvSpPr txBox="1">
            <a:spLocks noChangeArrowheads="1"/>
          </p:cNvSpPr>
          <p:nvPr/>
        </p:nvSpPr>
        <p:spPr bwMode="auto">
          <a:xfrm>
            <a:off x="7010400" y="5715000"/>
            <a:ext cx="1600200" cy="641350"/>
          </a:xfrm>
          <a:prstGeom prst="rect">
            <a:avLst/>
          </a:prstGeom>
          <a:noFill/>
          <a:ln w="9525">
            <a:noFill/>
            <a:miter lim="800000"/>
            <a:headEnd/>
            <a:tailEnd/>
          </a:ln>
        </p:spPr>
        <p:txBody>
          <a:bodyPr>
            <a:spAutoFit/>
          </a:bodyPr>
          <a:lstStyle/>
          <a:p>
            <a:r>
              <a:rPr lang="en-US">
                <a:solidFill>
                  <a:srgbClr val="75BEE9"/>
                </a:solidFill>
              </a:rPr>
              <a:t>Andrii Artysh</a:t>
            </a:r>
          </a:p>
          <a:p>
            <a:r>
              <a:rPr lang="en-US">
                <a:solidFill>
                  <a:srgbClr val="75BEE9"/>
                </a:solidFill>
              </a:rPr>
              <a:t>January 2016</a:t>
            </a:r>
            <a:endParaRPr lang="en-US" sz="2200">
              <a:solidFill>
                <a:srgbClr val="75BEE9"/>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ctrTitle"/>
          </p:nvPr>
        </p:nvSpPr>
        <p:spPr/>
        <p:txBody>
          <a:bodyPr/>
          <a:lstStyle/>
          <a:p>
            <a:r>
              <a:rPr smtClean="0"/>
              <a:t>Thank you</a:t>
            </a:r>
            <a:endParaRPr lang="uk-UA"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2"/>
          <p:cNvSpPr>
            <a:spLocks noGrp="1"/>
          </p:cNvSpPr>
          <p:nvPr>
            <p:ph type="sldNum" sz="quarter" idx="10"/>
          </p:nvPr>
        </p:nvSpPr>
        <p:spPr bwMode="auto">
          <a:ln>
            <a:miter lim="800000"/>
            <a:headEnd/>
            <a:tailEnd/>
          </a:ln>
        </p:spPr>
        <p:txBody>
          <a:bodyPr/>
          <a:lstStyle/>
          <a:p>
            <a:pPr>
              <a:defRPr/>
            </a:pPr>
            <a:fld id="{BC7C03AF-63F7-4104-9DAD-E75D3855FD93}" type="slidenum">
              <a:rPr lang="uk-UA" smtClean="0"/>
              <a:pPr>
                <a:defRPr/>
              </a:pPr>
              <a:t>2</a:t>
            </a:fld>
            <a:endParaRPr lang="uk-UA" smtClean="0"/>
          </a:p>
        </p:txBody>
      </p:sp>
      <p:sp>
        <p:nvSpPr>
          <p:cNvPr id="31746" name="Title 3"/>
          <p:cNvSpPr txBox="1">
            <a:spLocks/>
          </p:cNvSpPr>
          <p:nvPr/>
        </p:nvSpPr>
        <p:spPr bwMode="auto">
          <a:xfrm>
            <a:off x="457200" y="12700"/>
            <a:ext cx="8229600" cy="914400"/>
          </a:xfrm>
          <a:prstGeom prst="rect">
            <a:avLst/>
          </a:prstGeom>
          <a:noFill/>
          <a:ln w="9525">
            <a:noFill/>
            <a:miter lim="800000"/>
            <a:headEnd/>
            <a:tailEnd/>
          </a:ln>
        </p:spPr>
        <p:txBody>
          <a:bodyPr anchor="ctr"/>
          <a:lstStyle/>
          <a:p>
            <a:pPr defTabSz="0"/>
            <a:r>
              <a:rPr lang="en-US" sz="4400">
                <a:solidFill>
                  <a:srgbClr val="017EB8"/>
                </a:solidFill>
                <a:latin typeface="Segoe UI" pitchFamily="34" charset="0"/>
                <a:cs typeface="Segoe UI" pitchFamily="34" charset="0"/>
              </a:rPr>
              <a:t>Agenda</a:t>
            </a:r>
          </a:p>
        </p:txBody>
      </p:sp>
      <p:sp>
        <p:nvSpPr>
          <p:cNvPr id="31747" name="Rectangle 5"/>
          <p:cNvSpPr>
            <a:spLocks noChangeArrowheads="1"/>
          </p:cNvSpPr>
          <p:nvPr/>
        </p:nvSpPr>
        <p:spPr bwMode="auto">
          <a:xfrm>
            <a:off x="457200" y="1190625"/>
            <a:ext cx="8116888" cy="4149725"/>
          </a:xfrm>
          <a:prstGeom prst="rect">
            <a:avLst/>
          </a:prstGeom>
          <a:noFill/>
          <a:ln w="9525">
            <a:noFill/>
            <a:miter lim="800000"/>
            <a:headEnd/>
            <a:tailEnd/>
          </a:ln>
        </p:spPr>
        <p:txBody>
          <a:bodyPr>
            <a:spAutoFit/>
          </a:bodyPr>
          <a:lstStyle/>
          <a:p>
            <a:pPr marL="342900" indent="-342900">
              <a:spcBef>
                <a:spcPts val="1200"/>
              </a:spcBef>
              <a:buFont typeface="Arial" charset="0"/>
              <a:buChar char="•"/>
            </a:pPr>
            <a:r>
              <a:rPr lang="en-US" sz="3600" i="1" dirty="0">
                <a:solidFill>
                  <a:schemeClr val="tx2"/>
                </a:solidFill>
                <a:latin typeface="Segoe UI" pitchFamily="34" charset="0"/>
                <a:cs typeface="Segoe UI" pitchFamily="34" charset="0"/>
              </a:rPr>
              <a:t>Equivalence Partitioning </a:t>
            </a:r>
          </a:p>
          <a:p>
            <a:pPr marL="342900" indent="-342900">
              <a:spcBef>
                <a:spcPts val="1200"/>
              </a:spcBef>
              <a:buFont typeface="Arial" charset="0"/>
              <a:buChar char="•"/>
            </a:pPr>
            <a:r>
              <a:rPr lang="en-US" sz="3600" i="1" dirty="0">
                <a:solidFill>
                  <a:schemeClr val="tx2"/>
                </a:solidFill>
                <a:latin typeface="Segoe UI" pitchFamily="34" charset="0"/>
                <a:cs typeface="Segoe UI" pitchFamily="34" charset="0"/>
              </a:rPr>
              <a:t>Boundary Value </a:t>
            </a:r>
          </a:p>
          <a:p>
            <a:pPr marL="342900" indent="-342900">
              <a:spcBef>
                <a:spcPts val="1200"/>
              </a:spcBef>
              <a:buFont typeface="Arial" charset="0"/>
              <a:buChar char="•"/>
            </a:pPr>
            <a:r>
              <a:rPr lang="en-US" sz="3600" i="1" dirty="0">
                <a:solidFill>
                  <a:schemeClr val="tx2"/>
                </a:solidFill>
                <a:latin typeface="Segoe UI" pitchFamily="34" charset="0"/>
                <a:cs typeface="Segoe UI" pitchFamily="34" charset="0"/>
              </a:rPr>
              <a:t>Test Case</a:t>
            </a:r>
          </a:p>
          <a:p>
            <a:pPr marL="342900" indent="-342900">
              <a:spcBef>
                <a:spcPts val="1200"/>
              </a:spcBef>
              <a:buFont typeface="Arial" charset="0"/>
              <a:buChar char="•"/>
            </a:pPr>
            <a:r>
              <a:rPr lang="en-US" sz="3600" i="1" dirty="0">
                <a:solidFill>
                  <a:schemeClr val="tx2"/>
                </a:solidFill>
                <a:latin typeface="Segoe UI" pitchFamily="34" charset="0"/>
                <a:cs typeface="Segoe UI" pitchFamily="34" charset="0"/>
              </a:rPr>
              <a:t>Decision Tables</a:t>
            </a:r>
          </a:p>
          <a:p>
            <a:pPr marL="342900" indent="-342900">
              <a:spcBef>
                <a:spcPts val="1200"/>
              </a:spcBef>
              <a:buFont typeface="Arial" charset="0"/>
              <a:buChar char="•"/>
            </a:pPr>
            <a:r>
              <a:rPr lang="en-US" sz="3600" i="1" dirty="0">
                <a:solidFill>
                  <a:schemeClr val="tx2"/>
                </a:solidFill>
                <a:latin typeface="Segoe UI" pitchFamily="34" charset="0"/>
                <a:cs typeface="Segoe UI" pitchFamily="34" charset="0"/>
              </a:rPr>
              <a:t>State Transition</a:t>
            </a:r>
          </a:p>
          <a:p>
            <a:pPr marL="342900" indent="-342900">
              <a:spcBef>
                <a:spcPts val="1200"/>
              </a:spcBef>
              <a:buFont typeface="Arial" charset="0"/>
              <a:buNone/>
            </a:pPr>
            <a:endParaRPr lang="en-US" sz="3600" i="1" dirty="0">
              <a:solidFill>
                <a:schemeClr val="tx2"/>
              </a:solidFill>
              <a:latin typeface="Segoe UI" pitchFamily="34" charset="0"/>
              <a:cs typeface="Segoe UI" pitchFamily="34" charset="0"/>
            </a:endParaRPr>
          </a:p>
        </p:txBody>
      </p:sp>
      <p:pic>
        <p:nvPicPr>
          <p:cNvPr id="31748" name="Picture 5" descr="загруженное"/>
          <p:cNvPicPr>
            <a:picLocks noChangeAspect="1" noChangeArrowheads="1"/>
          </p:cNvPicPr>
          <p:nvPr/>
        </p:nvPicPr>
        <p:blipFill>
          <a:blip r:embed="rId3" cstate="print"/>
          <a:srcRect/>
          <a:stretch>
            <a:fillRect/>
          </a:stretch>
        </p:blipFill>
        <p:spPr bwMode="auto">
          <a:xfrm>
            <a:off x="4724400" y="2990850"/>
            <a:ext cx="3562350" cy="2790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p:cNvSpPr>
          <p:nvPr>
            <p:ph idx="1"/>
          </p:nvPr>
        </p:nvSpPr>
        <p:spPr>
          <a:xfrm>
            <a:off x="457200" y="1905000"/>
            <a:ext cx="8153400" cy="3429000"/>
          </a:xfrm>
        </p:spPr>
        <p:txBody>
          <a:bodyPr/>
          <a:lstStyle/>
          <a:p>
            <a:pPr>
              <a:buFont typeface="Arial" charset="0"/>
              <a:buNone/>
            </a:pPr>
            <a:r>
              <a:rPr lang="en-US" sz="1800" b="1" u="sng" dirty="0" smtClean="0"/>
              <a:t>Condition</a:t>
            </a:r>
            <a:r>
              <a:rPr lang="en-US" sz="1800" b="1" dirty="0" smtClean="0"/>
              <a:t> :</a:t>
            </a:r>
            <a:r>
              <a:rPr lang="en-US" sz="1800" dirty="0" smtClean="0"/>
              <a:t> In a system designed to work out the tax to be paid: An employee has   $1000 of salary tax free. The next $500 is taxed at 10%. The next $4000 is taxed at 22%. Any further amount is taxed by 40%. Salary cannot be larger than $6000.</a:t>
            </a:r>
          </a:p>
          <a:p>
            <a:pPr>
              <a:buFont typeface="Arial" charset="0"/>
              <a:buNone/>
            </a:pPr>
            <a:r>
              <a:rPr lang="en-US" sz="1800" dirty="0" smtClean="0"/>
              <a:t>Equivalence Partitioning values:</a:t>
            </a:r>
          </a:p>
          <a:p>
            <a:r>
              <a:rPr lang="en-US" sz="1800" dirty="0" smtClean="0"/>
              <a:t>-137.02  </a:t>
            </a:r>
          </a:p>
          <a:p>
            <a:r>
              <a:rPr lang="en-US" sz="1800" dirty="0" smtClean="0"/>
              <a:t>385.08 </a:t>
            </a:r>
            <a:r>
              <a:rPr lang="en-US" sz="1800" b="1" u="sng" dirty="0" smtClean="0"/>
              <a:t>for tax 0%</a:t>
            </a:r>
          </a:p>
          <a:p>
            <a:r>
              <a:rPr lang="en-US" sz="1800" dirty="0" smtClean="0"/>
              <a:t>1398.09 </a:t>
            </a:r>
            <a:r>
              <a:rPr lang="en-US" sz="1800" b="1" u="sng" dirty="0" smtClean="0"/>
              <a:t>for tax 10%</a:t>
            </a:r>
          </a:p>
          <a:p>
            <a:r>
              <a:rPr lang="en-US" sz="1800" dirty="0" smtClean="0"/>
              <a:t>2973.07 </a:t>
            </a:r>
            <a:r>
              <a:rPr lang="en-US" sz="1800" b="1" u="sng" dirty="0" smtClean="0"/>
              <a:t>for tax 22%</a:t>
            </a:r>
          </a:p>
          <a:p>
            <a:r>
              <a:rPr lang="en-US" sz="1800" dirty="0" smtClean="0"/>
              <a:t>5689.04 </a:t>
            </a:r>
            <a:r>
              <a:rPr lang="en-US" sz="1800" b="1" u="sng" dirty="0" smtClean="0"/>
              <a:t>for tax 40%</a:t>
            </a:r>
          </a:p>
          <a:p>
            <a:r>
              <a:rPr lang="en-US" sz="1800" dirty="0" smtClean="0"/>
              <a:t>9873.03</a:t>
            </a:r>
          </a:p>
        </p:txBody>
      </p:sp>
      <p:sp>
        <p:nvSpPr>
          <p:cNvPr id="21505" name="Rectangle 2"/>
          <p:cNvSpPr>
            <a:spLocks noGrp="1"/>
          </p:cNvSpPr>
          <p:nvPr>
            <p:ph type="title"/>
          </p:nvPr>
        </p:nvSpPr>
        <p:spPr>
          <a:xfrm>
            <a:off x="304800" y="304800"/>
            <a:ext cx="8229600" cy="914400"/>
          </a:xfrm>
        </p:spPr>
        <p:txBody>
          <a:bodyPr>
            <a:normAutofit fontScale="90000"/>
          </a:bodyPr>
          <a:lstStyle/>
          <a:p>
            <a:pPr algn="ctr"/>
            <a:r>
              <a:rPr lang="uk-UA" smtClean="0"/>
              <a:t>Equivalence Partitioning</a:t>
            </a:r>
            <a:r>
              <a:rPr lang="uk-UA" sz="3200" smtClean="0"/>
              <a:t/>
            </a:r>
            <a:br>
              <a:rPr lang="uk-UA" sz="3200" smtClean="0"/>
            </a:br>
            <a:endParaRPr lang="uk-UA" sz="3200" smtClean="0"/>
          </a:p>
        </p:txBody>
      </p:sp>
      <p:graphicFrame>
        <p:nvGraphicFramePr>
          <p:cNvPr id="32826" name="Group 58"/>
          <p:cNvGraphicFramePr>
            <a:graphicFrameLocks noGrp="1"/>
          </p:cNvGraphicFramePr>
          <p:nvPr>
            <p:extLst>
              <p:ext uri="{D42A27DB-BD31-4B8C-83A1-F6EECF244321}">
                <p14:modId xmlns:p14="http://schemas.microsoft.com/office/powerpoint/2010/main" xmlns="" val="304330184"/>
              </p:ext>
            </p:extLst>
          </p:nvPr>
        </p:nvGraphicFramePr>
        <p:xfrm>
          <a:off x="158750" y="5473700"/>
          <a:ext cx="8836025" cy="987426"/>
        </p:xfrm>
        <a:graphic>
          <a:graphicData uri="http://schemas.openxmlformats.org/drawingml/2006/table">
            <a:tbl>
              <a:tblPr/>
              <a:tblGrid>
                <a:gridCol w="1473200"/>
                <a:gridCol w="1471613"/>
                <a:gridCol w="1473200"/>
                <a:gridCol w="1473200"/>
                <a:gridCol w="1535112"/>
                <a:gridCol w="1409700"/>
              </a:tblGrid>
              <a:tr h="515938">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chemeClr val="tx1"/>
                          </a:solidFill>
                          <a:effectLst/>
                          <a:latin typeface="Segoe UI" pitchFamily="34" charset="0"/>
                        </a:rPr>
                        <a:t>Invalid</a:t>
                      </a:r>
                      <a:endParaRPr kumimoji="0" lang="uk-UA" sz="1800" b="0" i="0" u="none" strike="noStrike" cap="none" normalizeH="0" baseline="0" dirty="0" smtClean="0">
                        <a:ln>
                          <a:noFill/>
                        </a:ln>
                        <a:solidFill>
                          <a:schemeClr val="tx1"/>
                        </a:solidFill>
                        <a:effectLst/>
                        <a:latin typeface="Segoe U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0%</a:t>
                      </a:r>
                      <a:endParaRPr kumimoji="0" lang="uk-UA" sz="1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10%</a:t>
                      </a:r>
                      <a:endParaRPr kumimoji="0" lang="uk-UA" sz="1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22%</a:t>
                      </a:r>
                      <a:endParaRPr kumimoji="0" lang="uk-UA" sz="1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40%</a:t>
                      </a:r>
                      <a:endParaRPr kumimoji="0" lang="uk-UA" sz="1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Invalid</a:t>
                      </a:r>
                      <a:endParaRPr kumimoji="0" lang="uk-UA" sz="1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r>
              <a:tr h="471488">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-0.01</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0.00     1000.00</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1000.01        1500.00</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1500.01        5500.00 </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5500.01         6000.00</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6000.01</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2"/>
          <p:cNvSpPr>
            <a:spLocks noGrp="1"/>
          </p:cNvSpPr>
          <p:nvPr>
            <p:ph type="title"/>
          </p:nvPr>
        </p:nvSpPr>
        <p:spPr>
          <a:xfrm>
            <a:off x="230188" y="0"/>
            <a:ext cx="8229600" cy="914400"/>
          </a:xfrm>
        </p:spPr>
        <p:txBody>
          <a:bodyPr/>
          <a:lstStyle/>
          <a:p>
            <a:pPr algn="ctr"/>
            <a:r>
              <a:rPr lang="en-US" smtClean="0"/>
              <a:t>Boundary Values</a:t>
            </a:r>
          </a:p>
        </p:txBody>
      </p:sp>
      <p:sp>
        <p:nvSpPr>
          <p:cNvPr id="4" name="Slide Number Placeholder 3"/>
          <p:cNvSpPr>
            <a:spLocks noGrp="1"/>
          </p:cNvSpPr>
          <p:nvPr>
            <p:ph type="sldNum" sz="quarter" idx="10"/>
          </p:nvPr>
        </p:nvSpPr>
        <p:spPr/>
        <p:txBody>
          <a:bodyPr/>
          <a:lstStyle/>
          <a:p>
            <a:pPr>
              <a:defRPr/>
            </a:pPr>
            <a:fld id="{E1CAA216-76F0-4D3D-A55E-A098C6A4109E}" type="slidenum">
              <a:rPr lang="uk-UA" smtClean="0"/>
              <a:pPr>
                <a:defRPr/>
              </a:pPr>
              <a:t>4</a:t>
            </a:fld>
            <a:endParaRPr lang="uk-UA"/>
          </a:p>
        </p:txBody>
      </p:sp>
      <p:sp>
        <p:nvSpPr>
          <p:cNvPr id="33795" name="Rectangle 3"/>
          <p:cNvSpPr>
            <a:spLocks noGrp="1"/>
          </p:cNvSpPr>
          <p:nvPr>
            <p:ph idx="1"/>
          </p:nvPr>
        </p:nvSpPr>
        <p:spPr>
          <a:xfrm>
            <a:off x="457200" y="1905000"/>
            <a:ext cx="8153400" cy="3429000"/>
          </a:xfrm>
        </p:spPr>
        <p:txBody>
          <a:bodyPr/>
          <a:lstStyle/>
          <a:p>
            <a:pPr>
              <a:buFont typeface="Arial" charset="0"/>
              <a:buNone/>
            </a:pPr>
            <a:r>
              <a:rPr lang="en-US" sz="1800" b="1" u="sng" dirty="0" smtClean="0"/>
              <a:t>Condition</a:t>
            </a:r>
            <a:r>
              <a:rPr lang="en-US" sz="1800" b="1" dirty="0" smtClean="0"/>
              <a:t> :</a:t>
            </a:r>
            <a:r>
              <a:rPr lang="en-US" sz="1800" dirty="0" smtClean="0"/>
              <a:t> In a system designed to work out the tax to be paid: An employee has   $1000 of salary tax free. The next $500 is taxed at 10%. The next $4000 is taxed at 22%. Any further amount is taxed by 40%. Salary cannot be larger than $6000.</a:t>
            </a:r>
          </a:p>
          <a:p>
            <a:pPr>
              <a:buFont typeface="Arial" charset="0"/>
              <a:buNone/>
            </a:pPr>
            <a:r>
              <a:rPr lang="en-US" sz="1800" dirty="0" smtClean="0"/>
              <a:t>Boundary values:</a:t>
            </a:r>
          </a:p>
          <a:p>
            <a:r>
              <a:rPr lang="en-US" sz="1800" dirty="0" smtClean="0"/>
              <a:t> -0.02 , -0.01</a:t>
            </a:r>
          </a:p>
          <a:p>
            <a:r>
              <a:rPr lang="en-US" sz="1800" dirty="0" smtClean="0"/>
              <a:t>0.00 , 0.01 , 999.99 , 1000.00 </a:t>
            </a:r>
            <a:r>
              <a:rPr lang="en-US" sz="1800" b="1" u="sng" dirty="0" smtClean="0"/>
              <a:t>for tax 0%</a:t>
            </a:r>
          </a:p>
          <a:p>
            <a:r>
              <a:rPr lang="en-US" sz="1800" dirty="0" smtClean="0"/>
              <a:t>1000.01 , 1000.02 , 1499.99 , 1500.00 </a:t>
            </a:r>
            <a:r>
              <a:rPr lang="en-US" sz="1800" b="1" u="sng" dirty="0" smtClean="0"/>
              <a:t>for tax 10%</a:t>
            </a:r>
          </a:p>
          <a:p>
            <a:r>
              <a:rPr lang="en-US" sz="1800" dirty="0" smtClean="0"/>
              <a:t>1500.01 , 1500.02 , 5499.99 , 5500.00 </a:t>
            </a:r>
            <a:r>
              <a:rPr lang="en-US" sz="1800" b="1" u="sng" dirty="0" smtClean="0"/>
              <a:t>for tax 22%</a:t>
            </a:r>
          </a:p>
          <a:p>
            <a:r>
              <a:rPr lang="en-US" sz="1800" dirty="0" smtClean="0"/>
              <a:t> 5500.01 , 5500.02 , 5999.99 , 6000.00 </a:t>
            </a:r>
            <a:r>
              <a:rPr lang="en-US" sz="1800" b="1" u="sng" dirty="0" smtClean="0"/>
              <a:t>for tax 40%</a:t>
            </a:r>
          </a:p>
          <a:p>
            <a:r>
              <a:rPr lang="en-US" sz="1800" dirty="0" smtClean="0"/>
              <a:t>6000.01 , 6000.02</a:t>
            </a:r>
          </a:p>
        </p:txBody>
      </p:sp>
      <p:graphicFrame>
        <p:nvGraphicFramePr>
          <p:cNvPr id="33847" name="Group 55"/>
          <p:cNvGraphicFramePr>
            <a:graphicFrameLocks noGrp="1"/>
          </p:cNvGraphicFramePr>
          <p:nvPr>
            <p:extLst>
              <p:ext uri="{D42A27DB-BD31-4B8C-83A1-F6EECF244321}">
                <p14:modId xmlns:p14="http://schemas.microsoft.com/office/powerpoint/2010/main" xmlns="" val="653705072"/>
              </p:ext>
            </p:extLst>
          </p:nvPr>
        </p:nvGraphicFramePr>
        <p:xfrm>
          <a:off x="304800" y="5410200"/>
          <a:ext cx="8610600" cy="1041400"/>
        </p:xfrm>
        <a:graphic>
          <a:graphicData uri="http://schemas.openxmlformats.org/drawingml/2006/table">
            <a:tbl>
              <a:tblPr/>
              <a:tblGrid>
                <a:gridCol w="1435100"/>
                <a:gridCol w="1435100"/>
                <a:gridCol w="1435100"/>
                <a:gridCol w="1435100"/>
                <a:gridCol w="1435100"/>
                <a:gridCol w="1435100"/>
              </a:tblGrid>
              <a:tr h="52070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chemeClr val="tx1"/>
                          </a:solidFill>
                          <a:effectLst/>
                          <a:latin typeface="Segoe UI" pitchFamily="34" charset="0"/>
                        </a:rPr>
                        <a:t>Invalid</a:t>
                      </a:r>
                      <a:endParaRPr kumimoji="0" lang="uk-UA" sz="1800" b="0" i="0" u="none" strike="noStrike" cap="none" normalizeH="0" baseline="0" dirty="0" smtClean="0">
                        <a:ln>
                          <a:noFill/>
                        </a:ln>
                        <a:solidFill>
                          <a:schemeClr val="tx1"/>
                        </a:solidFill>
                        <a:effectLst/>
                        <a:latin typeface="Segoe UI"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0%</a:t>
                      </a:r>
                      <a:endParaRPr kumimoji="0" lang="uk-UA" sz="1800" b="0" i="0" u="none" strike="noStrike" cap="none" normalizeH="0" baseline="0" smtClean="0">
                        <a:ln>
                          <a:noFill/>
                        </a:ln>
                        <a:solidFill>
                          <a:schemeClr val="tx1"/>
                        </a:solidFill>
                        <a:effectLst/>
                        <a:latin typeface="Segoe U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10%</a:t>
                      </a:r>
                      <a:endParaRPr kumimoji="0" lang="uk-UA" sz="1800" b="0" i="0" u="none" strike="noStrike" cap="none" normalizeH="0" baseline="0" smtClean="0">
                        <a:ln>
                          <a:noFill/>
                        </a:ln>
                        <a:solidFill>
                          <a:schemeClr val="tx1"/>
                        </a:solidFill>
                        <a:effectLst/>
                        <a:latin typeface="Segoe U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22%</a:t>
                      </a:r>
                      <a:endParaRPr kumimoji="0" lang="uk-UA" sz="1800" b="0" i="0" u="none" strike="noStrike" cap="none" normalizeH="0" baseline="0" smtClean="0">
                        <a:ln>
                          <a:noFill/>
                        </a:ln>
                        <a:solidFill>
                          <a:schemeClr val="tx1"/>
                        </a:solidFill>
                        <a:effectLst/>
                        <a:latin typeface="Segoe U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40%</a:t>
                      </a:r>
                      <a:endParaRPr kumimoji="0" lang="uk-UA" sz="1800" b="0" i="0" u="none" strike="noStrike" cap="none" normalizeH="0" baseline="0" smtClean="0">
                        <a:ln>
                          <a:noFill/>
                        </a:ln>
                        <a:solidFill>
                          <a:schemeClr val="tx1"/>
                        </a:solidFill>
                        <a:effectLst/>
                        <a:latin typeface="Segoe U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Invalid</a:t>
                      </a:r>
                      <a:endParaRPr kumimoji="0" lang="uk-UA" sz="1800" b="0" i="0" u="none" strike="noStrike" cap="none" normalizeH="0" baseline="0" smtClean="0">
                        <a:ln>
                          <a:noFill/>
                        </a:ln>
                        <a:solidFill>
                          <a:schemeClr val="tx1"/>
                        </a:solidFill>
                        <a:effectLst/>
                        <a:latin typeface="Segoe UI"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r>
              <a:tr h="52070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-0.01</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0.00             1000.00</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1000.01       1500.00</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1500.01       5500.00 </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5500.01       6000.00</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6000.01</a:t>
                      </a:r>
                      <a:endParaRPr kumimoji="0" lang="uk-UA" sz="1200" b="0" i="0" u="none" strike="noStrike" cap="none" normalizeH="0" baseline="0" dirty="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pPr algn="ctr"/>
            <a:r>
              <a:rPr lang="en-US" dirty="0" smtClean="0"/>
              <a:t>Test Cases </a:t>
            </a:r>
            <a:endParaRPr lang="uk-UA" dirty="0"/>
          </a:p>
        </p:txBody>
      </p:sp>
      <p:sp>
        <p:nvSpPr>
          <p:cNvPr id="4" name="Номер слайда 3"/>
          <p:cNvSpPr>
            <a:spLocks noGrp="1"/>
          </p:cNvSpPr>
          <p:nvPr>
            <p:ph type="sldNum" sz="quarter" idx="10"/>
          </p:nvPr>
        </p:nvSpPr>
        <p:spPr/>
        <p:txBody>
          <a:bodyPr/>
          <a:lstStyle/>
          <a:p>
            <a:pPr>
              <a:defRPr/>
            </a:pPr>
            <a:fld id="{BE78AE41-789A-445D-97C7-803D3C7588A6}" type="slidenum">
              <a:rPr lang="uk-UA" smtClean="0"/>
              <a:pPr>
                <a:defRPr/>
              </a:pPr>
              <a:t>5</a:t>
            </a:fld>
            <a:endParaRPr lang="uk-UA"/>
          </a:p>
        </p:txBody>
      </p:sp>
      <p:graphicFrame>
        <p:nvGraphicFramePr>
          <p:cNvPr id="5" name="Таблица 4"/>
          <p:cNvGraphicFramePr>
            <a:graphicFrameLocks noGrp="1"/>
          </p:cNvGraphicFramePr>
          <p:nvPr/>
        </p:nvGraphicFramePr>
        <p:xfrm>
          <a:off x="228600" y="1397000"/>
          <a:ext cx="8763000" cy="4241802"/>
        </p:xfrm>
        <a:graphic>
          <a:graphicData uri="http://schemas.openxmlformats.org/drawingml/2006/table">
            <a:tbl>
              <a:tblPr firstRow="1" bandRow="1">
                <a:tableStyleId>{5C22544A-7EE6-4342-B048-85BDC9FD1C3A}</a:tableStyleId>
              </a:tblPr>
              <a:tblGrid>
                <a:gridCol w="4381500"/>
                <a:gridCol w="4381500"/>
              </a:tblGrid>
              <a:tr h="70696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u="none" dirty="0" smtClean="0">
                          <a:latin typeface="Segoe UI" pitchFamily="34" charset="0"/>
                        </a:rPr>
                        <a:t>Test case name</a:t>
                      </a:r>
                      <a:endParaRPr lang="uk-UA" sz="3200" u="none"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u="none" dirty="0" smtClean="0">
                          <a:latin typeface="Segoe UI" pitchFamily="34" charset="0"/>
                        </a:rPr>
                        <a:t>Test case objective</a:t>
                      </a:r>
                      <a:endParaRPr lang="uk-UA" sz="3200" u="none" dirty="0"/>
                    </a:p>
                  </a:txBody>
                  <a:tcPr anchor="ctr"/>
                </a:tc>
              </a:tr>
              <a:tr h="706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pitchFamily="34" charset="0"/>
                        </a:rPr>
                        <a:t>Verify correct calculation tax 0%</a:t>
                      </a:r>
                      <a:endParaRPr lang="uk-UA" dirty="0"/>
                    </a:p>
                  </a:txBody>
                  <a:tcPr/>
                </a:tc>
                <a:tc>
                  <a:txBody>
                    <a:bodyPr/>
                    <a:lstStyle/>
                    <a:p>
                      <a:r>
                        <a:rPr lang="en-US" sz="1800" b="0" i="0" kern="1200" dirty="0" smtClean="0">
                          <a:solidFill>
                            <a:schemeClr val="dk1"/>
                          </a:solidFill>
                          <a:latin typeface="+mn-lt"/>
                          <a:ea typeface="+mn-ea"/>
                          <a:cs typeface="+mn-cs"/>
                        </a:rPr>
                        <a:t>This test verify correct choice of tax for employee when salary to 1000$</a:t>
                      </a:r>
                      <a:endParaRPr lang="uk-UA" dirty="0"/>
                    </a:p>
                  </a:txBody>
                  <a:tcPr/>
                </a:tc>
              </a:tr>
              <a:tr h="706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pitchFamily="34" charset="0"/>
                        </a:rPr>
                        <a:t>Verify correct calculation tax 10%</a:t>
                      </a:r>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This test verify correct choice of tax for employee when salary from 1000 $to 1500$</a:t>
                      </a:r>
                      <a:endParaRPr lang="uk-UA" dirty="0"/>
                    </a:p>
                  </a:txBody>
                  <a:tcPr/>
                </a:tc>
              </a:tr>
              <a:tr h="706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pitchFamily="34" charset="0"/>
                        </a:rPr>
                        <a:t>Verify correct calculation tax 22%</a:t>
                      </a:r>
                    </a:p>
                    <a:p>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This test verify correct choice of tax for employee when salary from 1500 $to 5500$</a:t>
                      </a:r>
                      <a:endParaRPr lang="uk-UA" dirty="0"/>
                    </a:p>
                  </a:txBody>
                  <a:tcPr/>
                </a:tc>
              </a:tr>
              <a:tr h="706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pitchFamily="34" charset="0"/>
                        </a:rPr>
                        <a:t>Verify correct calculation tax 40%</a:t>
                      </a:r>
                    </a:p>
                    <a:p>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This test verify correct choice of tax for employee when salary from 5500 $to 6000$</a:t>
                      </a:r>
                      <a:endParaRPr lang="uk-UA" dirty="0"/>
                    </a:p>
                  </a:txBody>
                  <a:tcPr/>
                </a:tc>
              </a:tr>
              <a:tr h="706967">
                <a:tc>
                  <a:txBody>
                    <a:bodyPr/>
                    <a:lstStyle/>
                    <a:p>
                      <a:r>
                        <a:rPr lang="en-US" dirty="0" smtClean="0"/>
                        <a:t>Verify error</a:t>
                      </a:r>
                      <a:r>
                        <a:rPr lang="en-US" baseline="0" dirty="0" smtClean="0"/>
                        <a:t> messages for invalid value</a:t>
                      </a:r>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This test verify error messages when salary less 0$ and more 6000$</a:t>
                      </a:r>
                      <a:endParaRPr lang="uk-UA"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6"/>
          <p:cNvSpPr>
            <a:spLocks noGrp="1"/>
          </p:cNvSpPr>
          <p:nvPr>
            <p:ph idx="1"/>
          </p:nvPr>
        </p:nvSpPr>
        <p:spPr>
          <a:xfrm>
            <a:off x="230188" y="1447800"/>
            <a:ext cx="8229600" cy="2743200"/>
          </a:xfrm>
        </p:spPr>
        <p:txBody>
          <a:bodyPr/>
          <a:lstStyle/>
          <a:p>
            <a:pPr>
              <a:buFont typeface="Arial" charset="0"/>
              <a:buNone/>
            </a:pPr>
            <a:r>
              <a:rPr lang="en-US" sz="1800" b="1" u="sng" smtClean="0"/>
              <a:t>Condition</a:t>
            </a:r>
            <a:r>
              <a:rPr lang="en-US" sz="1800" b="1" smtClean="0"/>
              <a:t> :</a:t>
            </a:r>
            <a:r>
              <a:rPr lang="en-US" sz="1800" smtClean="0"/>
              <a:t> You take a loan in a bank. The bank gives you loan application, where you can enter the amount of the monthly re-payment or the number of years you want to take to pay it back (the term of the loan). You should infill only one of the proposed fields. If you enter both, then you will get an error message.</a:t>
            </a:r>
          </a:p>
          <a:p>
            <a:r>
              <a:rPr lang="en-US" sz="1800" smtClean="0"/>
              <a:t>Choose re-payment by the months</a:t>
            </a:r>
          </a:p>
          <a:p>
            <a:r>
              <a:rPr lang="en-US" sz="1800" smtClean="0"/>
              <a:t>Choose re-payment by the years</a:t>
            </a:r>
            <a:r>
              <a:rPr lang="uk-UA" sz="1800" smtClean="0"/>
              <a:t> </a:t>
            </a:r>
            <a:endParaRPr lang="en-US" sz="1800" smtClean="0"/>
          </a:p>
          <a:p>
            <a:r>
              <a:rPr lang="en-US" sz="1800" smtClean="0"/>
              <a:t>User can infill only one of the proposed fields</a:t>
            </a:r>
            <a:endParaRPr lang="uk-UA" sz="1800" smtClean="0"/>
          </a:p>
        </p:txBody>
      </p:sp>
      <p:sp>
        <p:nvSpPr>
          <p:cNvPr id="35842" name="Rectangle 5"/>
          <p:cNvSpPr>
            <a:spLocks noGrp="1"/>
          </p:cNvSpPr>
          <p:nvPr>
            <p:ph type="title"/>
          </p:nvPr>
        </p:nvSpPr>
        <p:spPr>
          <a:xfrm>
            <a:off x="230188" y="0"/>
            <a:ext cx="8229600" cy="914400"/>
          </a:xfrm>
        </p:spPr>
        <p:txBody>
          <a:bodyPr/>
          <a:lstStyle/>
          <a:p>
            <a:pPr algn="ctr"/>
            <a:r>
              <a:rPr lang="uk-UA" smtClean="0"/>
              <a:t>Decision Tables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428" name="Group 84"/>
          <p:cNvGraphicFramePr>
            <a:graphicFrameLocks noGrp="1"/>
          </p:cNvGraphicFramePr>
          <p:nvPr>
            <p:ph idx="4294967295"/>
          </p:nvPr>
        </p:nvGraphicFramePr>
        <p:xfrm>
          <a:off x="838200" y="1752600"/>
          <a:ext cx="7162800" cy="3573150"/>
        </p:xfrm>
        <a:graphic>
          <a:graphicData uri="http://schemas.openxmlformats.org/drawingml/2006/table">
            <a:tbl>
              <a:tblPr/>
              <a:tblGrid>
                <a:gridCol w="4343400"/>
                <a:gridCol w="762000"/>
                <a:gridCol w="685800"/>
                <a:gridCol w="685800"/>
                <a:gridCol w="685800"/>
              </a:tblGrid>
              <a:tr h="458788">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dirty="0" smtClean="0">
                          <a:ln>
                            <a:noFill/>
                          </a:ln>
                          <a:solidFill>
                            <a:schemeClr val="tx1"/>
                          </a:solidFill>
                          <a:effectLst/>
                          <a:latin typeface="Segoe UI" pitchFamily="34" charset="0"/>
                        </a:rPr>
                        <a:t>Causes (inputs)</a:t>
                      </a:r>
                      <a:endParaRPr kumimoji="0" lang="uk-UA" sz="2800" b="0" i="0" u="none" strike="noStrike" cap="none" normalizeH="0" baseline="0" dirty="0" smtClean="0">
                        <a:ln>
                          <a:noFill/>
                        </a:ln>
                        <a:solidFill>
                          <a:schemeClr val="tx1"/>
                        </a:solidFill>
                        <a:effectLst/>
                        <a:latin typeface="Segoe U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R1</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R2</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R3</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R4</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R</a:t>
                      </a:r>
                      <a:r>
                        <a:rPr kumimoji="0" lang="uk-UA" sz="2800" b="0" i="0" u="none" strike="noStrike" cap="none" normalizeH="0" baseline="0" smtClean="0">
                          <a:ln>
                            <a:noFill/>
                          </a:ln>
                          <a:solidFill>
                            <a:schemeClr val="tx1"/>
                          </a:solidFill>
                          <a:effectLst/>
                          <a:latin typeface="Segoe UI" pitchFamily="34" charset="0"/>
                        </a:rPr>
                        <a:t>e-payment by month</a:t>
                      </a:r>
                      <a:r>
                        <a:rPr kumimoji="0" lang="en-US" sz="2800" b="0" i="0" u="none" strike="noStrike" cap="none" normalizeH="0" baseline="0" smtClean="0">
                          <a:ln>
                            <a:noFill/>
                          </a:ln>
                          <a:solidFill>
                            <a:schemeClr val="tx1"/>
                          </a:solidFill>
                          <a:effectLst/>
                          <a:latin typeface="Segoe UI" pitchFamily="34" charset="0"/>
                        </a:rPr>
                        <a:t>s</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Y</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Y</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N</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N</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R</a:t>
                      </a:r>
                      <a:r>
                        <a:rPr kumimoji="0" lang="uk-UA" sz="2800" b="0" i="0" u="none" strike="noStrike" cap="none" normalizeH="0" baseline="0" smtClean="0">
                          <a:ln>
                            <a:noFill/>
                          </a:ln>
                          <a:solidFill>
                            <a:schemeClr val="tx1"/>
                          </a:solidFill>
                          <a:effectLst/>
                          <a:latin typeface="Segoe UI" pitchFamily="34" charset="0"/>
                        </a:rPr>
                        <a:t>e-payment by </a:t>
                      </a:r>
                      <a:r>
                        <a:rPr kumimoji="0" lang="en-US" sz="2800" b="0" i="0" u="none" strike="noStrike" cap="none" normalizeH="0" baseline="0" smtClean="0">
                          <a:ln>
                            <a:noFill/>
                          </a:ln>
                          <a:solidFill>
                            <a:schemeClr val="tx1"/>
                          </a:solidFill>
                          <a:effectLst/>
                          <a:latin typeface="Segoe UI" pitchFamily="34" charset="0"/>
                        </a:rPr>
                        <a:t>years</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Y</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N</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Y</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N</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5D5E9"/>
                    </a:solidFill>
                  </a:tcPr>
                </a:tc>
              </a:tr>
              <a:tr h="500063">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Cause (output)</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r>
              <a:tr h="97155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R</a:t>
                      </a:r>
                      <a:r>
                        <a:rPr kumimoji="0" lang="uk-UA" sz="2800" b="0" i="0" u="none" strike="noStrike" cap="none" normalizeH="0" baseline="0" smtClean="0">
                          <a:ln>
                            <a:noFill/>
                          </a:ln>
                          <a:solidFill>
                            <a:schemeClr val="tx1"/>
                          </a:solidFill>
                          <a:effectLst/>
                          <a:latin typeface="Segoe UI" pitchFamily="34" charset="0"/>
                        </a:rPr>
                        <a:t>e-payment</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30000" smtClean="0">
                          <a:ln>
                            <a:noFill/>
                          </a:ln>
                          <a:solidFill>
                            <a:schemeClr val="tx1"/>
                          </a:solidFill>
                          <a:effectLst/>
                          <a:latin typeface="Segoe UI" pitchFamily="34" charset="0"/>
                        </a:rPr>
                        <a:t>Months</a:t>
                      </a:r>
                      <a:endParaRPr kumimoji="0" lang="uk-UA" sz="2800" b="0" i="0" u="none" strike="noStrike" cap="none" normalizeH="0" baseline="30000" smtClean="0">
                        <a:ln>
                          <a:noFill/>
                        </a:ln>
                        <a:solidFill>
                          <a:schemeClr val="tx1"/>
                        </a:solidFill>
                        <a:effectLst/>
                        <a:latin typeface="Segoe UI" pitchFamily="34" charset="0"/>
                      </a:endParaRPr>
                    </a:p>
                  </a:txBody>
                  <a:tcPr marL="90000" marR="90000" marT="46800" marB="468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30000" smtClean="0">
                          <a:ln>
                            <a:noFill/>
                          </a:ln>
                          <a:solidFill>
                            <a:schemeClr val="tx1"/>
                          </a:solidFill>
                          <a:effectLst/>
                          <a:latin typeface="Segoe UI" pitchFamily="34" charset="0"/>
                        </a:rPr>
                        <a:t>Years</a:t>
                      </a:r>
                      <a:endParaRPr kumimoji="0" lang="uk-UA" sz="2800" b="0" i="0" u="none" strike="noStrike" cap="none" normalizeH="0" baseline="30000" smtClean="0">
                        <a:ln>
                          <a:noFill/>
                        </a:ln>
                        <a:solidFill>
                          <a:schemeClr val="tx1"/>
                        </a:solidFill>
                        <a:effectLst/>
                        <a:latin typeface="Segoe UI" pitchFamily="34" charset="0"/>
                      </a:endParaRPr>
                    </a:p>
                  </a:txBody>
                  <a:tcPr marL="90000" marR="90000" marT="46800" marB="468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r>
              <a:tr h="458788">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Error message</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v</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dirty="0" smtClean="0">
                          <a:ln>
                            <a:noFill/>
                          </a:ln>
                          <a:solidFill>
                            <a:schemeClr val="tx1"/>
                          </a:solidFill>
                          <a:effectLst/>
                          <a:latin typeface="Segoe UI" pitchFamily="34" charset="0"/>
                        </a:rPr>
                        <a:t>v</a:t>
                      </a:r>
                      <a:endParaRPr kumimoji="0" lang="uk-UA" sz="2800" b="0" i="0" u="none" strike="noStrike" cap="none" normalizeH="0" baseline="0" dirty="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5D5E9"/>
                    </a:solidFill>
                  </a:tcPr>
                </a:tc>
              </a:tr>
            </a:tbl>
          </a:graphicData>
        </a:graphic>
      </p:graphicFrame>
      <p:sp>
        <p:nvSpPr>
          <p:cNvPr id="57421" name="Rectangle 77"/>
          <p:cNvSpPr>
            <a:spLocks/>
          </p:cNvSpPr>
          <p:nvPr/>
        </p:nvSpPr>
        <p:spPr bwMode="auto">
          <a:xfrm>
            <a:off x="381000" y="0"/>
            <a:ext cx="8229600" cy="990600"/>
          </a:xfrm>
          <a:prstGeom prst="rect">
            <a:avLst/>
          </a:prstGeom>
          <a:noFill/>
          <a:ln w="9525">
            <a:noFill/>
            <a:miter lim="800000"/>
            <a:headEnd/>
            <a:tailEnd/>
          </a:ln>
        </p:spPr>
        <p:txBody>
          <a:bodyPr anchor="ctr"/>
          <a:lstStyle/>
          <a:p>
            <a:pPr algn="ctr"/>
            <a:r>
              <a:rPr lang="uk-UA" sz="4400">
                <a:solidFill>
                  <a:srgbClr val="017EB8"/>
                </a:solidFill>
                <a:latin typeface="Segoe UI" pitchFamily="34" charset="0"/>
                <a:cs typeface="Segoe UI" pitchFamily="34" charset="0"/>
              </a:rPr>
              <a:t>Decision Tables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p:cNvSpPr>
            <a:spLocks noGrp="1"/>
          </p:cNvSpPr>
          <p:nvPr>
            <p:ph idx="1"/>
          </p:nvPr>
        </p:nvSpPr>
        <p:spPr>
          <a:xfrm>
            <a:off x="228600" y="1447800"/>
            <a:ext cx="8229600" cy="4525963"/>
          </a:xfrm>
        </p:spPr>
        <p:txBody>
          <a:bodyPr/>
          <a:lstStyle/>
          <a:p>
            <a:pPr>
              <a:buFont typeface="Arial" charset="0"/>
              <a:buNone/>
            </a:pPr>
            <a:r>
              <a:rPr lang="en-US" sz="1800" b="1" u="sng" dirty="0" smtClean="0"/>
              <a:t>Condition</a:t>
            </a:r>
            <a:r>
              <a:rPr lang="en-US" sz="1800" b="1" dirty="0" smtClean="0"/>
              <a:t> : </a:t>
            </a:r>
            <a:r>
              <a:rPr lang="en-US" sz="1800" dirty="0" smtClean="0"/>
              <a:t>Customer chooses Arabica coffee from coffee machine. He selects specific sort of coffee (in this case Arabica), and enters money. If not enough money is entered, then machine will ask to enter more. If amount of money is ok, then machine will start doing coffee. If Arabica coffee is available, then customer will get coffee and his change in a minute. If there is no selected sort of coffee, then customer will get proper message and his money back.</a:t>
            </a:r>
            <a:endParaRPr lang="uk-UA" sz="1800" dirty="0" smtClean="0"/>
          </a:p>
        </p:txBody>
      </p:sp>
      <p:sp>
        <p:nvSpPr>
          <p:cNvPr id="36866" name="Rectangle 2"/>
          <p:cNvSpPr>
            <a:spLocks noGrp="1"/>
          </p:cNvSpPr>
          <p:nvPr>
            <p:ph type="title"/>
          </p:nvPr>
        </p:nvSpPr>
        <p:spPr>
          <a:xfrm>
            <a:off x="228600" y="0"/>
            <a:ext cx="8229600" cy="914400"/>
          </a:xfrm>
        </p:spPr>
        <p:txBody>
          <a:bodyPr/>
          <a:lstStyle/>
          <a:p>
            <a:pPr algn="ctr"/>
            <a:r>
              <a:rPr lang="uk-UA" smtClean="0"/>
              <a:t>State</a:t>
            </a:r>
            <a:r>
              <a:rPr lang="uk-UA" sz="3200" smtClean="0"/>
              <a:t> </a:t>
            </a:r>
            <a:r>
              <a:rPr lang="uk-UA" smtClean="0"/>
              <a:t>Transition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2"/>
          <p:cNvSpPr>
            <a:spLocks/>
          </p:cNvSpPr>
          <p:nvPr/>
        </p:nvSpPr>
        <p:spPr bwMode="auto">
          <a:xfrm>
            <a:off x="228600" y="0"/>
            <a:ext cx="8229600" cy="914400"/>
          </a:xfrm>
          <a:prstGeom prst="rect">
            <a:avLst/>
          </a:prstGeom>
          <a:noFill/>
          <a:ln w="9525">
            <a:noFill/>
            <a:miter lim="800000"/>
            <a:headEnd/>
            <a:tailEnd/>
          </a:ln>
        </p:spPr>
        <p:txBody>
          <a:bodyPr anchor="ctr"/>
          <a:lstStyle/>
          <a:p>
            <a:pPr algn="ctr"/>
            <a:r>
              <a:rPr lang="uk-UA" sz="4400" dirty="0">
                <a:solidFill>
                  <a:srgbClr val="017EB8"/>
                </a:solidFill>
                <a:latin typeface="Segoe UI" pitchFamily="34" charset="0"/>
                <a:cs typeface="Segoe UI" pitchFamily="34" charset="0"/>
              </a:rPr>
              <a:t>State </a:t>
            </a:r>
            <a:r>
              <a:rPr lang="en-US" sz="4400" dirty="0">
                <a:solidFill>
                  <a:srgbClr val="017EB8"/>
                </a:solidFill>
                <a:latin typeface="Segoe UI" pitchFamily="34" charset="0"/>
                <a:cs typeface="Segoe UI" pitchFamily="34" charset="0"/>
              </a:rPr>
              <a:t>T</a:t>
            </a:r>
            <a:r>
              <a:rPr lang="uk-UA" sz="4400" dirty="0">
                <a:solidFill>
                  <a:srgbClr val="017EB8"/>
                </a:solidFill>
                <a:latin typeface="Segoe UI" pitchFamily="34" charset="0"/>
                <a:cs typeface="Segoe UI" pitchFamily="34" charset="0"/>
              </a:rPr>
              <a:t>ransition </a:t>
            </a:r>
            <a:r>
              <a:rPr lang="en-US" sz="4400" dirty="0">
                <a:solidFill>
                  <a:srgbClr val="017EB8"/>
                </a:solidFill>
                <a:latin typeface="Segoe UI" pitchFamily="34" charset="0"/>
                <a:cs typeface="Segoe UI" pitchFamily="34" charset="0"/>
              </a:rPr>
              <a:t>D</a:t>
            </a:r>
            <a:r>
              <a:rPr lang="uk-UA" sz="4400" dirty="0">
                <a:solidFill>
                  <a:srgbClr val="017EB8"/>
                </a:solidFill>
                <a:latin typeface="Segoe UI" pitchFamily="34" charset="0"/>
                <a:cs typeface="Segoe UI" pitchFamily="34" charset="0"/>
              </a:rPr>
              <a:t>iagram </a:t>
            </a:r>
          </a:p>
        </p:txBody>
      </p:sp>
      <p:sp>
        <p:nvSpPr>
          <p:cNvPr id="68614" name="AutoShape 6"/>
          <p:cNvSpPr>
            <a:spLocks noChangeArrowheads="1"/>
          </p:cNvSpPr>
          <p:nvPr/>
        </p:nvSpPr>
        <p:spPr bwMode="auto">
          <a:xfrm>
            <a:off x="381000" y="1295400"/>
            <a:ext cx="1066800" cy="914400"/>
          </a:xfrm>
          <a:prstGeom prst="roundRect">
            <a:avLst>
              <a:gd name="adj" fmla="val 16667"/>
            </a:avLst>
          </a:prstGeom>
          <a:solidFill>
            <a:srgbClr val="99CCFF"/>
          </a:solidFill>
          <a:ln w="9525" algn="ctr">
            <a:solidFill>
              <a:schemeClr val="tx1"/>
            </a:solidFill>
            <a:round/>
            <a:headEnd/>
            <a:tailEnd/>
          </a:ln>
          <a:effectLst/>
        </p:spPr>
        <p:txBody>
          <a:bodyPr wrap="none" anchor="ctr"/>
          <a:lstStyle/>
          <a:p>
            <a:pPr algn="ctr"/>
            <a:r>
              <a:rPr lang="en-US" dirty="0"/>
              <a:t>Choose</a:t>
            </a:r>
          </a:p>
          <a:p>
            <a:pPr algn="ctr"/>
            <a:r>
              <a:rPr lang="en-US" dirty="0"/>
              <a:t>coffee</a:t>
            </a:r>
            <a:endParaRPr lang="uk-UA" dirty="0"/>
          </a:p>
        </p:txBody>
      </p:sp>
      <p:sp>
        <p:nvSpPr>
          <p:cNvPr id="68615" name="AutoShape 7"/>
          <p:cNvSpPr>
            <a:spLocks noChangeArrowheads="1"/>
          </p:cNvSpPr>
          <p:nvPr/>
        </p:nvSpPr>
        <p:spPr bwMode="auto">
          <a:xfrm>
            <a:off x="2438400" y="1295400"/>
            <a:ext cx="1066800" cy="914400"/>
          </a:xfrm>
          <a:prstGeom prst="roundRect">
            <a:avLst>
              <a:gd name="adj" fmla="val 16667"/>
            </a:avLst>
          </a:prstGeom>
          <a:solidFill>
            <a:srgbClr val="99CCFF"/>
          </a:solidFill>
          <a:ln w="9525" algn="ctr">
            <a:solidFill>
              <a:schemeClr val="tx1"/>
            </a:solidFill>
            <a:round/>
            <a:headEnd/>
            <a:tailEnd/>
          </a:ln>
          <a:effectLst/>
        </p:spPr>
        <p:txBody>
          <a:bodyPr wrap="none" anchor="ctr"/>
          <a:lstStyle/>
          <a:p>
            <a:pPr algn="ctr"/>
            <a:r>
              <a:rPr lang="en-US"/>
              <a:t>Enter</a:t>
            </a:r>
          </a:p>
          <a:p>
            <a:pPr algn="ctr"/>
            <a:r>
              <a:rPr lang="en-US"/>
              <a:t>money</a:t>
            </a:r>
            <a:endParaRPr lang="uk-UA"/>
          </a:p>
        </p:txBody>
      </p:sp>
      <p:sp>
        <p:nvSpPr>
          <p:cNvPr id="68616" name="Oval 8"/>
          <p:cNvSpPr>
            <a:spLocks noChangeArrowheads="1"/>
          </p:cNvSpPr>
          <p:nvPr/>
        </p:nvSpPr>
        <p:spPr bwMode="auto">
          <a:xfrm>
            <a:off x="5486400" y="1066800"/>
            <a:ext cx="1447800" cy="1371600"/>
          </a:xfrm>
          <a:prstGeom prst="ellipse">
            <a:avLst/>
          </a:prstGeom>
          <a:solidFill>
            <a:srgbClr val="C5D5E9"/>
          </a:solidFill>
          <a:ln w="9525">
            <a:solidFill>
              <a:schemeClr val="tx1"/>
            </a:solidFill>
            <a:round/>
            <a:headEnd/>
            <a:tailEnd/>
          </a:ln>
          <a:effectLst/>
        </p:spPr>
        <p:txBody>
          <a:bodyPr wrap="none" anchor="ctr"/>
          <a:lstStyle/>
          <a:p>
            <a:pPr algn="ctr"/>
            <a:r>
              <a:rPr lang="en-US" dirty="0"/>
              <a:t>machine </a:t>
            </a:r>
            <a:endParaRPr lang="en-US" dirty="0" smtClean="0"/>
          </a:p>
          <a:p>
            <a:pPr algn="ctr"/>
            <a:r>
              <a:rPr lang="en-US" dirty="0" smtClean="0"/>
              <a:t>ask </a:t>
            </a:r>
            <a:r>
              <a:rPr lang="en-US" dirty="0"/>
              <a:t>to </a:t>
            </a:r>
            <a:endParaRPr lang="en-US" dirty="0" smtClean="0"/>
          </a:p>
          <a:p>
            <a:pPr algn="ctr"/>
            <a:r>
              <a:rPr lang="en-US" dirty="0" smtClean="0"/>
              <a:t>enter </a:t>
            </a:r>
            <a:r>
              <a:rPr lang="en-US" dirty="0"/>
              <a:t>more</a:t>
            </a:r>
            <a:endParaRPr lang="uk-UA" dirty="0"/>
          </a:p>
        </p:txBody>
      </p:sp>
      <p:sp>
        <p:nvSpPr>
          <p:cNvPr id="68618" name="Line 10"/>
          <p:cNvSpPr>
            <a:spLocks noChangeShapeType="1"/>
          </p:cNvSpPr>
          <p:nvPr/>
        </p:nvSpPr>
        <p:spPr bwMode="auto">
          <a:xfrm>
            <a:off x="1447800" y="1752600"/>
            <a:ext cx="990600" cy="0"/>
          </a:xfrm>
          <a:prstGeom prst="line">
            <a:avLst/>
          </a:prstGeom>
          <a:noFill/>
          <a:ln w="28575">
            <a:solidFill>
              <a:schemeClr val="tx1"/>
            </a:solidFill>
            <a:round/>
            <a:headEnd/>
            <a:tailEnd type="triangle" w="lg" len="lg"/>
          </a:ln>
          <a:effectLst/>
        </p:spPr>
        <p:txBody>
          <a:bodyPr/>
          <a:lstStyle/>
          <a:p>
            <a:endParaRPr lang="uk-UA"/>
          </a:p>
        </p:txBody>
      </p:sp>
      <p:sp>
        <p:nvSpPr>
          <p:cNvPr id="68619" name="Text Box 11"/>
          <p:cNvSpPr txBox="1">
            <a:spLocks noChangeArrowheads="1"/>
          </p:cNvSpPr>
          <p:nvPr/>
        </p:nvSpPr>
        <p:spPr bwMode="auto">
          <a:xfrm>
            <a:off x="1447800" y="1447800"/>
            <a:ext cx="958850" cy="641350"/>
          </a:xfrm>
          <a:prstGeom prst="rect">
            <a:avLst/>
          </a:prstGeom>
          <a:noFill/>
          <a:ln w="9525">
            <a:noFill/>
            <a:miter lim="800000"/>
            <a:headEnd/>
            <a:tailEnd/>
          </a:ln>
          <a:effectLst/>
        </p:spPr>
        <p:txBody>
          <a:bodyPr wrap="none">
            <a:spAutoFit/>
          </a:bodyPr>
          <a:lstStyle/>
          <a:p>
            <a:r>
              <a:rPr lang="en-US"/>
              <a:t>Select</a:t>
            </a:r>
          </a:p>
          <a:p>
            <a:r>
              <a:rPr lang="en-US"/>
              <a:t>Arabica</a:t>
            </a:r>
            <a:endParaRPr lang="uk-UA"/>
          </a:p>
        </p:txBody>
      </p:sp>
      <p:sp>
        <p:nvSpPr>
          <p:cNvPr id="68621" name="Text Box 13"/>
          <p:cNvSpPr txBox="1">
            <a:spLocks noChangeArrowheads="1"/>
          </p:cNvSpPr>
          <p:nvPr/>
        </p:nvSpPr>
        <p:spPr bwMode="auto">
          <a:xfrm rot="5400000">
            <a:off x="2536825" y="2422525"/>
            <a:ext cx="869950" cy="641350"/>
          </a:xfrm>
          <a:prstGeom prst="rect">
            <a:avLst/>
          </a:prstGeom>
          <a:noFill/>
          <a:ln w="9525">
            <a:noFill/>
            <a:miter lim="800000"/>
            <a:headEnd/>
            <a:tailEnd/>
          </a:ln>
          <a:effectLst/>
        </p:spPr>
        <p:txBody>
          <a:bodyPr wrap="none">
            <a:spAutoFit/>
          </a:bodyPr>
          <a:lstStyle/>
          <a:p>
            <a:r>
              <a:rPr lang="uk-UA" dirty="0"/>
              <a:t>coffee </a:t>
            </a:r>
            <a:endParaRPr lang="en-US" dirty="0"/>
          </a:p>
          <a:p>
            <a:r>
              <a:rPr lang="uk-UA" dirty="0"/>
              <a:t>is paid</a:t>
            </a:r>
          </a:p>
        </p:txBody>
      </p:sp>
      <p:sp>
        <p:nvSpPr>
          <p:cNvPr id="68623" name="Line 15"/>
          <p:cNvSpPr>
            <a:spLocks noChangeShapeType="1"/>
          </p:cNvSpPr>
          <p:nvPr/>
        </p:nvSpPr>
        <p:spPr bwMode="auto">
          <a:xfrm>
            <a:off x="3497178" y="1524000"/>
            <a:ext cx="2065421" cy="0"/>
          </a:xfrm>
          <a:prstGeom prst="line">
            <a:avLst/>
          </a:prstGeom>
          <a:noFill/>
          <a:ln w="28575">
            <a:solidFill>
              <a:schemeClr val="tx1"/>
            </a:solidFill>
            <a:round/>
            <a:headEnd/>
            <a:tailEnd type="triangle" w="lg" len="lg"/>
          </a:ln>
          <a:effectLst/>
        </p:spPr>
        <p:txBody>
          <a:bodyPr/>
          <a:lstStyle/>
          <a:p>
            <a:endParaRPr lang="uk-UA"/>
          </a:p>
        </p:txBody>
      </p:sp>
      <p:sp>
        <p:nvSpPr>
          <p:cNvPr id="68624" name="Text Box 16"/>
          <p:cNvSpPr txBox="1">
            <a:spLocks noChangeArrowheads="1"/>
          </p:cNvSpPr>
          <p:nvPr/>
        </p:nvSpPr>
        <p:spPr bwMode="auto">
          <a:xfrm>
            <a:off x="3523247" y="1171241"/>
            <a:ext cx="1905000" cy="641350"/>
          </a:xfrm>
          <a:prstGeom prst="rect">
            <a:avLst/>
          </a:prstGeom>
          <a:noFill/>
          <a:ln w="9525">
            <a:noFill/>
            <a:miter lim="800000"/>
            <a:headEnd/>
            <a:tailEnd/>
          </a:ln>
          <a:effectLst/>
        </p:spPr>
        <p:txBody>
          <a:bodyPr>
            <a:spAutoFit/>
          </a:bodyPr>
          <a:lstStyle/>
          <a:p>
            <a:r>
              <a:rPr lang="en-US" dirty="0"/>
              <a:t>not enough </a:t>
            </a:r>
          </a:p>
          <a:p>
            <a:r>
              <a:rPr lang="en-US" dirty="0"/>
              <a:t>money for coffee</a:t>
            </a:r>
            <a:endParaRPr lang="uk-UA" dirty="0"/>
          </a:p>
        </p:txBody>
      </p:sp>
      <p:sp>
        <p:nvSpPr>
          <p:cNvPr id="68627" name="AutoShape 19"/>
          <p:cNvSpPr>
            <a:spLocks noChangeArrowheads="1"/>
          </p:cNvSpPr>
          <p:nvPr/>
        </p:nvSpPr>
        <p:spPr bwMode="auto">
          <a:xfrm>
            <a:off x="2133600" y="3276600"/>
            <a:ext cx="1676400" cy="762000"/>
          </a:xfrm>
          <a:prstGeom prst="roundRect">
            <a:avLst>
              <a:gd name="adj" fmla="val 16667"/>
            </a:avLst>
          </a:prstGeom>
          <a:solidFill>
            <a:srgbClr val="99CCFF"/>
          </a:solidFill>
          <a:ln w="9525" algn="ctr">
            <a:solidFill>
              <a:schemeClr val="tx1"/>
            </a:solidFill>
            <a:round/>
            <a:headEnd/>
            <a:tailEnd/>
          </a:ln>
          <a:effectLst/>
        </p:spPr>
        <p:txBody>
          <a:bodyPr wrap="none" anchor="ctr"/>
          <a:lstStyle/>
          <a:p>
            <a:pPr algn="ctr"/>
            <a:r>
              <a:rPr lang="en-US" dirty="0"/>
              <a:t>Coffee machine</a:t>
            </a:r>
          </a:p>
          <a:p>
            <a:pPr algn="ctr"/>
            <a:r>
              <a:rPr lang="en-US" dirty="0"/>
              <a:t>doing coffee</a:t>
            </a:r>
            <a:endParaRPr lang="uk-UA" dirty="0"/>
          </a:p>
        </p:txBody>
      </p:sp>
      <p:sp>
        <p:nvSpPr>
          <p:cNvPr id="68628" name="Line 20"/>
          <p:cNvSpPr>
            <a:spLocks noChangeShapeType="1"/>
          </p:cNvSpPr>
          <p:nvPr/>
        </p:nvSpPr>
        <p:spPr bwMode="auto">
          <a:xfrm>
            <a:off x="2971800" y="2209800"/>
            <a:ext cx="0" cy="1066800"/>
          </a:xfrm>
          <a:prstGeom prst="line">
            <a:avLst/>
          </a:prstGeom>
          <a:noFill/>
          <a:ln w="28575">
            <a:solidFill>
              <a:schemeClr val="tx1"/>
            </a:solidFill>
            <a:round/>
            <a:headEnd/>
            <a:tailEnd type="triangle" w="lg" len="lg"/>
          </a:ln>
          <a:effectLst/>
        </p:spPr>
        <p:txBody>
          <a:bodyPr/>
          <a:lstStyle/>
          <a:p>
            <a:endParaRPr lang="uk-UA"/>
          </a:p>
        </p:txBody>
      </p:sp>
      <p:sp>
        <p:nvSpPr>
          <p:cNvPr id="68631" name="Line 23"/>
          <p:cNvSpPr>
            <a:spLocks noChangeShapeType="1"/>
          </p:cNvSpPr>
          <p:nvPr/>
        </p:nvSpPr>
        <p:spPr bwMode="auto">
          <a:xfrm>
            <a:off x="2286000" y="4038600"/>
            <a:ext cx="0" cy="1295400"/>
          </a:xfrm>
          <a:prstGeom prst="line">
            <a:avLst/>
          </a:prstGeom>
          <a:noFill/>
          <a:ln w="28575">
            <a:solidFill>
              <a:schemeClr val="tx1"/>
            </a:solidFill>
            <a:round/>
            <a:headEnd/>
            <a:tailEnd type="triangle" w="lg" len="lg"/>
          </a:ln>
          <a:effectLst/>
        </p:spPr>
        <p:txBody>
          <a:bodyPr/>
          <a:lstStyle/>
          <a:p>
            <a:endParaRPr lang="uk-UA"/>
          </a:p>
        </p:txBody>
      </p:sp>
      <p:sp>
        <p:nvSpPr>
          <p:cNvPr id="68632" name="AutoShape 24"/>
          <p:cNvSpPr>
            <a:spLocks noChangeArrowheads="1"/>
          </p:cNvSpPr>
          <p:nvPr/>
        </p:nvSpPr>
        <p:spPr bwMode="auto">
          <a:xfrm>
            <a:off x="457200" y="5334000"/>
            <a:ext cx="2057400" cy="914400"/>
          </a:xfrm>
          <a:prstGeom prst="roundRect">
            <a:avLst>
              <a:gd name="adj" fmla="val 16667"/>
            </a:avLst>
          </a:prstGeom>
          <a:solidFill>
            <a:srgbClr val="99CCFF"/>
          </a:solidFill>
          <a:ln w="9525" algn="ctr">
            <a:solidFill>
              <a:schemeClr val="tx1"/>
            </a:solidFill>
            <a:round/>
            <a:headEnd/>
            <a:tailEnd/>
          </a:ln>
          <a:effectLst/>
        </p:spPr>
        <p:txBody>
          <a:bodyPr wrap="none" anchor="ctr"/>
          <a:lstStyle/>
          <a:p>
            <a:pPr algn="ctr"/>
            <a:r>
              <a:rPr lang="en-US" dirty="0"/>
              <a:t>Customer received</a:t>
            </a:r>
          </a:p>
          <a:p>
            <a:pPr algn="ctr"/>
            <a:r>
              <a:rPr lang="en-US" dirty="0"/>
              <a:t>Coffee and change</a:t>
            </a:r>
            <a:endParaRPr lang="uk-UA" dirty="0"/>
          </a:p>
        </p:txBody>
      </p:sp>
      <p:sp>
        <p:nvSpPr>
          <p:cNvPr id="68633" name="Oval 25"/>
          <p:cNvSpPr>
            <a:spLocks noChangeArrowheads="1"/>
          </p:cNvSpPr>
          <p:nvPr/>
        </p:nvSpPr>
        <p:spPr bwMode="auto">
          <a:xfrm>
            <a:off x="2590800" y="5334000"/>
            <a:ext cx="2514600" cy="1066800"/>
          </a:xfrm>
          <a:prstGeom prst="ellipse">
            <a:avLst/>
          </a:prstGeom>
          <a:solidFill>
            <a:srgbClr val="C5D5E9"/>
          </a:solidFill>
          <a:ln w="9525">
            <a:solidFill>
              <a:schemeClr val="tx1"/>
            </a:solidFill>
            <a:round/>
            <a:headEnd/>
            <a:tailEnd/>
          </a:ln>
          <a:effectLst/>
        </p:spPr>
        <p:txBody>
          <a:bodyPr wrap="none" anchor="ctr"/>
          <a:lstStyle/>
          <a:p>
            <a:pPr algn="ctr"/>
            <a:r>
              <a:rPr lang="en-US"/>
              <a:t>Customer received</a:t>
            </a:r>
          </a:p>
          <a:p>
            <a:pPr algn="ctr"/>
            <a:r>
              <a:rPr lang="en-US"/>
              <a:t>proper message and</a:t>
            </a:r>
          </a:p>
          <a:p>
            <a:pPr algn="ctr"/>
            <a:r>
              <a:rPr lang="en-US"/>
              <a:t>money back</a:t>
            </a:r>
            <a:endParaRPr lang="uk-UA"/>
          </a:p>
        </p:txBody>
      </p:sp>
      <p:sp>
        <p:nvSpPr>
          <p:cNvPr id="68634" name="Text Box 26"/>
          <p:cNvSpPr txBox="1">
            <a:spLocks noChangeArrowheads="1"/>
          </p:cNvSpPr>
          <p:nvPr/>
        </p:nvSpPr>
        <p:spPr bwMode="auto">
          <a:xfrm>
            <a:off x="1627188" y="4114800"/>
            <a:ext cx="1008062" cy="1006475"/>
          </a:xfrm>
          <a:prstGeom prst="rect">
            <a:avLst/>
          </a:prstGeom>
          <a:noFill/>
          <a:ln w="9525">
            <a:noFill/>
            <a:miter lim="800000"/>
            <a:headEnd/>
            <a:tailEnd/>
          </a:ln>
          <a:effectLst/>
        </p:spPr>
        <p:txBody>
          <a:bodyPr vert="eaVert" wrap="none">
            <a:spAutoFit/>
          </a:bodyPr>
          <a:lstStyle/>
          <a:p>
            <a:r>
              <a:rPr lang="en-US"/>
              <a:t>Arabica</a:t>
            </a:r>
          </a:p>
          <a:p>
            <a:r>
              <a:rPr lang="en-US"/>
              <a:t>coffee is </a:t>
            </a:r>
          </a:p>
          <a:p>
            <a:r>
              <a:rPr lang="en-US"/>
              <a:t>available</a:t>
            </a:r>
            <a:endParaRPr lang="uk-UA"/>
          </a:p>
        </p:txBody>
      </p:sp>
      <p:sp>
        <p:nvSpPr>
          <p:cNvPr id="68635" name="Line 27"/>
          <p:cNvSpPr>
            <a:spLocks noChangeShapeType="1"/>
          </p:cNvSpPr>
          <p:nvPr/>
        </p:nvSpPr>
        <p:spPr bwMode="auto">
          <a:xfrm>
            <a:off x="3630613" y="4038600"/>
            <a:ext cx="0" cy="1295400"/>
          </a:xfrm>
          <a:prstGeom prst="line">
            <a:avLst/>
          </a:prstGeom>
          <a:noFill/>
          <a:ln w="28575">
            <a:solidFill>
              <a:schemeClr val="tx1"/>
            </a:solidFill>
            <a:round/>
            <a:headEnd/>
            <a:tailEnd type="triangle" w="lg" len="lg"/>
          </a:ln>
          <a:effectLst/>
        </p:spPr>
        <p:txBody>
          <a:bodyPr/>
          <a:lstStyle/>
          <a:p>
            <a:endParaRPr lang="uk-UA"/>
          </a:p>
        </p:txBody>
      </p:sp>
      <p:sp>
        <p:nvSpPr>
          <p:cNvPr id="68636" name="Text Box 28"/>
          <p:cNvSpPr txBox="1">
            <a:spLocks noChangeArrowheads="1"/>
          </p:cNvSpPr>
          <p:nvPr/>
        </p:nvSpPr>
        <p:spPr bwMode="auto">
          <a:xfrm>
            <a:off x="3265262" y="4038600"/>
            <a:ext cx="738664" cy="1220912"/>
          </a:xfrm>
          <a:prstGeom prst="rect">
            <a:avLst/>
          </a:prstGeom>
          <a:noFill/>
          <a:ln w="9525">
            <a:noFill/>
            <a:miter lim="800000"/>
            <a:headEnd/>
            <a:tailEnd/>
          </a:ln>
          <a:effectLst/>
        </p:spPr>
        <p:txBody>
          <a:bodyPr vert="eaVert" wrap="none">
            <a:spAutoFit/>
          </a:bodyPr>
          <a:lstStyle/>
          <a:p>
            <a:r>
              <a:rPr lang="en-US" dirty="0" smtClean="0"/>
              <a:t>No Arabica</a:t>
            </a:r>
            <a:endParaRPr lang="en-US" dirty="0"/>
          </a:p>
          <a:p>
            <a:r>
              <a:rPr lang="en-US" dirty="0"/>
              <a:t>i</a:t>
            </a:r>
            <a:r>
              <a:rPr lang="en-US" dirty="0" smtClean="0"/>
              <a:t>n machine</a:t>
            </a:r>
            <a:endParaRPr lang="uk-UA" dirty="0"/>
          </a:p>
        </p:txBody>
      </p:sp>
      <p:cxnSp>
        <p:nvCxnSpPr>
          <p:cNvPr id="3" name="Straight Arrow Connector 2"/>
          <p:cNvCxnSpPr/>
          <p:nvPr/>
        </p:nvCxnSpPr>
        <p:spPr>
          <a:xfrm flipH="1">
            <a:off x="3505200" y="1981200"/>
            <a:ext cx="1981200" cy="0"/>
          </a:xfrm>
          <a:prstGeom prst="straightConnector1">
            <a:avLst/>
          </a:prstGeom>
          <a:noFill/>
          <a:ln w="28575">
            <a:solidFill>
              <a:schemeClr val="tx1"/>
            </a:solidFill>
            <a:round/>
            <a:headEnd/>
            <a:tailEnd type="triangle" w="lg" len="lg"/>
          </a:ln>
          <a:effectLst/>
        </p:spPr>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214082</TotalTime>
  <Words>670</Words>
  <Application>Microsoft Office PowerPoint</Application>
  <PresentationFormat>Экран (4:3)</PresentationFormat>
  <Paragraphs>125</Paragraphs>
  <Slides>10</Slides>
  <Notes>8</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Office Theme</vt:lpstr>
      <vt:lpstr>Test Design Techniques</vt:lpstr>
      <vt:lpstr>Слайд 2</vt:lpstr>
      <vt:lpstr>Equivalence Partitioning </vt:lpstr>
      <vt:lpstr>Boundary Values</vt:lpstr>
      <vt:lpstr>Test Cases </vt:lpstr>
      <vt:lpstr>Decision Tables</vt:lpstr>
      <vt:lpstr>Слайд 7</vt:lpstr>
      <vt:lpstr>State Transition</vt:lpstr>
      <vt:lpstr>Слайд 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2014  Global Marketing Plans &amp; Goals</dc:title>
  <dc:creator>Andriy Cherevko</dc:creator>
  <cp:lastModifiedBy>Art</cp:lastModifiedBy>
  <cp:revision>137</cp:revision>
  <cp:lastPrinted>2014-01-08T21:58:06Z</cp:lastPrinted>
  <dcterms:created xsi:type="dcterms:W3CDTF">2011-09-23T10:13:30Z</dcterms:created>
  <dcterms:modified xsi:type="dcterms:W3CDTF">2016-02-07T13:43:50Z</dcterms:modified>
</cp:coreProperties>
</file>