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26.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9" r:id="rId1"/>
  </p:sldMasterIdLst>
  <p:notesMasterIdLst>
    <p:notesMasterId r:id="rId12"/>
  </p:notesMasterIdLst>
  <p:handoutMasterIdLst>
    <p:handoutMasterId r:id="rId13"/>
  </p:handoutMasterIdLst>
  <p:sldIdLst>
    <p:sldId id="577" r:id="rId2"/>
    <p:sldId id="595" r:id="rId3"/>
    <p:sldId id="597" r:id="rId4"/>
    <p:sldId id="604" r:id="rId5"/>
    <p:sldId id="603" r:id="rId6"/>
    <p:sldId id="602" r:id="rId7"/>
    <p:sldId id="605" r:id="rId8"/>
    <p:sldId id="601" r:id="rId9"/>
    <p:sldId id="606" r:id="rId10"/>
    <p:sldId id="596" r:id="rId11"/>
  </p:sldIdLst>
  <p:sldSz cx="9144000" cy="6858000" type="screen4x3"/>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showPr>
  <p:clrMru>
    <a:srgbClr val="0099FF"/>
    <a:srgbClr val="75BEE9"/>
    <a:srgbClr val="017EB8"/>
    <a:srgbClr val="000099"/>
    <a:srgbClr val="009ED6"/>
    <a:srgbClr val="0033CC"/>
    <a:srgbClr val="0B7515"/>
    <a:srgbClr val="C5D5E9"/>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200" autoAdjust="0"/>
  </p:normalViewPr>
  <p:slideViewPr>
    <p:cSldViewPr>
      <p:cViewPr varScale="1">
        <p:scale>
          <a:sx n="70" d="100"/>
          <a:sy n="70" d="100"/>
        </p:scale>
        <p:origin x="-852" y="-96"/>
      </p:cViewPr>
      <p:guideLst>
        <p:guide orient="horz" pos="2160"/>
        <p:guide pos="2880"/>
      </p:guideLst>
    </p:cSldViewPr>
  </p:slideViewPr>
  <p:notesTextViewPr>
    <p:cViewPr>
      <p:scale>
        <a:sx n="100" d="100"/>
        <a:sy n="100" d="100"/>
      </p:scale>
      <p:origin x="0" y="0"/>
    </p:cViewPr>
  </p:notesTextViewPr>
  <p:sorterViewPr>
    <p:cViewPr>
      <p:scale>
        <a:sx n="70" d="100"/>
        <a:sy n="70" d="100"/>
      </p:scale>
      <p:origin x="0" y="0"/>
    </p:cViewPr>
  </p:sorterViewPr>
  <p:notesViewPr>
    <p:cSldViewPr>
      <p:cViewPr varScale="1">
        <p:scale>
          <a:sx n="54" d="100"/>
          <a:sy n="54" d="100"/>
        </p:scale>
        <p:origin x="-2280" y="-102"/>
      </p:cViewPr>
      <p:guideLst>
        <p:guide orient="horz" pos="2928"/>
        <p:guide pos="2208"/>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3177" tIns="46589" rIns="93177" bIns="46589"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3177" tIns="46589" rIns="93177" bIns="46589" rtlCol="0"/>
          <a:lstStyle>
            <a:lvl1pPr algn="r" fontAlgn="auto">
              <a:spcBef>
                <a:spcPts val="0"/>
              </a:spcBef>
              <a:spcAft>
                <a:spcPts val="0"/>
              </a:spcAft>
              <a:defRPr sz="1200">
                <a:latin typeface="+mn-lt"/>
                <a:cs typeface="+mn-cs"/>
              </a:defRPr>
            </a:lvl1pPr>
          </a:lstStyle>
          <a:p>
            <a:pPr>
              <a:defRPr/>
            </a:pPr>
            <a:fld id="{1010CA59-AA8B-428E-94AF-4EF8AAA2C1B1}" type="datetimeFigureOut">
              <a:rPr lang="en-US"/>
              <a:pPr>
                <a:defRPr/>
              </a:pPr>
              <a:t>1/31/2016</a:t>
            </a:fld>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3177" tIns="46589" rIns="93177" bIns="46589" rtlCol="0" anchor="b"/>
          <a:lstStyle>
            <a:lvl1pPr algn="l" fontAlgn="auto">
              <a:spcBef>
                <a:spcPts val="0"/>
              </a:spcBef>
              <a:spcAft>
                <a:spcPts val="0"/>
              </a:spcAft>
              <a:defRPr sz="1200">
                <a:latin typeface="+mn-lt"/>
                <a:cs typeface="+mn-cs"/>
              </a:defRPr>
            </a:lvl1pPr>
          </a:lstStyle>
          <a:p>
            <a:pPr>
              <a:defRPr/>
            </a:pPr>
            <a:r>
              <a:rPr lang="en-US"/>
              <a:t>jksdksd jh jhfkjhfsd</a:t>
            </a:r>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3177" tIns="46589" rIns="93177" bIns="46589" rtlCol="0" anchor="b"/>
          <a:lstStyle>
            <a:lvl1pPr algn="r" fontAlgn="auto">
              <a:spcBef>
                <a:spcPts val="0"/>
              </a:spcBef>
              <a:spcAft>
                <a:spcPts val="0"/>
              </a:spcAft>
              <a:defRPr sz="1200">
                <a:latin typeface="+mn-lt"/>
                <a:cs typeface="+mn-cs"/>
              </a:defRPr>
            </a:lvl1pPr>
          </a:lstStyle>
          <a:p>
            <a:pPr>
              <a:defRPr/>
            </a:pPr>
            <a:fld id="{E936E375-FA95-4936-BE25-22DC733CC89B}" type="slidenum">
              <a:rPr lang="en-US"/>
              <a:pPr>
                <a:defRPr/>
              </a:pPr>
              <a:t>‹#›</a:t>
            </a:fld>
            <a:endParaRPr lang="en-US"/>
          </a:p>
        </p:txBody>
      </p:sp>
    </p:spTree>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3177" tIns="46589" rIns="93177" bIns="46589"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3177" tIns="46589" rIns="93177" bIns="46589" rtlCol="0"/>
          <a:lstStyle>
            <a:lvl1pPr algn="r" fontAlgn="auto">
              <a:spcBef>
                <a:spcPts val="0"/>
              </a:spcBef>
              <a:spcAft>
                <a:spcPts val="0"/>
              </a:spcAft>
              <a:defRPr sz="1200">
                <a:latin typeface="+mn-lt"/>
                <a:cs typeface="+mn-cs"/>
              </a:defRPr>
            </a:lvl1pPr>
          </a:lstStyle>
          <a:p>
            <a:pPr>
              <a:defRPr/>
            </a:pPr>
            <a:fld id="{7F195885-8E23-471B-9207-A6CCFB691F78}" type="datetimeFigureOut">
              <a:rPr lang="en-US"/>
              <a:pPr>
                <a:defRPr/>
              </a:pPr>
              <a:t>1/31/2016</a:t>
            </a:fld>
            <a:endParaRPr lang="en-US"/>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pPr lvl="0"/>
            <a:endParaRPr lang="en-US" noProof="0"/>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3177" tIns="46589" rIns="93177" bIns="46589"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829675"/>
            <a:ext cx="3038475" cy="465138"/>
          </a:xfrm>
          <a:prstGeom prst="rect">
            <a:avLst/>
          </a:prstGeom>
        </p:spPr>
        <p:txBody>
          <a:bodyPr vert="horz" lIns="93177" tIns="46589" rIns="93177" bIns="46589" rtlCol="0" anchor="b"/>
          <a:lstStyle>
            <a:lvl1pPr algn="l" fontAlgn="auto">
              <a:spcBef>
                <a:spcPts val="0"/>
              </a:spcBef>
              <a:spcAft>
                <a:spcPts val="0"/>
              </a:spcAft>
              <a:defRPr sz="1200">
                <a:latin typeface="+mn-lt"/>
                <a:cs typeface="+mn-cs"/>
              </a:defRPr>
            </a:lvl1pPr>
          </a:lstStyle>
          <a:p>
            <a:pPr>
              <a:defRPr/>
            </a:pPr>
            <a:r>
              <a:rPr lang="en-US"/>
              <a:t>jksdksd jh jhfkjhfsd</a:t>
            </a:r>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3177" tIns="46589" rIns="93177" bIns="46589" rtlCol="0" anchor="b"/>
          <a:lstStyle>
            <a:lvl1pPr algn="r" fontAlgn="auto">
              <a:spcBef>
                <a:spcPts val="0"/>
              </a:spcBef>
              <a:spcAft>
                <a:spcPts val="0"/>
              </a:spcAft>
              <a:defRPr sz="1200">
                <a:latin typeface="+mn-lt"/>
                <a:cs typeface="+mn-cs"/>
              </a:defRPr>
            </a:lvl1pPr>
          </a:lstStyle>
          <a:p>
            <a:pPr>
              <a:defRPr/>
            </a:pPr>
            <a:fld id="{D487FBE8-FE39-445C-8D1C-FC300B4A8007}" type="slidenum">
              <a:rPr lang="en-US"/>
              <a:pPr>
                <a:defRPr/>
              </a:pPr>
              <a:t>‹#›</a:t>
            </a:fld>
            <a:endParaRPr lang="en-US"/>
          </a:p>
        </p:txBody>
      </p:sp>
    </p:spTree>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Rot="1" noChangeAspect="1" noTextEdit="1"/>
          </p:cNvSpPr>
          <p:nvPr>
            <p:ph type="sldImg"/>
          </p:nvPr>
        </p:nvSpPr>
        <p:spPr bwMode="auto">
          <a:xfrm>
            <a:off x="1219200" y="685800"/>
            <a:ext cx="4648200" cy="3486150"/>
          </a:xfrm>
          <a:noFill/>
          <a:ln>
            <a:solidFill>
              <a:srgbClr val="000000"/>
            </a:solidFill>
            <a:miter lim="800000"/>
            <a:headEnd/>
            <a:tailEnd/>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TextEdit="1"/>
          </p:cNvSpPr>
          <p:nvPr>
            <p:ph type="sldImg"/>
          </p:nvPr>
        </p:nvSpPr>
        <p:spPr bwMode="auto">
          <a:noFill/>
          <a:ln>
            <a:solidFill>
              <a:srgbClr val="000000"/>
            </a:solidFill>
            <a:miter lim="800000"/>
            <a:headEnd/>
            <a:tailEnd/>
          </a:ln>
        </p:spPr>
      </p:sp>
      <p:sp>
        <p:nvSpPr>
          <p:cNvPr id="66563" name="Rectangle 3"/>
          <p:cNvSpPr>
            <a:spLocks noGrp="1"/>
          </p:cNvSpPr>
          <p:nvPr>
            <p:ph type="body" idx="1"/>
          </p:nvPr>
        </p:nvSpPr>
        <p:spPr bwMode="auto">
          <a:noFill/>
        </p:spPr>
        <p:txBody>
          <a:bodyPr wrap="square" numCol="1" anchor="t" anchorCtr="0" compatLnSpc="1">
            <a:prstTxWarp prst="textNoShape">
              <a:avLst/>
            </a:prstTxWarp>
          </a:bodyPr>
          <a:lstStyle/>
          <a:p>
            <a:endParaRPr lang="uk-UA"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Rot="1" noChangeAspect="1" noTextEdit="1"/>
          </p:cNvSpPr>
          <p:nvPr>
            <p:ph type="sldImg"/>
          </p:nvPr>
        </p:nvSpPr>
        <p:spPr bwMode="auto">
          <a:noFill/>
          <a:ln>
            <a:solidFill>
              <a:srgbClr val="000000"/>
            </a:solidFill>
            <a:miter lim="800000"/>
            <a:headEnd/>
            <a:tailEnd/>
          </a:ln>
        </p:spPr>
      </p:sp>
      <p:sp>
        <p:nvSpPr>
          <p:cNvPr id="65539" name="Rectangle 3"/>
          <p:cNvSpPr>
            <a:spLocks noGrp="1"/>
          </p:cNvSpPr>
          <p:nvPr>
            <p:ph type="body" idx="1"/>
          </p:nvPr>
        </p:nvSpPr>
        <p:spPr bwMode="auto">
          <a:noFill/>
        </p:spPr>
        <p:txBody>
          <a:bodyPr wrap="square" numCol="1" anchor="t" anchorCtr="0" compatLnSpc="1">
            <a:prstTxWarp prst="textNoShape">
              <a:avLst/>
            </a:prstTxWarp>
          </a:bodyPr>
          <a:lstStyle/>
          <a:p>
            <a:endParaRPr lang="uk-UA"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Rot="1" noChangeAspect="1" noTextEdit="1"/>
          </p:cNvSpPr>
          <p:nvPr>
            <p:ph type="sldImg"/>
          </p:nvPr>
        </p:nvSpPr>
        <p:spPr bwMode="auto">
          <a:noFill/>
          <a:ln>
            <a:solidFill>
              <a:srgbClr val="000000"/>
            </a:solidFill>
            <a:miter lim="800000"/>
            <a:headEnd/>
            <a:tailEnd/>
          </a:ln>
        </p:spPr>
      </p:sp>
      <p:sp>
        <p:nvSpPr>
          <p:cNvPr id="64515" name="Rectangle 3"/>
          <p:cNvSpPr>
            <a:spLocks noGrp="1"/>
          </p:cNvSpPr>
          <p:nvPr>
            <p:ph type="body" idx="1"/>
          </p:nvPr>
        </p:nvSpPr>
        <p:spPr bwMode="auto">
          <a:noFill/>
        </p:spPr>
        <p:txBody>
          <a:bodyPr wrap="square" numCol="1" anchor="t" anchorCtr="0" compatLnSpc="1">
            <a:prstTxWarp prst="textNoShape">
              <a:avLst/>
            </a:prstTxWarp>
          </a:bodyPr>
          <a:lstStyle/>
          <a:p>
            <a:endParaRPr lang="uk-UA"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Rot="1" noChangeAspect="1" noTextEdit="1"/>
          </p:cNvSpPr>
          <p:nvPr>
            <p:ph type="sldImg"/>
          </p:nvPr>
        </p:nvSpPr>
        <p:spPr bwMode="auto">
          <a:noFill/>
          <a:ln>
            <a:solidFill>
              <a:srgbClr val="000000"/>
            </a:solidFill>
            <a:miter lim="800000"/>
            <a:headEnd/>
            <a:tailEnd/>
          </a:ln>
        </p:spPr>
      </p:sp>
      <p:sp>
        <p:nvSpPr>
          <p:cNvPr id="63491" name="Rectangle 3"/>
          <p:cNvSpPr>
            <a:spLocks noGrp="1"/>
          </p:cNvSpPr>
          <p:nvPr>
            <p:ph type="body" idx="1"/>
          </p:nvPr>
        </p:nvSpPr>
        <p:spPr bwMode="auto">
          <a:noFill/>
        </p:spPr>
        <p:txBody>
          <a:bodyPr wrap="square" numCol="1" anchor="t" anchorCtr="0" compatLnSpc="1">
            <a:prstTxWarp prst="textNoShape">
              <a:avLst/>
            </a:prstTxWarp>
          </a:bodyPr>
          <a:lstStyle/>
          <a:p>
            <a:endParaRPr lang="uk-UA"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Rot="1" noChangeAspect="1" noTextEdit="1"/>
          </p:cNvSpPr>
          <p:nvPr>
            <p:ph type="sldImg"/>
          </p:nvPr>
        </p:nvSpPr>
        <p:spPr bwMode="auto">
          <a:noFill/>
          <a:ln>
            <a:solidFill>
              <a:srgbClr val="000000"/>
            </a:solidFill>
            <a:miter lim="800000"/>
            <a:headEnd/>
            <a:tailEnd/>
          </a:ln>
        </p:spPr>
      </p:sp>
      <p:sp>
        <p:nvSpPr>
          <p:cNvPr id="62467" name="Rectangle 3"/>
          <p:cNvSpPr>
            <a:spLocks noGrp="1"/>
          </p:cNvSpPr>
          <p:nvPr>
            <p:ph type="body" idx="1"/>
          </p:nvPr>
        </p:nvSpPr>
        <p:spPr bwMode="auto">
          <a:noFill/>
        </p:spPr>
        <p:txBody>
          <a:bodyPr wrap="square" numCol="1" anchor="t" anchorCtr="0" compatLnSpc="1">
            <a:prstTxWarp prst="textNoShape">
              <a:avLst/>
            </a:prstTxWarp>
          </a:bodyPr>
          <a:lstStyle/>
          <a:p>
            <a:endParaRPr lang="uk-UA"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Rot="1" noChangeAspect="1" noTextEdit="1"/>
          </p:cNvSpPr>
          <p:nvPr>
            <p:ph type="sldImg"/>
          </p:nvPr>
        </p:nvSpPr>
        <p:spPr bwMode="auto">
          <a:noFill/>
          <a:ln>
            <a:solidFill>
              <a:srgbClr val="000000"/>
            </a:solidFill>
            <a:miter lim="800000"/>
            <a:headEnd/>
            <a:tailEnd/>
          </a:ln>
        </p:spPr>
      </p:sp>
      <p:sp>
        <p:nvSpPr>
          <p:cNvPr id="61443" name="Rectangle 3"/>
          <p:cNvSpPr>
            <a:spLocks noGrp="1"/>
          </p:cNvSpPr>
          <p:nvPr>
            <p:ph type="body" idx="1"/>
          </p:nvPr>
        </p:nvSpPr>
        <p:spPr bwMode="auto">
          <a:noFill/>
        </p:spPr>
        <p:txBody>
          <a:bodyPr wrap="square" numCol="1" anchor="t" anchorCtr="0" compatLnSpc="1">
            <a:prstTxWarp prst="textNoShape">
              <a:avLst/>
            </a:prstTxWarp>
          </a:bodyPr>
          <a:lstStyle/>
          <a:p>
            <a:endParaRPr lang="uk-UA"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Rot="1" noChangeAspect="1" noTextEdit="1"/>
          </p:cNvSpPr>
          <p:nvPr>
            <p:ph type="sldImg"/>
          </p:nvPr>
        </p:nvSpPr>
        <p:spPr bwMode="auto">
          <a:noFill/>
          <a:ln>
            <a:solidFill>
              <a:srgbClr val="000000"/>
            </a:solidFill>
            <a:miter lim="800000"/>
            <a:headEnd/>
            <a:tailEnd/>
          </a:ln>
        </p:spPr>
      </p:sp>
      <p:sp>
        <p:nvSpPr>
          <p:cNvPr id="60419" name="Rectangle 3"/>
          <p:cNvSpPr>
            <a:spLocks noGrp="1"/>
          </p:cNvSpPr>
          <p:nvPr>
            <p:ph type="body" idx="1"/>
          </p:nvPr>
        </p:nvSpPr>
        <p:spPr bwMode="auto">
          <a:noFill/>
        </p:spPr>
        <p:txBody>
          <a:bodyPr wrap="square" numCol="1" anchor="t" anchorCtr="0" compatLnSpc="1">
            <a:prstTxWarp prst="textNoShape">
              <a:avLst/>
            </a:prstTxWarp>
          </a:bodyPr>
          <a:lstStyle/>
          <a:p>
            <a:endParaRPr lang="uk-UA"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Slide Image Placeholder 1"/>
          <p:cNvSpPr>
            <a:spLocks noGrp="1" noRot="1" noChangeAspect="1"/>
          </p:cNvSpPr>
          <p:nvPr>
            <p:ph type="sldImg"/>
          </p:nvPr>
        </p:nvSpPr>
        <p:spPr bwMode="auto">
          <a:noFill/>
          <a:ln>
            <a:solidFill>
              <a:srgbClr val="000000"/>
            </a:solidFill>
            <a:miter lim="800000"/>
            <a:headEnd/>
            <a:tailEnd/>
          </a:ln>
        </p:spPr>
      </p:sp>
      <p:sp>
        <p:nvSpPr>
          <p:cNvPr id="39938"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uk-UA" smtClean="0"/>
          </a:p>
        </p:txBody>
      </p:sp>
      <p:sp>
        <p:nvSpPr>
          <p:cNvPr id="44036" name="Slide Number Placeholder 4"/>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BFF05077-DB06-4EA9-BD33-E87C551C1C8F}" type="slidenum">
              <a:rPr lang="en-US">
                <a:cs typeface="Arial" charset="0"/>
              </a:rPr>
              <a:pPr fontAlgn="base">
                <a:spcBef>
                  <a:spcPct val="0"/>
                </a:spcBef>
                <a:spcAft>
                  <a:spcPct val="0"/>
                </a:spcAft>
                <a:defRPr/>
              </a:pPr>
              <a:t>10</a:t>
            </a:fld>
            <a:endParaRPr lang="en-US">
              <a:cs typeface="Arial"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60B8E9A5-0DA2-40D4-B626-90D0EB65E21A}" type="datetimeFigureOut">
              <a:rPr lang="en-US"/>
              <a:pPr>
                <a:defRPr/>
              </a:pPr>
              <a:t>1/31/2016</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A1A87AF2-5B6D-4E45-A709-E7A11C793AD4}"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F082EC4E-4BFB-4E71-AFEE-0879E09BF97A}" type="datetimeFigureOut">
              <a:rPr lang="en-US"/>
              <a:pPr>
                <a:defRPr/>
              </a:pPr>
              <a:t>1/31/2016</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B68B9993-D3F7-49F1-8201-F2CBD6501C4B}" type="slidenum">
              <a:rPr lang="uk-UA"/>
              <a:pPr>
                <a:defRPr/>
              </a:pPr>
              <a:t>‹#›</a:t>
            </a:fld>
            <a:endParaRPr lang="uk-UA"/>
          </a:p>
        </p:txBody>
      </p:sp>
    </p:spTree>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D2A76AC6-FB90-4BDA-91EF-2D2B6657F055}" type="datetimeFigureOut">
              <a:rPr lang="en-US"/>
              <a:pPr>
                <a:defRPr/>
              </a:pPr>
              <a:t>1/31/2016</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192E86B8-378C-4B31-BC2F-DD08B3790EB7}" type="slidenum">
              <a:rPr lang="uk-UA"/>
              <a:pPr>
                <a:defRPr/>
              </a:pPr>
              <a:t>‹#›</a:t>
            </a:fld>
            <a:endParaRPr lang="uk-UA"/>
          </a:p>
        </p:txBody>
      </p:sp>
    </p:spTree>
  </p:cSld>
  <p:clrMapOvr>
    <a:masterClrMapping/>
  </p:clrMapOvr>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5_Title Slide">
    <p:bg>
      <p:bgPr>
        <a:blipFill dpi="0" rotWithShape="1">
          <a:blip r:embed="rId2">
            <a:lum/>
          </a:blip>
          <a:srcRect/>
          <a:stretch>
            <a:fillRect l="-3000" r="-3000"/>
          </a:stretch>
        </a:blipFill>
        <a:effectLst/>
      </p:bgPr>
    </p:bg>
    <p:spTree>
      <p:nvGrpSpPr>
        <p:cNvPr id="1" name=""/>
        <p:cNvGrpSpPr/>
        <p:nvPr/>
      </p:nvGrpSpPr>
      <p:grpSpPr>
        <a:xfrm>
          <a:off x="0" y="0"/>
          <a:ext cx="0" cy="0"/>
          <a:chOff x="0" y="0"/>
          <a:chExt cx="0" cy="0"/>
        </a:xfrm>
      </p:grpSpPr>
      <p:sp>
        <p:nvSpPr>
          <p:cNvPr id="8" name="Title 1"/>
          <p:cNvSpPr>
            <a:spLocks noGrp="1"/>
          </p:cNvSpPr>
          <p:nvPr>
            <p:ph type="ctrTitle"/>
          </p:nvPr>
        </p:nvSpPr>
        <p:spPr>
          <a:xfrm>
            <a:off x="304800" y="1828800"/>
            <a:ext cx="4495800" cy="1447800"/>
          </a:xfrm>
        </p:spPr>
        <p:txBody>
          <a:bodyPr rtlCol="0">
            <a:noAutofit/>
          </a:bodyPr>
          <a:lstStyle>
            <a:lvl1pPr>
              <a:defRPr lang="en-US" sz="4400" cap="none" baseline="0" dirty="0">
                <a:latin typeface="Segoe UI" pitchFamily="34" charset="0"/>
              </a:defRPr>
            </a:lvl1pPr>
          </a:lstStyle>
          <a:p>
            <a:pPr lvl="0"/>
            <a:endParaRPr lang="en-US" dirty="0"/>
          </a:p>
        </p:txBody>
      </p:sp>
      <p:sp>
        <p:nvSpPr>
          <p:cNvPr id="9" name="Subtitle 2"/>
          <p:cNvSpPr>
            <a:spLocks noGrp="1"/>
          </p:cNvSpPr>
          <p:nvPr>
            <p:ph type="subTitle" idx="1"/>
          </p:nvPr>
        </p:nvSpPr>
        <p:spPr>
          <a:xfrm>
            <a:off x="419100" y="4953000"/>
            <a:ext cx="3877408" cy="762000"/>
          </a:xfrm>
        </p:spPr>
        <p:txBody>
          <a:bodyPr/>
          <a:lstStyle>
            <a:lvl1pPr marL="0" indent="0">
              <a:defRPr lang="en-US" sz="2400" dirty="0">
                <a:solidFill>
                  <a:srgbClr val="75BEE9"/>
                </a:solidFill>
              </a:defRPr>
            </a:lvl1pPr>
          </a:lstStyle>
          <a:p>
            <a:pPr lvl="0"/>
            <a:endParaRPr lang="en-US" dirty="0"/>
          </a:p>
        </p:txBody>
      </p:sp>
      <p:sp>
        <p:nvSpPr>
          <p:cNvPr id="5" name="Picture Placeholder 4"/>
          <p:cNvSpPr>
            <a:spLocks noGrp="1"/>
          </p:cNvSpPr>
          <p:nvPr>
            <p:ph type="pic" sz="quarter" idx="10"/>
          </p:nvPr>
        </p:nvSpPr>
        <p:spPr>
          <a:xfrm>
            <a:off x="5029200" y="0"/>
            <a:ext cx="3733800" cy="6858000"/>
          </a:xfrm>
        </p:spPr>
        <p:txBody>
          <a:bodyPr rtlCol="0">
            <a:normAutofit/>
          </a:bodyPr>
          <a:lstStyle>
            <a:lvl1pPr marL="0" indent="0" algn="ctr">
              <a:buNone/>
              <a:defRPr/>
            </a:lvl1pPr>
          </a:lstStyle>
          <a:p>
            <a:pPr lvl="0"/>
            <a:endParaRPr lang="uk-UA" noProof="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One Column Layout (w/ bullets)">
    <p:spTree>
      <p:nvGrpSpPr>
        <p:cNvPr id="1" name=""/>
        <p:cNvGrpSpPr/>
        <p:nvPr/>
      </p:nvGrpSpPr>
      <p:grpSpPr>
        <a:xfrm>
          <a:off x="0" y="0"/>
          <a:ext cx="0" cy="0"/>
          <a:chOff x="0" y="0"/>
          <a:chExt cx="0" cy="0"/>
        </a:xfrm>
      </p:grpSpPr>
      <p:sp>
        <p:nvSpPr>
          <p:cNvPr id="5" name="Text Placeholder 2"/>
          <p:cNvSpPr>
            <a:spLocks noGrp="1"/>
          </p:cNvSpPr>
          <p:nvPr>
            <p:ph idx="1"/>
          </p:nvPr>
        </p:nvSpPr>
        <p:spPr>
          <a:xfrm>
            <a:off x="230400" y="1447800"/>
            <a:ext cx="8229600" cy="4525963"/>
          </a:xfrm>
          <a:prstGeom prst="rect">
            <a:avLst/>
          </a:prstGeom>
        </p:spPr>
        <p:txBody>
          <a:bodyPr/>
          <a:lstStyle>
            <a:lvl1pPr marL="266700" indent="-266700">
              <a:defRPr baseline="0">
                <a:latin typeface="Segoe UI" pitchFamily="34" charset="0"/>
                <a:ea typeface="Segoe UI" pitchFamily="34" charset="0"/>
                <a:cs typeface="Segoe UI" pitchFamily="34" charset="0"/>
              </a:defRPr>
            </a:lvl1pPr>
            <a:lvl2pPr>
              <a:buClr>
                <a:schemeClr val="tx1">
                  <a:lumMod val="65000"/>
                  <a:lumOff val="35000"/>
                </a:schemeClr>
              </a:buClr>
              <a:defRPr>
                <a:solidFill>
                  <a:schemeClr val="tx1">
                    <a:lumMod val="85000"/>
                    <a:lumOff val="15000"/>
                  </a:schemeClr>
                </a:solidFill>
                <a:latin typeface="Segoe UI" pitchFamily="34" charset="0"/>
                <a:ea typeface="Segoe UI" pitchFamily="34" charset="0"/>
                <a:cs typeface="Segoe UI" pitchFamily="34" charset="0"/>
              </a:defRPr>
            </a:lvl2pPr>
            <a:lvl3pPr marL="971550" indent="-171450">
              <a:buClr>
                <a:schemeClr val="tx1">
                  <a:lumMod val="65000"/>
                  <a:lumOff val="35000"/>
                </a:schemeClr>
              </a:buClr>
              <a:buFont typeface="Arial" panose="020B0604020202020204" pitchFamily="34" charset="0"/>
              <a:buChar char="•"/>
              <a:defRPr>
                <a:solidFill>
                  <a:schemeClr val="tx1">
                    <a:lumMod val="65000"/>
                    <a:lumOff val="35000"/>
                  </a:schemeClr>
                </a:solidFill>
                <a:latin typeface="Segoe UI" pitchFamily="34" charset="0"/>
                <a:ea typeface="Segoe UI" pitchFamily="34" charset="0"/>
                <a:cs typeface="Segoe UI" pitchFamily="34" charset="0"/>
              </a:defRPr>
            </a:lvl3pPr>
            <a:lvl4pPr>
              <a:buClr>
                <a:srgbClr val="017EB8"/>
              </a:buClr>
              <a:defRPr>
                <a:solidFill>
                  <a:schemeClr val="tx1">
                    <a:lumMod val="65000"/>
                    <a:lumOff val="35000"/>
                  </a:schemeClr>
                </a:solidFill>
                <a:latin typeface="Segoe UI" pitchFamily="34" charset="0"/>
                <a:ea typeface="Segoe UI" pitchFamily="34" charset="0"/>
                <a:cs typeface="Segoe UI" pitchFamily="34" charset="0"/>
              </a:defRPr>
            </a:lvl4pPr>
            <a:lvl5pPr>
              <a:buClr>
                <a:schemeClr val="tx1">
                  <a:lumMod val="50000"/>
                  <a:lumOff val="50000"/>
                </a:schemeClr>
              </a:buClr>
              <a:defRPr>
                <a:latin typeface="Segoe UI" pitchFamily="34" charset="0"/>
                <a:ea typeface="Segoe UI" pitchFamily="34" charset="0"/>
                <a:cs typeface="Segoe UI"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endParaRPr lang="en-US" dirty="0"/>
          </a:p>
        </p:txBody>
      </p:sp>
      <p:sp>
        <p:nvSpPr>
          <p:cNvPr id="7" name="Title 3"/>
          <p:cNvSpPr>
            <a:spLocks noGrp="1"/>
          </p:cNvSpPr>
          <p:nvPr>
            <p:ph type="title"/>
          </p:nvPr>
        </p:nvSpPr>
        <p:spPr>
          <a:xfrm>
            <a:off x="230400" y="0"/>
            <a:ext cx="8229600" cy="914400"/>
          </a:xfrm>
        </p:spPr>
        <p:txBody>
          <a:bodyPr/>
          <a:lstStyle>
            <a:lvl1pPr algn="l">
              <a:defRPr baseline="0">
                <a:solidFill>
                  <a:srgbClr val="017EB8"/>
                </a:solidFill>
                <a:latin typeface="Segoe UI" panose="020B0502040204020203" pitchFamily="34" charset="0"/>
                <a:ea typeface="Segoe UI" panose="020B0502040204020203" pitchFamily="34" charset="0"/>
                <a:cs typeface="Segoe UI" panose="020B0502040204020203" pitchFamily="34" charset="0"/>
              </a:defRPr>
            </a:lvl1pPr>
          </a:lstStyle>
          <a:p>
            <a:r>
              <a:rPr lang="en-US" dirty="0" smtClean="0"/>
              <a:t>Click to edit Master title style</a:t>
            </a:r>
            <a:endParaRPr lang="uk-UA" dirty="0"/>
          </a:p>
        </p:txBody>
      </p:sp>
      <p:sp>
        <p:nvSpPr>
          <p:cNvPr id="4" name="Slide Number Placeholder 5"/>
          <p:cNvSpPr>
            <a:spLocks noGrp="1"/>
          </p:cNvSpPr>
          <p:nvPr>
            <p:ph type="sldNum" sz="quarter" idx="10"/>
          </p:nvPr>
        </p:nvSpPr>
        <p:spPr>
          <a:xfrm>
            <a:off x="6804025" y="6443663"/>
            <a:ext cx="2133600" cy="360362"/>
          </a:xfrm>
        </p:spPr>
        <p:txBody>
          <a:bodyPr/>
          <a:lstStyle>
            <a:lvl1pPr>
              <a:defRPr/>
            </a:lvl1pPr>
          </a:lstStyle>
          <a:p>
            <a:pPr>
              <a:defRPr/>
            </a:pPr>
            <a:fld id="{BE78AE41-789A-445D-97C7-803D3C7588A6}" type="slidenum">
              <a:rPr lang="uk-UA"/>
              <a:pPr>
                <a:defRPr/>
              </a:pPr>
              <a:t>‹#›</a:t>
            </a:fld>
            <a:endParaRPr lang="uk-UA"/>
          </a:p>
        </p:txBody>
      </p:sp>
    </p:spTree>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Slide with 3 columns">
    <p:bg>
      <p:bgPr>
        <a:blipFill dpi="0" rotWithShape="1">
          <a:blip r:embed="rId2">
            <a:lum/>
          </a:blip>
          <a:srcRect/>
          <a:stretch>
            <a:fillRect l="-3000" r="-3000"/>
          </a:stretch>
        </a:blipFill>
        <a:effectLst/>
      </p:bgPr>
    </p:bg>
    <p:spTree>
      <p:nvGrpSpPr>
        <p:cNvPr id="1" name=""/>
        <p:cNvGrpSpPr/>
        <p:nvPr/>
      </p:nvGrpSpPr>
      <p:grpSpPr>
        <a:xfrm>
          <a:off x="0" y="0"/>
          <a:ext cx="0" cy="0"/>
          <a:chOff x="0" y="0"/>
          <a:chExt cx="0" cy="0"/>
        </a:xfrm>
      </p:grpSpPr>
      <p:sp>
        <p:nvSpPr>
          <p:cNvPr id="7" name="TextBox 1"/>
          <p:cNvSpPr txBox="1"/>
          <p:nvPr userDrawn="1"/>
        </p:nvSpPr>
        <p:spPr>
          <a:xfrm>
            <a:off x="2743200" y="4953000"/>
            <a:ext cx="1600200" cy="1371600"/>
          </a:xfrm>
          <a:prstGeom prst="rect">
            <a:avLst/>
          </a:prstGeom>
        </p:spPr>
        <p:txBody>
          <a:bodyPr>
            <a:normAutofit/>
          </a:bodyPr>
          <a:lstStyle/>
          <a:p>
            <a:pPr fontAlgn="auto">
              <a:spcBef>
                <a:spcPts val="0"/>
              </a:spcBef>
              <a:spcAft>
                <a:spcPts val="0"/>
              </a:spcAft>
              <a:buFont typeface="Arial" panose="020B0604020202020204" pitchFamily="34" charset="0"/>
              <a:buNone/>
              <a:defRPr/>
            </a:pPr>
            <a:endParaRPr lang="uk-UA">
              <a:latin typeface="+mn-lt"/>
              <a:cs typeface="+mn-cs"/>
            </a:endParaRPr>
          </a:p>
        </p:txBody>
      </p:sp>
      <p:sp>
        <p:nvSpPr>
          <p:cNvPr id="4" name="Title 1"/>
          <p:cNvSpPr>
            <a:spLocks noGrp="1"/>
          </p:cNvSpPr>
          <p:nvPr>
            <p:ph type="ctrTitle"/>
          </p:nvPr>
        </p:nvSpPr>
        <p:spPr>
          <a:xfrm>
            <a:off x="457200" y="2362200"/>
            <a:ext cx="8382000" cy="1447800"/>
          </a:xfrm>
        </p:spPr>
        <p:txBody>
          <a:bodyPr rtlCol="0">
            <a:noAutofit/>
          </a:bodyPr>
          <a:lstStyle>
            <a:lvl1pPr algn="ctr">
              <a:defRPr lang="en-US" sz="4800" cap="none" baseline="0" dirty="0">
                <a:solidFill>
                  <a:schemeClr val="bg1"/>
                </a:solidFill>
                <a:latin typeface="Segoe UI" pitchFamily="34" charset="0"/>
              </a:defRPr>
            </a:lvl1pPr>
          </a:lstStyle>
          <a:p>
            <a:pPr lvl="0"/>
            <a:endParaRPr lang="en-US" dirty="0"/>
          </a:p>
        </p:txBody>
      </p:sp>
      <p:sp>
        <p:nvSpPr>
          <p:cNvPr id="6" name="Text Placeholder 5"/>
          <p:cNvSpPr>
            <a:spLocks noGrp="1"/>
          </p:cNvSpPr>
          <p:nvPr>
            <p:ph type="body" sz="quarter" idx="13"/>
          </p:nvPr>
        </p:nvSpPr>
        <p:spPr>
          <a:xfrm>
            <a:off x="6934200" y="5334000"/>
            <a:ext cx="1805709" cy="1295400"/>
          </a:xfrm>
        </p:spPr>
        <p:txBody>
          <a:bodyPr lIns="0"/>
          <a:lstStyle>
            <a:lvl1pPr marL="0" marR="0" indent="0" algn="l" defTabSz="0" rtl="0" eaLnBrk="1" fontAlgn="auto" latinLnBrk="0" hangingPunct="1">
              <a:lnSpc>
                <a:spcPct val="100000"/>
              </a:lnSpc>
              <a:spcBef>
                <a:spcPts val="0"/>
              </a:spcBef>
              <a:spcAft>
                <a:spcPts val="0"/>
              </a:spcAft>
              <a:buClr>
                <a:srgbClr val="017EB8"/>
              </a:buClr>
              <a:buSzTx/>
              <a:buFont typeface="Arial" panose="020B0604020202020204" pitchFamily="34" charset="0"/>
              <a:buNone/>
              <a:tabLst/>
              <a:defRPr lang="en-US" sz="1200" kern="1200" baseline="0" smtClean="0">
                <a:solidFill>
                  <a:srgbClr val="75BEE9"/>
                </a:solidFill>
                <a:latin typeface="Segoe UI" pitchFamily="34" charset="0"/>
                <a:ea typeface="Segoe UI" pitchFamily="34" charset="0"/>
                <a:cs typeface="Segoe UI" pitchFamily="34" charset="0"/>
              </a:defRPr>
            </a:lvl1pPr>
          </a:lstStyle>
          <a:p>
            <a:pPr lvl="0"/>
            <a:r>
              <a:rPr lang="en-US" dirty="0" smtClean="0"/>
              <a:t>Click to edit Master text styles</a:t>
            </a:r>
          </a:p>
          <a:p>
            <a:pPr lvl="1"/>
            <a:r>
              <a:rPr lang="en-US" dirty="0" smtClean="0"/>
              <a:t>Second level</a:t>
            </a:r>
          </a:p>
        </p:txBody>
      </p:sp>
      <p:sp>
        <p:nvSpPr>
          <p:cNvPr id="16" name="Text Placeholder 5"/>
          <p:cNvSpPr>
            <a:spLocks noGrp="1"/>
          </p:cNvSpPr>
          <p:nvPr>
            <p:ph type="body" sz="quarter" idx="14"/>
          </p:nvPr>
        </p:nvSpPr>
        <p:spPr>
          <a:xfrm>
            <a:off x="4775200" y="5334000"/>
            <a:ext cx="1805709" cy="1295400"/>
          </a:xfrm>
        </p:spPr>
        <p:txBody>
          <a:bodyPr lIns="0"/>
          <a:lstStyle>
            <a:lvl1pPr marL="0" marR="0" indent="0" algn="l" defTabSz="0" rtl="0" eaLnBrk="1" fontAlgn="auto" latinLnBrk="0" hangingPunct="1">
              <a:lnSpc>
                <a:spcPct val="100000"/>
              </a:lnSpc>
              <a:spcBef>
                <a:spcPts val="0"/>
              </a:spcBef>
              <a:spcAft>
                <a:spcPts val="0"/>
              </a:spcAft>
              <a:buClr>
                <a:srgbClr val="017EB8"/>
              </a:buClr>
              <a:buSzTx/>
              <a:buFont typeface="Arial" panose="020B0604020202020204" pitchFamily="34" charset="0"/>
              <a:buNone/>
              <a:tabLst/>
              <a:defRPr lang="en-US" sz="1200" kern="1200" baseline="0" smtClean="0">
                <a:solidFill>
                  <a:srgbClr val="75BEE9"/>
                </a:solidFill>
                <a:latin typeface="Segoe UI" pitchFamily="34" charset="0"/>
                <a:ea typeface="Segoe UI" pitchFamily="34" charset="0"/>
                <a:cs typeface="Segoe UI" pitchFamily="34" charset="0"/>
              </a:defRPr>
            </a:lvl1pPr>
          </a:lstStyle>
          <a:p>
            <a:pPr lvl="0"/>
            <a:r>
              <a:rPr lang="en-US" dirty="0" smtClean="0"/>
              <a:t>Click to edit Master text styles</a:t>
            </a:r>
          </a:p>
          <a:p>
            <a:pPr lvl="1"/>
            <a:r>
              <a:rPr lang="en-US" dirty="0" smtClean="0"/>
              <a:t>Second level</a:t>
            </a:r>
          </a:p>
        </p:txBody>
      </p:sp>
      <p:sp>
        <p:nvSpPr>
          <p:cNvPr id="17" name="Text Placeholder 5"/>
          <p:cNvSpPr>
            <a:spLocks noGrp="1"/>
          </p:cNvSpPr>
          <p:nvPr>
            <p:ph type="body" sz="quarter" idx="15"/>
          </p:nvPr>
        </p:nvSpPr>
        <p:spPr>
          <a:xfrm>
            <a:off x="2616200" y="5334000"/>
            <a:ext cx="1805709" cy="1295400"/>
          </a:xfrm>
        </p:spPr>
        <p:txBody>
          <a:bodyPr lIns="0"/>
          <a:lstStyle>
            <a:lvl1pPr marL="0" marR="0" indent="0" algn="l" defTabSz="0" rtl="0" eaLnBrk="1" fontAlgn="auto" latinLnBrk="0" hangingPunct="1">
              <a:lnSpc>
                <a:spcPct val="100000"/>
              </a:lnSpc>
              <a:spcBef>
                <a:spcPts val="0"/>
              </a:spcBef>
              <a:spcAft>
                <a:spcPts val="0"/>
              </a:spcAft>
              <a:buClr>
                <a:srgbClr val="017EB8"/>
              </a:buClr>
              <a:buSzTx/>
              <a:buFont typeface="Arial" panose="020B0604020202020204" pitchFamily="34" charset="0"/>
              <a:buNone/>
              <a:tabLst/>
              <a:defRPr lang="en-US" sz="1200" kern="1200" baseline="0" smtClean="0">
                <a:solidFill>
                  <a:srgbClr val="75BEE9"/>
                </a:solidFill>
                <a:latin typeface="Segoe UI" pitchFamily="34" charset="0"/>
                <a:ea typeface="Segoe UI" pitchFamily="34" charset="0"/>
                <a:cs typeface="Segoe UI" pitchFamily="34" charset="0"/>
              </a:defRPr>
            </a:lvl1pPr>
          </a:lstStyle>
          <a:p>
            <a:pPr lvl="0"/>
            <a:r>
              <a:rPr lang="en-US" dirty="0" smtClean="0"/>
              <a:t>Click to edit Master text styles</a:t>
            </a:r>
          </a:p>
          <a:p>
            <a:pPr lvl="1"/>
            <a:r>
              <a:rPr lang="en-US" dirty="0" smtClean="0"/>
              <a:t>Second level</a:t>
            </a:r>
          </a:p>
        </p:txBody>
      </p:sp>
      <p:sp>
        <p:nvSpPr>
          <p:cNvPr id="18" name="Text Placeholder 5"/>
          <p:cNvSpPr>
            <a:spLocks noGrp="1"/>
          </p:cNvSpPr>
          <p:nvPr>
            <p:ph type="body" sz="quarter" idx="16"/>
          </p:nvPr>
        </p:nvSpPr>
        <p:spPr>
          <a:xfrm>
            <a:off x="457200" y="5334000"/>
            <a:ext cx="1805709" cy="1295400"/>
          </a:xfrm>
        </p:spPr>
        <p:txBody>
          <a:bodyPr lIns="0"/>
          <a:lstStyle>
            <a:lvl1pPr marL="0" marR="0" indent="0" algn="l" defTabSz="0" rtl="0" eaLnBrk="1" fontAlgn="auto" latinLnBrk="0" hangingPunct="1">
              <a:lnSpc>
                <a:spcPct val="100000"/>
              </a:lnSpc>
              <a:spcBef>
                <a:spcPts val="0"/>
              </a:spcBef>
              <a:spcAft>
                <a:spcPts val="0"/>
              </a:spcAft>
              <a:buClr>
                <a:srgbClr val="017EB8"/>
              </a:buClr>
              <a:buSzTx/>
              <a:buFont typeface="Arial" panose="020B0604020202020204" pitchFamily="34" charset="0"/>
              <a:buNone/>
              <a:tabLst/>
              <a:defRPr lang="en-US" sz="1200" kern="1200" baseline="0" smtClean="0">
                <a:solidFill>
                  <a:srgbClr val="75BEE9"/>
                </a:solidFill>
                <a:latin typeface="Segoe UI" pitchFamily="34" charset="0"/>
                <a:ea typeface="Segoe UI" pitchFamily="34" charset="0"/>
                <a:cs typeface="Segoe UI" pitchFamily="34" charset="0"/>
              </a:defRPr>
            </a:lvl1pPr>
          </a:lstStyle>
          <a:p>
            <a:pPr lvl="0"/>
            <a:r>
              <a:rPr lang="en-US" dirty="0" smtClean="0"/>
              <a:t>Click to edit Master text styles</a:t>
            </a:r>
          </a:p>
          <a:p>
            <a:pPr lvl="1"/>
            <a:r>
              <a:rPr lang="en-US" dirty="0" smtClean="0"/>
              <a:t>Second level</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Title Slide">
    <p:bg>
      <p:bgPr>
        <a:blipFill dpi="0" rotWithShape="1">
          <a:blip r:embed="rId2">
            <a:lum/>
          </a:blip>
          <a:srcRect/>
          <a:stretch>
            <a:fillRect l="-3000" r="-3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438400" y="2590800"/>
            <a:ext cx="6477000" cy="1447800"/>
          </a:xfrm>
        </p:spPr>
        <p:txBody>
          <a:bodyPr rtlCol="0">
            <a:noAutofit/>
          </a:bodyPr>
          <a:lstStyle>
            <a:lvl1pPr>
              <a:defRPr lang="en-US" sz="4800" cap="none" baseline="0" dirty="0">
                <a:latin typeface="Segoe UI" pitchFamily="34" charset="0"/>
              </a:defRPr>
            </a:lvl1pPr>
          </a:lstStyle>
          <a:p>
            <a:pPr lvl="0"/>
            <a:endParaRPr lang="en-US" dirty="0"/>
          </a:p>
        </p:txBody>
      </p:sp>
      <p:sp>
        <p:nvSpPr>
          <p:cNvPr id="6" name="Subtitle 2"/>
          <p:cNvSpPr>
            <a:spLocks noGrp="1"/>
          </p:cNvSpPr>
          <p:nvPr>
            <p:ph type="subTitle" idx="1"/>
          </p:nvPr>
        </p:nvSpPr>
        <p:spPr>
          <a:xfrm>
            <a:off x="2438400" y="5410200"/>
            <a:ext cx="6400800" cy="990600"/>
          </a:xfrm>
        </p:spPr>
        <p:txBody>
          <a:bodyPr/>
          <a:lstStyle>
            <a:lvl1pPr>
              <a:defRPr lang="en-US" sz="2400" baseline="0" dirty="0">
                <a:solidFill>
                  <a:srgbClr val="75BEE9"/>
                </a:solidFill>
              </a:defRPr>
            </a:lvl1pPr>
          </a:lstStyle>
          <a:p>
            <a:pPr lvl="0"/>
            <a:r>
              <a:rPr lang="en-US" dirty="0" smtClean="0"/>
              <a:t>Click to edit Master subtitle style</a:t>
            </a:r>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_Title Slide">
    <p:bg>
      <p:bgPr>
        <a:blipFill dpi="0" rotWithShape="1">
          <a:blip r:embed="rId2">
            <a:lum/>
          </a:blip>
          <a:srcRect/>
          <a:stretch>
            <a:fillRect l="-3000" r="-3000"/>
          </a:stretch>
        </a:blipFill>
        <a:effectLst/>
      </p:bgPr>
    </p:bg>
    <p:spTree>
      <p:nvGrpSpPr>
        <p:cNvPr id="1" name=""/>
        <p:cNvGrpSpPr/>
        <p:nvPr/>
      </p:nvGrpSpPr>
      <p:grpSpPr>
        <a:xfrm>
          <a:off x="0" y="0"/>
          <a:ext cx="0" cy="0"/>
          <a:chOff x="0" y="0"/>
          <a:chExt cx="0" cy="0"/>
        </a:xfrm>
      </p:grpSpPr>
      <p:sp>
        <p:nvSpPr>
          <p:cNvPr id="4" name="Title 1"/>
          <p:cNvSpPr>
            <a:spLocks noGrp="1"/>
          </p:cNvSpPr>
          <p:nvPr>
            <p:ph type="ctrTitle"/>
          </p:nvPr>
        </p:nvSpPr>
        <p:spPr>
          <a:xfrm>
            <a:off x="2438400" y="2590800"/>
            <a:ext cx="6477000" cy="1447800"/>
          </a:xfrm>
        </p:spPr>
        <p:txBody>
          <a:bodyPr rtlCol="0">
            <a:noAutofit/>
          </a:bodyPr>
          <a:lstStyle>
            <a:lvl1pPr>
              <a:defRPr lang="en-US" sz="4800" cap="none" baseline="0" dirty="0">
                <a:latin typeface="Segoe UI" pitchFamily="34" charset="0"/>
              </a:defRPr>
            </a:lvl1pPr>
          </a:lstStyle>
          <a:p>
            <a:pPr lvl="0"/>
            <a:endParaRPr lang="en-US" dirty="0"/>
          </a:p>
        </p:txBody>
      </p:sp>
      <p:sp>
        <p:nvSpPr>
          <p:cNvPr id="5" name="Subtitle 2"/>
          <p:cNvSpPr>
            <a:spLocks noGrp="1"/>
          </p:cNvSpPr>
          <p:nvPr>
            <p:ph type="subTitle" idx="1"/>
          </p:nvPr>
        </p:nvSpPr>
        <p:spPr>
          <a:xfrm>
            <a:off x="2438400" y="5410200"/>
            <a:ext cx="6400800" cy="990600"/>
          </a:xfrm>
        </p:spPr>
        <p:txBody>
          <a:bodyPr/>
          <a:lstStyle>
            <a:lvl1pPr>
              <a:defRPr lang="en-US" sz="2400" dirty="0">
                <a:solidFill>
                  <a:srgbClr val="75BEE9"/>
                </a:solidFill>
              </a:defRPr>
            </a:lvl1pPr>
          </a:lstStyle>
          <a:p>
            <a:pPr lvl="0"/>
            <a:r>
              <a:rPr lang="en-US" dirty="0" smtClean="0"/>
              <a:t>Click to edit Master subtitle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4_Title Slide">
    <p:bg>
      <p:bgPr>
        <a:blipFill dpi="0" rotWithShape="1">
          <a:blip r:embed="rId2">
            <a:lum/>
          </a:blip>
          <a:srcRect/>
          <a:stretch>
            <a:fillRect l="-3000" r="-3000"/>
          </a:stretch>
        </a:blipFill>
        <a:effectLst/>
      </p:bgPr>
    </p:bg>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304800" y="2514600"/>
            <a:ext cx="1981200" cy="1981200"/>
          </a:xfrm>
        </p:spPr>
        <p:txBody>
          <a:bodyPr rtlCol="0">
            <a:normAutofit/>
          </a:bodyPr>
          <a:lstStyle/>
          <a:p>
            <a:pPr lvl="0"/>
            <a:endParaRPr lang="uk-UA" noProof="0"/>
          </a:p>
        </p:txBody>
      </p:sp>
      <p:sp>
        <p:nvSpPr>
          <p:cNvPr id="5" name="Title 1"/>
          <p:cNvSpPr>
            <a:spLocks noGrp="1"/>
          </p:cNvSpPr>
          <p:nvPr>
            <p:ph type="ctrTitle"/>
          </p:nvPr>
        </p:nvSpPr>
        <p:spPr>
          <a:xfrm>
            <a:off x="2438400" y="2590800"/>
            <a:ext cx="6477000" cy="1447800"/>
          </a:xfrm>
        </p:spPr>
        <p:txBody>
          <a:bodyPr rtlCol="0">
            <a:noAutofit/>
          </a:bodyPr>
          <a:lstStyle>
            <a:lvl1pPr>
              <a:defRPr lang="en-US" sz="4800" cap="none" baseline="0" dirty="0">
                <a:latin typeface="Segoe UI" pitchFamily="34" charset="0"/>
              </a:defRPr>
            </a:lvl1pPr>
          </a:lstStyle>
          <a:p>
            <a:pPr lvl="0"/>
            <a:endParaRPr lang="en-US" dirty="0"/>
          </a:p>
        </p:txBody>
      </p:sp>
      <p:sp>
        <p:nvSpPr>
          <p:cNvPr id="7" name="Subtitle 2"/>
          <p:cNvSpPr>
            <a:spLocks noGrp="1"/>
          </p:cNvSpPr>
          <p:nvPr>
            <p:ph type="subTitle" idx="1"/>
          </p:nvPr>
        </p:nvSpPr>
        <p:spPr>
          <a:xfrm>
            <a:off x="2438400" y="5410200"/>
            <a:ext cx="6400800" cy="990600"/>
          </a:xfrm>
        </p:spPr>
        <p:txBody>
          <a:bodyPr/>
          <a:lstStyle>
            <a:lvl1pPr>
              <a:defRPr lang="en-US" sz="2400" dirty="0">
                <a:solidFill>
                  <a:srgbClr val="75BEE9"/>
                </a:solidFill>
              </a:defRPr>
            </a:lvl1pPr>
          </a:lstStyle>
          <a:p>
            <a:pPr lvl="0"/>
            <a:r>
              <a:rPr lang="en-US" dirty="0" smtClean="0"/>
              <a:t>Click to edit Master subtitle style</a:t>
            </a:r>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Title Slide (w/o logo)">
    <p:bg>
      <p:bgPr>
        <a:solidFill>
          <a:srgbClr val="017EB8"/>
        </a:solidFill>
        <a:effectLst/>
      </p:bgPr>
    </p:bg>
    <p:spTree>
      <p:nvGrpSpPr>
        <p:cNvPr id="1" name=""/>
        <p:cNvGrpSpPr/>
        <p:nvPr/>
      </p:nvGrpSpPr>
      <p:grpSpPr>
        <a:xfrm>
          <a:off x="0" y="0"/>
          <a:ext cx="0" cy="0"/>
          <a:chOff x="0" y="0"/>
          <a:chExt cx="0" cy="0"/>
        </a:xfrm>
      </p:grpSpPr>
      <p:sp>
        <p:nvSpPr>
          <p:cNvPr id="4" name="Title 1"/>
          <p:cNvSpPr>
            <a:spLocks noGrp="1"/>
          </p:cNvSpPr>
          <p:nvPr>
            <p:ph type="ctrTitle"/>
          </p:nvPr>
        </p:nvSpPr>
        <p:spPr>
          <a:xfrm>
            <a:off x="2438400" y="2590800"/>
            <a:ext cx="6477000" cy="1447800"/>
          </a:xfrm>
        </p:spPr>
        <p:txBody>
          <a:bodyPr rtlCol="0">
            <a:noAutofit/>
          </a:bodyPr>
          <a:lstStyle>
            <a:lvl1pPr>
              <a:defRPr lang="en-US" sz="4800" cap="none" baseline="0" dirty="0">
                <a:latin typeface="Segoe UI" pitchFamily="34" charset="0"/>
              </a:defRPr>
            </a:lvl1pPr>
          </a:lstStyle>
          <a:p>
            <a:pPr lvl="0"/>
            <a:endParaRPr lang="en-US" dirty="0"/>
          </a:p>
        </p:txBody>
      </p:sp>
      <p:sp>
        <p:nvSpPr>
          <p:cNvPr id="5" name="Subtitle 2"/>
          <p:cNvSpPr>
            <a:spLocks noGrp="1"/>
          </p:cNvSpPr>
          <p:nvPr>
            <p:ph type="subTitle" idx="1"/>
          </p:nvPr>
        </p:nvSpPr>
        <p:spPr>
          <a:xfrm>
            <a:off x="2438400" y="5410200"/>
            <a:ext cx="6400800" cy="990600"/>
          </a:xfrm>
        </p:spPr>
        <p:txBody>
          <a:bodyPr/>
          <a:lstStyle>
            <a:lvl1pPr>
              <a:defRPr lang="en-US" sz="2400" dirty="0">
                <a:solidFill>
                  <a:srgbClr val="75BEE9"/>
                </a:solidFill>
              </a:defRPr>
            </a:lvl1pPr>
          </a:lstStyle>
          <a:p>
            <a:pPr lvl="0"/>
            <a:r>
              <a:rPr lang="en-US" dirty="0" smtClean="0"/>
              <a:t>Click to edit Master subtitle style</a:t>
            </a:r>
            <a:endParaRPr 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One Column Layout (w/o bullets)">
    <p:spTree>
      <p:nvGrpSpPr>
        <p:cNvPr id="1" name=""/>
        <p:cNvGrpSpPr/>
        <p:nvPr/>
      </p:nvGrpSpPr>
      <p:grpSpPr>
        <a:xfrm>
          <a:off x="0" y="0"/>
          <a:ext cx="0" cy="0"/>
          <a:chOff x="0" y="0"/>
          <a:chExt cx="0" cy="0"/>
        </a:xfrm>
      </p:grpSpPr>
      <p:sp>
        <p:nvSpPr>
          <p:cNvPr id="7" name="Text Placeholder 2"/>
          <p:cNvSpPr>
            <a:spLocks noGrp="1"/>
          </p:cNvSpPr>
          <p:nvPr>
            <p:ph idx="1"/>
          </p:nvPr>
        </p:nvSpPr>
        <p:spPr>
          <a:xfrm>
            <a:off x="228600" y="1447800"/>
            <a:ext cx="8229600" cy="4525963"/>
          </a:xfrm>
          <a:prstGeom prst="rect">
            <a:avLst/>
          </a:prstGeom>
        </p:spPr>
        <p:txBody>
          <a:bodyPr/>
          <a:lstStyle>
            <a:lvl1pPr marL="0" indent="0">
              <a:buNone/>
              <a:defRPr sz="3200" baseline="0">
                <a:solidFill>
                  <a:schemeClr val="tx1">
                    <a:lumMod val="75000"/>
                    <a:lumOff val="25000"/>
                  </a:schemeClr>
                </a:solidFill>
                <a:latin typeface="Segoe UI" pitchFamily="34" charset="0"/>
                <a:ea typeface="Segoe UI" pitchFamily="34" charset="0"/>
                <a:cs typeface="Segoe UI" pitchFamily="34" charset="0"/>
              </a:defRPr>
            </a:lvl1pPr>
            <a:lvl2pPr>
              <a:defRPr>
                <a:latin typeface="Segoe UI" pitchFamily="34" charset="0"/>
                <a:ea typeface="Segoe UI" pitchFamily="34" charset="0"/>
                <a:cs typeface="Segoe UI" pitchFamily="34" charset="0"/>
              </a:defRPr>
            </a:lvl2pPr>
            <a:lvl3pPr>
              <a:defRPr>
                <a:latin typeface="Segoe UI" pitchFamily="34" charset="0"/>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smtClean="0"/>
              <a:t>Click to edit Master text styles</a:t>
            </a:r>
          </a:p>
        </p:txBody>
      </p:sp>
      <p:sp>
        <p:nvSpPr>
          <p:cNvPr id="4" name="Title 3"/>
          <p:cNvSpPr>
            <a:spLocks noGrp="1"/>
          </p:cNvSpPr>
          <p:nvPr>
            <p:ph type="title"/>
          </p:nvPr>
        </p:nvSpPr>
        <p:spPr>
          <a:xfrm>
            <a:off x="228600" y="0"/>
            <a:ext cx="8229600" cy="914400"/>
          </a:xfrm>
        </p:spPr>
        <p:txBody>
          <a:bodyPr/>
          <a:lstStyle>
            <a:lvl1pPr>
              <a:defRPr baseline="0">
                <a:solidFill>
                  <a:srgbClr val="017EB8"/>
                </a:solidFill>
              </a:defRPr>
            </a:lvl1pPr>
          </a:lstStyle>
          <a:p>
            <a:r>
              <a:rPr lang="en-US" dirty="0" smtClean="0"/>
              <a:t>Click to edit Master title style</a:t>
            </a:r>
            <a:endParaRPr lang="uk-UA" dirty="0"/>
          </a:p>
        </p:txBody>
      </p:sp>
      <p:sp>
        <p:nvSpPr>
          <p:cNvPr id="5" name="Slide Number Placeholder 5"/>
          <p:cNvSpPr>
            <a:spLocks noGrp="1"/>
          </p:cNvSpPr>
          <p:nvPr>
            <p:ph type="sldNum" sz="quarter" idx="10"/>
          </p:nvPr>
        </p:nvSpPr>
        <p:spPr>
          <a:xfrm>
            <a:off x="6804025" y="6443663"/>
            <a:ext cx="2133600" cy="360362"/>
          </a:xfrm>
        </p:spPr>
        <p:txBody>
          <a:bodyPr/>
          <a:lstStyle>
            <a:lvl1pPr>
              <a:defRPr/>
            </a:lvl1pPr>
          </a:lstStyle>
          <a:p>
            <a:pPr>
              <a:defRPr/>
            </a:pPr>
            <a:fld id="{DF02BEF3-7D90-47FD-ACFE-E9D1D738253C}" type="slidenum">
              <a:rPr lang="uk-UA"/>
              <a:pPr>
                <a:defRPr/>
              </a:pPr>
              <a:t>‹#›</a:t>
            </a:fld>
            <a:endParaRPr lang="uk-UA"/>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DF4D0BF7-BCB5-44A8-8E6B-7C00161B91DF}" type="datetimeFigureOut">
              <a:rPr lang="en-US"/>
              <a:pPr>
                <a:defRPr/>
              </a:pPr>
              <a:t>1/31/2016</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F5DEF85D-BFBD-4C44-A27A-BA90AF0E56A7}" type="slidenum">
              <a:rPr lang="uk-UA"/>
              <a:pPr>
                <a:defRPr/>
              </a:pPr>
              <a:t>‹#›</a:t>
            </a:fld>
            <a:endParaRPr lang="uk-UA"/>
          </a:p>
        </p:txBody>
      </p:sp>
    </p:spTree>
  </p:cSld>
  <p:clrMapOvr>
    <a:masterClrMapping/>
  </p:clrMapOvr>
  <p:hf hdr="0" dt="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wo Columns Layout">
    <p:spTree>
      <p:nvGrpSpPr>
        <p:cNvPr id="1" name=""/>
        <p:cNvGrpSpPr/>
        <p:nvPr/>
      </p:nvGrpSpPr>
      <p:grpSpPr>
        <a:xfrm>
          <a:off x="0" y="0"/>
          <a:ext cx="0" cy="0"/>
          <a:chOff x="0" y="0"/>
          <a:chExt cx="0" cy="0"/>
        </a:xfrm>
      </p:grpSpPr>
      <p:sp>
        <p:nvSpPr>
          <p:cNvPr id="4" name="Text Placeholder 2"/>
          <p:cNvSpPr>
            <a:spLocks noGrp="1"/>
          </p:cNvSpPr>
          <p:nvPr>
            <p:ph idx="10"/>
          </p:nvPr>
        </p:nvSpPr>
        <p:spPr>
          <a:xfrm>
            <a:off x="230400" y="1450102"/>
            <a:ext cx="3886200" cy="4493498"/>
          </a:xfrm>
          <a:prstGeom prst="rect">
            <a:avLst/>
          </a:prstGeom>
        </p:spPr>
        <p:txBody>
          <a:bodyPr/>
          <a:lstStyle>
            <a:lvl1pPr>
              <a:defRPr sz="2400"/>
            </a:lvl1pPr>
            <a:lvl2pPr marL="628650" indent="-285750" algn="l" defTabSz="914400" rtl="0" eaLnBrk="1" latinLnBrk="0" hangingPunct="1">
              <a:spcBef>
                <a:spcPct val="20000"/>
              </a:spcBef>
              <a:buClr>
                <a:schemeClr val="tx1">
                  <a:lumMod val="65000"/>
                  <a:lumOff val="35000"/>
                </a:schemeClr>
              </a:buClr>
              <a:buFont typeface="Wingdings" panose="05000000000000000000" pitchFamily="2" charset="2"/>
              <a:buChar char="§"/>
              <a:defRPr lang="en-US" sz="2000" kern="1200" dirty="0" smtClean="0">
                <a:solidFill>
                  <a:schemeClr val="tx1">
                    <a:lumMod val="85000"/>
                    <a:lumOff val="15000"/>
                  </a:schemeClr>
                </a:solidFill>
                <a:latin typeface="Segoe UI" pitchFamily="34" charset="0"/>
                <a:ea typeface="Segoe UI" pitchFamily="34" charset="0"/>
                <a:cs typeface="Segoe UI" pitchFamily="34" charset="0"/>
              </a:defRPr>
            </a:lvl2pPr>
            <a:lvl3pPr marL="971550" indent="-171450" algn="l" defTabSz="914400" rtl="0" eaLnBrk="1" latinLnBrk="0" hangingPunct="1">
              <a:spcBef>
                <a:spcPct val="20000"/>
              </a:spcBef>
              <a:buClr>
                <a:schemeClr val="tx1">
                  <a:lumMod val="65000"/>
                  <a:lumOff val="35000"/>
                </a:schemeClr>
              </a:buClr>
              <a:buFont typeface="Arial" panose="020B0604020202020204" pitchFamily="34" charset="0"/>
              <a:buChar char="•"/>
              <a:defRPr lang="en-US" sz="1800" kern="1200" dirty="0" smtClean="0">
                <a:solidFill>
                  <a:schemeClr val="tx1">
                    <a:lumMod val="65000"/>
                    <a:lumOff val="35000"/>
                  </a:schemeClr>
                </a:solidFill>
                <a:latin typeface="Segoe UI" pitchFamily="34" charset="0"/>
                <a:ea typeface="Segoe UI" pitchFamily="34" charset="0"/>
                <a:cs typeface="Segoe UI" pitchFamily="34" charset="0"/>
              </a:defRPr>
            </a:lvl3pPr>
            <a:lvl4pPr marL="1257300" indent="-228600">
              <a:defRPr lang="en-US" sz="1600" kern="1200" dirty="0">
                <a:solidFill>
                  <a:schemeClr val="tx1">
                    <a:lumMod val="65000"/>
                    <a:lumOff val="35000"/>
                  </a:schemeClr>
                </a:solidFill>
                <a:latin typeface="Segoe UI" pitchFamily="34" charset="0"/>
                <a:ea typeface="Segoe UI" pitchFamily="34" charset="0"/>
                <a:cs typeface="Segoe UI" pitchFamily="34" charset="0"/>
              </a:defRPr>
            </a:lvl4pPr>
            <a:lvl5pPr marL="1485900" indent="-228600">
              <a:defRPr lang="en-US" sz="1600" kern="1200" dirty="0">
                <a:solidFill>
                  <a:schemeClr val="tx1"/>
                </a:solidFill>
                <a:latin typeface="Segoe UI" pitchFamily="34" charset="0"/>
                <a:ea typeface="Segoe UI" pitchFamily="34" charset="0"/>
                <a:cs typeface="Segoe UI"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endParaRPr lang="en-US" dirty="0"/>
          </a:p>
        </p:txBody>
      </p:sp>
      <p:sp>
        <p:nvSpPr>
          <p:cNvPr id="9" name="Title 3"/>
          <p:cNvSpPr>
            <a:spLocks noGrp="1"/>
          </p:cNvSpPr>
          <p:nvPr>
            <p:ph type="title"/>
          </p:nvPr>
        </p:nvSpPr>
        <p:spPr>
          <a:xfrm>
            <a:off x="230400" y="0"/>
            <a:ext cx="8229600" cy="914400"/>
          </a:xfrm>
        </p:spPr>
        <p:txBody>
          <a:bodyPr/>
          <a:lstStyle>
            <a:lvl1pPr>
              <a:defRPr baseline="0">
                <a:solidFill>
                  <a:srgbClr val="017EB8"/>
                </a:solidFill>
              </a:defRPr>
            </a:lvl1pPr>
          </a:lstStyle>
          <a:p>
            <a:r>
              <a:rPr lang="en-US" dirty="0" smtClean="0"/>
              <a:t>Click to edit Master title style</a:t>
            </a:r>
            <a:endParaRPr lang="uk-UA" dirty="0"/>
          </a:p>
        </p:txBody>
      </p:sp>
      <p:sp>
        <p:nvSpPr>
          <p:cNvPr id="11" name="Text Placeholder 2"/>
          <p:cNvSpPr>
            <a:spLocks noGrp="1"/>
          </p:cNvSpPr>
          <p:nvPr>
            <p:ph idx="11"/>
          </p:nvPr>
        </p:nvSpPr>
        <p:spPr>
          <a:xfrm>
            <a:off x="4800600" y="1450102"/>
            <a:ext cx="3886200" cy="4493498"/>
          </a:xfrm>
          <a:prstGeom prst="rect">
            <a:avLst/>
          </a:prstGeom>
        </p:spPr>
        <p:txBody>
          <a:bodyPr/>
          <a:lstStyle>
            <a:lvl1pPr>
              <a:defRPr sz="2400"/>
            </a:lvl1pPr>
            <a:lvl2pPr marL="628650" indent="-285750" algn="l" defTabSz="914400" rtl="0" eaLnBrk="1" latinLnBrk="0" hangingPunct="1">
              <a:spcBef>
                <a:spcPct val="20000"/>
              </a:spcBef>
              <a:buClr>
                <a:schemeClr val="tx1">
                  <a:lumMod val="65000"/>
                  <a:lumOff val="35000"/>
                </a:schemeClr>
              </a:buClr>
              <a:buFont typeface="Wingdings" panose="05000000000000000000" pitchFamily="2" charset="2"/>
              <a:buChar char="§"/>
              <a:defRPr lang="en-US" sz="2000" kern="1200" dirty="0" smtClean="0">
                <a:solidFill>
                  <a:schemeClr val="tx1">
                    <a:lumMod val="85000"/>
                    <a:lumOff val="15000"/>
                  </a:schemeClr>
                </a:solidFill>
                <a:latin typeface="Segoe UI" pitchFamily="34" charset="0"/>
                <a:ea typeface="Segoe UI" pitchFamily="34" charset="0"/>
                <a:cs typeface="Segoe UI" pitchFamily="34" charset="0"/>
              </a:defRPr>
            </a:lvl2pPr>
            <a:lvl3pPr marL="971550" indent="-171450" algn="l" defTabSz="914400" rtl="0" eaLnBrk="1" latinLnBrk="0" hangingPunct="1">
              <a:spcBef>
                <a:spcPct val="20000"/>
              </a:spcBef>
              <a:buClr>
                <a:schemeClr val="tx1">
                  <a:lumMod val="65000"/>
                  <a:lumOff val="35000"/>
                </a:schemeClr>
              </a:buClr>
              <a:buFont typeface="Arial" panose="020B0604020202020204" pitchFamily="34" charset="0"/>
              <a:buChar char="•"/>
              <a:defRPr lang="en-US" sz="1800" kern="1200" dirty="0" smtClean="0">
                <a:solidFill>
                  <a:schemeClr val="tx1">
                    <a:lumMod val="65000"/>
                    <a:lumOff val="35000"/>
                  </a:schemeClr>
                </a:solidFill>
                <a:latin typeface="Segoe UI" pitchFamily="34" charset="0"/>
                <a:ea typeface="Segoe UI" pitchFamily="34" charset="0"/>
                <a:cs typeface="Segoe UI" pitchFamily="34" charset="0"/>
              </a:defRPr>
            </a:lvl3pPr>
            <a:lvl4pPr marL="1257300" indent="-228600">
              <a:defRPr lang="en-US" sz="1600" kern="1200" dirty="0">
                <a:solidFill>
                  <a:schemeClr val="tx1">
                    <a:lumMod val="65000"/>
                    <a:lumOff val="35000"/>
                  </a:schemeClr>
                </a:solidFill>
                <a:latin typeface="Segoe UI" pitchFamily="34" charset="0"/>
                <a:ea typeface="Segoe UI" pitchFamily="34" charset="0"/>
                <a:cs typeface="Segoe UI" pitchFamily="34" charset="0"/>
              </a:defRPr>
            </a:lvl4pPr>
            <a:lvl5pPr marL="1485900" indent="-228600">
              <a:defRPr lang="en-US" sz="1600" kern="1200" dirty="0">
                <a:solidFill>
                  <a:schemeClr val="tx1"/>
                </a:solidFill>
                <a:latin typeface="Segoe UI" pitchFamily="34" charset="0"/>
                <a:ea typeface="Segoe UI" pitchFamily="34" charset="0"/>
                <a:cs typeface="Segoe UI"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endParaRPr lang="en-US" dirty="0"/>
          </a:p>
        </p:txBody>
      </p:sp>
      <p:sp>
        <p:nvSpPr>
          <p:cNvPr id="5" name="Slide Number Placeholder 5"/>
          <p:cNvSpPr>
            <a:spLocks noGrp="1"/>
          </p:cNvSpPr>
          <p:nvPr>
            <p:ph type="sldNum" sz="quarter" idx="12"/>
          </p:nvPr>
        </p:nvSpPr>
        <p:spPr>
          <a:xfrm>
            <a:off x="6804025" y="6443663"/>
            <a:ext cx="2133600" cy="360362"/>
          </a:xfrm>
        </p:spPr>
        <p:txBody>
          <a:bodyPr/>
          <a:lstStyle>
            <a:lvl1pPr>
              <a:defRPr/>
            </a:lvl1pPr>
          </a:lstStyle>
          <a:p>
            <a:pPr>
              <a:defRPr/>
            </a:pPr>
            <a:fld id="{947A1BC1-C53E-47C6-AE3D-30388A287C64}" type="slidenum">
              <a:rPr lang="uk-UA"/>
              <a:pPr>
                <a:defRPr/>
              </a:pPr>
              <a:t>‹#›</a:t>
            </a:fld>
            <a:endParaRPr lang="uk-UA"/>
          </a:p>
        </p:txBody>
      </p:sp>
    </p:spTree>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One Column Layout">
    <p:spTree>
      <p:nvGrpSpPr>
        <p:cNvPr id="1" name=""/>
        <p:cNvGrpSpPr/>
        <p:nvPr/>
      </p:nvGrpSpPr>
      <p:grpSpPr>
        <a:xfrm>
          <a:off x="0" y="0"/>
          <a:ext cx="0" cy="0"/>
          <a:chOff x="0" y="0"/>
          <a:chExt cx="0" cy="0"/>
        </a:xfrm>
      </p:grpSpPr>
      <p:sp>
        <p:nvSpPr>
          <p:cNvPr id="4" name="Title 3"/>
          <p:cNvSpPr>
            <a:spLocks noGrp="1"/>
          </p:cNvSpPr>
          <p:nvPr>
            <p:ph type="title"/>
          </p:nvPr>
        </p:nvSpPr>
        <p:spPr>
          <a:xfrm>
            <a:off x="230400" y="0"/>
            <a:ext cx="8229600" cy="914400"/>
          </a:xfrm>
        </p:spPr>
        <p:txBody>
          <a:bodyPr/>
          <a:lstStyle>
            <a:lvl1pPr>
              <a:defRPr baseline="0">
                <a:solidFill>
                  <a:srgbClr val="017EB8"/>
                </a:solidFill>
              </a:defRPr>
            </a:lvl1pPr>
          </a:lstStyle>
          <a:p>
            <a:r>
              <a:rPr lang="en-US" dirty="0" smtClean="0"/>
              <a:t>Click to edit Master title style</a:t>
            </a:r>
            <a:endParaRPr lang="uk-UA" dirty="0"/>
          </a:p>
        </p:txBody>
      </p:sp>
      <p:sp>
        <p:nvSpPr>
          <p:cNvPr id="3" name="Slide Number Placeholder 5"/>
          <p:cNvSpPr>
            <a:spLocks noGrp="1"/>
          </p:cNvSpPr>
          <p:nvPr>
            <p:ph type="sldNum" sz="quarter" idx="10"/>
          </p:nvPr>
        </p:nvSpPr>
        <p:spPr>
          <a:xfrm>
            <a:off x="6804025" y="6443663"/>
            <a:ext cx="2133600" cy="360362"/>
          </a:xfrm>
        </p:spPr>
        <p:txBody>
          <a:bodyPr/>
          <a:lstStyle>
            <a:lvl1pPr>
              <a:defRPr/>
            </a:lvl1pPr>
          </a:lstStyle>
          <a:p>
            <a:pPr>
              <a:defRPr/>
            </a:pPr>
            <a:fld id="{C0926038-AD7D-4C7A-8CA1-E70BDD10F7C3}" type="slidenum">
              <a:rPr lang="uk-UA"/>
              <a:pPr>
                <a:defRPr/>
              </a:pPr>
              <a:t>‹#›</a:t>
            </a:fld>
            <a:endParaRPr lang="uk-UA"/>
          </a:p>
        </p:txBody>
      </p:sp>
    </p:spTree>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Section Header">
    <p:bg>
      <p:bgPr>
        <a:solidFill>
          <a:srgbClr val="017EB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62000" y="2590800"/>
            <a:ext cx="7772400" cy="1362075"/>
          </a:xfrm>
        </p:spPr>
        <p:txBody>
          <a:bodyPr rtlCol="0">
            <a:noAutofit/>
          </a:bodyPr>
          <a:lstStyle>
            <a:lvl1pPr algn="ctr">
              <a:defRPr lang="en-US" sz="4400" cap="none" baseline="0" dirty="0">
                <a:latin typeface="Segoe UI" pitchFamily="34" charset="0"/>
              </a:defRPr>
            </a:lvl1pPr>
          </a:lstStyle>
          <a:p>
            <a:pPr lvl="0"/>
            <a:r>
              <a:rPr lang="en-US" dirty="0" smtClean="0"/>
              <a:t>Click to edit Master title style</a:t>
            </a:r>
            <a:endParaRPr lang="en-US"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One Columns Layout with Picture">
    <p:bg>
      <p:bgPr>
        <a:blipFill dpi="0" rotWithShape="1">
          <a:blip r:embed="rId2">
            <a:lum/>
          </a:blip>
          <a:srcRect/>
          <a:stretch>
            <a:fillRect l="-6000" r="-6000"/>
          </a:stretch>
        </a:blipFill>
        <a:effectLst/>
      </p:bgPr>
    </p:bg>
    <p:spTree>
      <p:nvGrpSpPr>
        <p:cNvPr id="1" name=""/>
        <p:cNvGrpSpPr/>
        <p:nvPr/>
      </p:nvGrpSpPr>
      <p:grpSpPr>
        <a:xfrm>
          <a:off x="0" y="0"/>
          <a:ext cx="0" cy="0"/>
          <a:chOff x="0" y="0"/>
          <a:chExt cx="0" cy="0"/>
        </a:xfrm>
      </p:grpSpPr>
      <p:sp>
        <p:nvSpPr>
          <p:cNvPr id="11" name="Text Placeholder 2"/>
          <p:cNvSpPr>
            <a:spLocks noGrp="1"/>
          </p:cNvSpPr>
          <p:nvPr>
            <p:ph idx="11"/>
          </p:nvPr>
        </p:nvSpPr>
        <p:spPr>
          <a:xfrm>
            <a:off x="4802400" y="0"/>
            <a:ext cx="4345200" cy="6858000"/>
          </a:xfrm>
          <a:prstGeom prst="rect">
            <a:avLst/>
          </a:prstGeom>
          <a:solidFill>
            <a:schemeClr val="bg1"/>
          </a:solidFill>
        </p:spPr>
        <p:txBody>
          <a:bodyPr tIns="252000"/>
          <a:lstStyle>
            <a:lvl1pPr>
              <a:defRPr sz="2400" baseline="0"/>
            </a:lvl1pPr>
            <a:lvl2pPr marL="628650" indent="-285750" algn="l" defTabSz="914400" rtl="0" eaLnBrk="1" latinLnBrk="0" hangingPunct="1">
              <a:spcBef>
                <a:spcPct val="20000"/>
              </a:spcBef>
              <a:buClr>
                <a:schemeClr val="tx1">
                  <a:lumMod val="65000"/>
                  <a:lumOff val="35000"/>
                </a:schemeClr>
              </a:buClr>
              <a:buFont typeface="Wingdings" panose="05000000000000000000" pitchFamily="2" charset="2"/>
              <a:buChar char="§"/>
              <a:defRPr lang="en-US" sz="2000" kern="1200" dirty="0" smtClean="0">
                <a:solidFill>
                  <a:schemeClr val="tx1">
                    <a:lumMod val="85000"/>
                    <a:lumOff val="15000"/>
                  </a:schemeClr>
                </a:solidFill>
                <a:latin typeface="Segoe UI" pitchFamily="34" charset="0"/>
                <a:ea typeface="Segoe UI" pitchFamily="34" charset="0"/>
                <a:cs typeface="Segoe UI" pitchFamily="34" charset="0"/>
              </a:defRPr>
            </a:lvl2pPr>
            <a:lvl3pPr marL="971550" indent="-171450" algn="l" defTabSz="914400" rtl="0" eaLnBrk="1" latinLnBrk="0" hangingPunct="1">
              <a:spcBef>
                <a:spcPct val="20000"/>
              </a:spcBef>
              <a:buClr>
                <a:schemeClr val="tx1">
                  <a:lumMod val="65000"/>
                  <a:lumOff val="35000"/>
                </a:schemeClr>
              </a:buClr>
              <a:buFont typeface="Arial" panose="020B0604020202020204" pitchFamily="34" charset="0"/>
              <a:buChar char="•"/>
              <a:defRPr lang="en-US" sz="1800" kern="1200" dirty="0" smtClean="0">
                <a:solidFill>
                  <a:schemeClr val="tx1">
                    <a:lumMod val="65000"/>
                    <a:lumOff val="35000"/>
                  </a:schemeClr>
                </a:solidFill>
                <a:latin typeface="Segoe UI" pitchFamily="34" charset="0"/>
                <a:ea typeface="Segoe UI" pitchFamily="34" charset="0"/>
                <a:cs typeface="Segoe UI" pitchFamily="34" charset="0"/>
              </a:defRPr>
            </a:lvl3pPr>
            <a:lvl4pPr marL="1257300" indent="-228600">
              <a:defRPr lang="en-US" sz="1600" kern="1200" dirty="0">
                <a:solidFill>
                  <a:schemeClr val="tx1">
                    <a:lumMod val="65000"/>
                    <a:lumOff val="35000"/>
                  </a:schemeClr>
                </a:solidFill>
                <a:latin typeface="Segoe UI" pitchFamily="34" charset="0"/>
                <a:ea typeface="Segoe UI" pitchFamily="34" charset="0"/>
                <a:cs typeface="Segoe UI" pitchFamily="34" charset="0"/>
              </a:defRPr>
            </a:lvl4pPr>
            <a:lvl5pPr marL="1485900" indent="-228600">
              <a:defRPr lang="en-US" sz="1600" kern="1200" dirty="0">
                <a:solidFill>
                  <a:schemeClr val="tx1"/>
                </a:solidFill>
                <a:latin typeface="Segoe UI" pitchFamily="34" charset="0"/>
                <a:ea typeface="Segoe UI" pitchFamily="34" charset="0"/>
                <a:cs typeface="Segoe UI"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endParaRPr 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_One Columns Layout with Picture">
    <p:bg>
      <p:bgPr>
        <a:blipFill dpi="0" rotWithShape="1">
          <a:blip r:embed="rId2">
            <a:lum/>
          </a:blip>
          <a:srcRect/>
          <a:stretch>
            <a:fillRect l="-6000" r="-6000"/>
          </a:stretch>
        </a:blipFill>
        <a:effectLst/>
      </p:bgPr>
    </p:bg>
    <p:spTree>
      <p:nvGrpSpPr>
        <p:cNvPr id="1" name=""/>
        <p:cNvGrpSpPr/>
        <p:nvPr/>
      </p:nvGrpSpPr>
      <p:grpSpPr>
        <a:xfrm>
          <a:off x="0" y="0"/>
          <a:ext cx="0" cy="0"/>
          <a:chOff x="0" y="0"/>
          <a:chExt cx="0" cy="0"/>
        </a:xfrm>
      </p:grpSpPr>
      <p:sp>
        <p:nvSpPr>
          <p:cNvPr id="11" name="Text Placeholder 2"/>
          <p:cNvSpPr>
            <a:spLocks noGrp="1"/>
          </p:cNvSpPr>
          <p:nvPr>
            <p:ph idx="11"/>
          </p:nvPr>
        </p:nvSpPr>
        <p:spPr>
          <a:xfrm>
            <a:off x="4800600" y="0"/>
            <a:ext cx="4343400" cy="6858000"/>
          </a:xfrm>
          <a:prstGeom prst="rect">
            <a:avLst/>
          </a:prstGeom>
          <a:solidFill>
            <a:schemeClr val="bg1"/>
          </a:solidFill>
        </p:spPr>
        <p:txBody>
          <a:bodyPr tIns="252000"/>
          <a:lstStyle>
            <a:lvl1pPr>
              <a:defRPr sz="2400"/>
            </a:lvl1pPr>
            <a:lvl2pPr marL="628650" indent="-285750" algn="l" defTabSz="914400" rtl="0" eaLnBrk="1" latinLnBrk="0" hangingPunct="1">
              <a:spcBef>
                <a:spcPct val="20000"/>
              </a:spcBef>
              <a:buClr>
                <a:schemeClr val="tx1">
                  <a:lumMod val="65000"/>
                  <a:lumOff val="35000"/>
                </a:schemeClr>
              </a:buClr>
              <a:buFont typeface="Wingdings" panose="05000000000000000000" pitchFamily="2" charset="2"/>
              <a:buChar char="§"/>
              <a:defRPr lang="en-US" sz="2000" kern="1200" dirty="0" smtClean="0">
                <a:solidFill>
                  <a:schemeClr val="tx1">
                    <a:lumMod val="85000"/>
                    <a:lumOff val="15000"/>
                  </a:schemeClr>
                </a:solidFill>
                <a:latin typeface="Segoe UI" pitchFamily="34" charset="0"/>
                <a:ea typeface="Segoe UI" pitchFamily="34" charset="0"/>
                <a:cs typeface="Segoe UI" pitchFamily="34" charset="0"/>
              </a:defRPr>
            </a:lvl2pPr>
            <a:lvl3pPr marL="971550" indent="-171450" algn="l" defTabSz="914400" rtl="0" eaLnBrk="1" latinLnBrk="0" hangingPunct="1">
              <a:spcBef>
                <a:spcPct val="20000"/>
              </a:spcBef>
              <a:buClr>
                <a:schemeClr val="tx1">
                  <a:lumMod val="65000"/>
                  <a:lumOff val="35000"/>
                </a:schemeClr>
              </a:buClr>
              <a:buFont typeface="Arial" panose="020B0604020202020204" pitchFamily="34" charset="0"/>
              <a:buChar char="•"/>
              <a:defRPr lang="en-US" sz="1800" kern="1200" dirty="0" smtClean="0">
                <a:solidFill>
                  <a:schemeClr val="tx1">
                    <a:lumMod val="65000"/>
                    <a:lumOff val="35000"/>
                  </a:schemeClr>
                </a:solidFill>
                <a:latin typeface="Segoe UI" pitchFamily="34" charset="0"/>
                <a:ea typeface="Segoe UI" pitchFamily="34" charset="0"/>
                <a:cs typeface="Segoe UI" pitchFamily="34" charset="0"/>
              </a:defRPr>
            </a:lvl3pPr>
            <a:lvl4pPr marL="1257300" indent="-228600">
              <a:defRPr lang="en-US" sz="1600" kern="1200" dirty="0">
                <a:solidFill>
                  <a:schemeClr val="tx1">
                    <a:lumMod val="65000"/>
                    <a:lumOff val="35000"/>
                  </a:schemeClr>
                </a:solidFill>
                <a:latin typeface="Segoe UI" pitchFamily="34" charset="0"/>
                <a:ea typeface="Segoe UI" pitchFamily="34" charset="0"/>
                <a:cs typeface="Segoe UI" pitchFamily="34" charset="0"/>
              </a:defRPr>
            </a:lvl4pPr>
            <a:lvl5pPr marL="1485900" indent="-228600">
              <a:defRPr lang="en-US" sz="1600" kern="1200" dirty="0">
                <a:solidFill>
                  <a:schemeClr val="tx1"/>
                </a:solidFill>
                <a:latin typeface="Segoe UI" pitchFamily="34" charset="0"/>
                <a:ea typeface="Segoe UI" pitchFamily="34" charset="0"/>
                <a:cs typeface="Segoe UI"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endParaRPr lang="en-US"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3_One Columns Layout with Picture">
    <p:bg>
      <p:bgPr>
        <a:blipFill dpi="0" rotWithShape="1">
          <a:blip r:embed="rId2">
            <a:lum/>
          </a:blip>
          <a:srcRect/>
          <a:stretch>
            <a:fillRect l="-6000" r="-6000"/>
          </a:stretch>
        </a:blipFill>
        <a:effectLst/>
      </p:bgPr>
    </p:bg>
    <p:spTree>
      <p:nvGrpSpPr>
        <p:cNvPr id="1" name=""/>
        <p:cNvGrpSpPr/>
        <p:nvPr/>
      </p:nvGrpSpPr>
      <p:grpSpPr>
        <a:xfrm>
          <a:off x="0" y="0"/>
          <a:ext cx="0" cy="0"/>
          <a:chOff x="0" y="0"/>
          <a:chExt cx="0" cy="0"/>
        </a:xfrm>
      </p:grpSpPr>
      <p:sp>
        <p:nvSpPr>
          <p:cNvPr id="11" name="Text Placeholder 2"/>
          <p:cNvSpPr>
            <a:spLocks noGrp="1"/>
          </p:cNvSpPr>
          <p:nvPr>
            <p:ph idx="11"/>
          </p:nvPr>
        </p:nvSpPr>
        <p:spPr>
          <a:xfrm>
            <a:off x="4800600" y="0"/>
            <a:ext cx="4343400" cy="6858000"/>
          </a:xfrm>
          <a:prstGeom prst="rect">
            <a:avLst/>
          </a:prstGeom>
          <a:solidFill>
            <a:schemeClr val="bg1"/>
          </a:solidFill>
        </p:spPr>
        <p:txBody>
          <a:bodyPr tIns="252000"/>
          <a:lstStyle>
            <a:lvl1pPr>
              <a:defRPr sz="2400" baseline="0"/>
            </a:lvl1pPr>
            <a:lvl2pPr marL="628650" indent="-285750" algn="l" defTabSz="914400" rtl="0" eaLnBrk="1" latinLnBrk="0" hangingPunct="1">
              <a:spcBef>
                <a:spcPct val="20000"/>
              </a:spcBef>
              <a:buClr>
                <a:schemeClr val="tx1">
                  <a:lumMod val="65000"/>
                  <a:lumOff val="35000"/>
                </a:schemeClr>
              </a:buClr>
              <a:buFont typeface="Wingdings" panose="05000000000000000000" pitchFamily="2" charset="2"/>
              <a:buChar char="§"/>
              <a:defRPr lang="en-US" sz="2000" kern="1200" dirty="0" smtClean="0">
                <a:solidFill>
                  <a:schemeClr val="tx1">
                    <a:lumMod val="85000"/>
                    <a:lumOff val="15000"/>
                  </a:schemeClr>
                </a:solidFill>
                <a:latin typeface="Segoe UI" pitchFamily="34" charset="0"/>
                <a:ea typeface="Segoe UI" pitchFamily="34" charset="0"/>
                <a:cs typeface="Segoe UI" pitchFamily="34" charset="0"/>
              </a:defRPr>
            </a:lvl2pPr>
            <a:lvl3pPr marL="971550" indent="-171450" algn="l" defTabSz="914400" rtl="0" eaLnBrk="1" latinLnBrk="0" hangingPunct="1">
              <a:spcBef>
                <a:spcPct val="20000"/>
              </a:spcBef>
              <a:buClr>
                <a:schemeClr val="tx1">
                  <a:lumMod val="65000"/>
                  <a:lumOff val="35000"/>
                </a:schemeClr>
              </a:buClr>
              <a:buFont typeface="Arial" panose="020B0604020202020204" pitchFamily="34" charset="0"/>
              <a:buChar char="•"/>
              <a:defRPr lang="en-US" sz="1800" kern="1200" dirty="0" smtClean="0">
                <a:solidFill>
                  <a:schemeClr val="tx1">
                    <a:lumMod val="65000"/>
                    <a:lumOff val="35000"/>
                  </a:schemeClr>
                </a:solidFill>
                <a:latin typeface="Segoe UI" pitchFamily="34" charset="0"/>
                <a:ea typeface="Segoe UI" pitchFamily="34" charset="0"/>
                <a:cs typeface="Segoe UI" pitchFamily="34" charset="0"/>
              </a:defRPr>
            </a:lvl3pPr>
            <a:lvl4pPr marL="1257300" indent="-228600">
              <a:defRPr lang="en-US" sz="1600" kern="1200" dirty="0">
                <a:solidFill>
                  <a:schemeClr val="tx1">
                    <a:lumMod val="65000"/>
                    <a:lumOff val="35000"/>
                  </a:schemeClr>
                </a:solidFill>
                <a:latin typeface="Segoe UI" pitchFamily="34" charset="0"/>
                <a:ea typeface="Segoe UI" pitchFamily="34" charset="0"/>
                <a:cs typeface="Segoe UI" pitchFamily="34" charset="0"/>
              </a:defRPr>
            </a:lvl4pPr>
            <a:lvl5pPr marL="1485900" indent="-228600">
              <a:defRPr lang="en-US" sz="1600" kern="1200" dirty="0">
                <a:solidFill>
                  <a:schemeClr val="tx1"/>
                </a:solidFill>
                <a:latin typeface="Segoe UI" pitchFamily="34" charset="0"/>
                <a:ea typeface="Segoe UI" pitchFamily="34" charset="0"/>
                <a:cs typeface="Segoe UI"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endParaRPr lang="en-US" dirty="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ection Layout with Picture">
    <p:bg>
      <p:bgPr>
        <a:blipFill dpi="0" rotWithShape="1">
          <a:blip r:embed="rId2">
            <a:lum/>
          </a:blip>
          <a:srcRect/>
          <a:stretch>
            <a:fillRect l="-6000" r="-6000"/>
          </a:stretch>
        </a:blipFill>
        <a:effectLst/>
      </p:bgPr>
    </p:bg>
    <p:spTree>
      <p:nvGrpSpPr>
        <p:cNvPr id="1" name=""/>
        <p:cNvGrpSpPr/>
        <p:nvPr/>
      </p:nvGrpSpPr>
      <p:grpSpPr>
        <a:xfrm>
          <a:off x="0" y="0"/>
          <a:ext cx="0" cy="0"/>
          <a:chOff x="0" y="0"/>
          <a:chExt cx="0" cy="0"/>
        </a:xfrm>
      </p:grpSpPr>
      <p:sp>
        <p:nvSpPr>
          <p:cNvPr id="3" name="Title 1"/>
          <p:cNvSpPr>
            <a:spLocks noGrp="1"/>
          </p:cNvSpPr>
          <p:nvPr>
            <p:ph type="ctrTitle"/>
          </p:nvPr>
        </p:nvSpPr>
        <p:spPr>
          <a:xfrm>
            <a:off x="0" y="5181600"/>
            <a:ext cx="9136380" cy="914400"/>
          </a:xfrm>
          <a:solidFill>
            <a:srgbClr val="017EB8"/>
          </a:solidFill>
        </p:spPr>
        <p:txBody>
          <a:bodyPr lIns="360000" rtlCol="0">
            <a:noAutofit/>
          </a:bodyPr>
          <a:lstStyle>
            <a:lvl1pPr>
              <a:defRPr lang="en-US" sz="4400" cap="none" baseline="0" dirty="0">
                <a:solidFill>
                  <a:schemeClr val="bg1"/>
                </a:solidFill>
                <a:latin typeface="Segoe UI" pitchFamily="34" charset="0"/>
              </a:defRPr>
            </a:lvl1pPr>
          </a:lstStyle>
          <a:p>
            <a:pPr lvl="0"/>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6834020F-6E40-4223-A5D2-356677028771}" type="datetimeFigureOut">
              <a:rPr lang="en-US"/>
              <a:pPr>
                <a:defRPr/>
              </a:pPr>
              <a:t>1/31/2016</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AC2BBE3E-25D9-4E10-B4E2-D31F834A75C3}" type="slidenum">
              <a:rPr lang="uk-UA"/>
              <a:pPr>
                <a:defRPr/>
              </a:pPr>
              <a:t>‹#›</a:t>
            </a:fld>
            <a:endParaRPr lang="uk-UA"/>
          </a:p>
        </p:txBody>
      </p:sp>
    </p:spTree>
  </p:cSld>
  <p:clrMapOvr>
    <a:masterClrMapping/>
  </p:clrMapOvr>
  <p:hf hd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4B044C9D-8063-4E94-ABB2-0261E4A3254E}" type="datetimeFigureOut">
              <a:rPr lang="en-US"/>
              <a:pPr>
                <a:defRPr/>
              </a:pPr>
              <a:t>1/31/2016</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3EA81121-B802-4A82-A7C4-47C14CF828E0}" type="slidenum">
              <a:rPr lang="uk-UA"/>
              <a:pPr>
                <a:defRPr/>
              </a:pPr>
              <a:t>‹#›</a:t>
            </a:fld>
            <a:endParaRPr lang="uk-UA"/>
          </a:p>
        </p:txBody>
      </p:sp>
    </p:spTree>
  </p:cSld>
  <p:clrMapOvr>
    <a:masterClrMapping/>
  </p:clrMapOvr>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0955269B-700B-49C5-9044-FA86676AB4B3}" type="datetimeFigureOut">
              <a:rPr lang="en-US"/>
              <a:pPr>
                <a:defRPr/>
              </a:pPr>
              <a:t>1/31/2016</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E1EBCDF1-5DDD-4DED-BB89-87C7B0FE5E6B}" type="slidenum">
              <a:rPr lang="uk-UA"/>
              <a:pPr>
                <a:defRPr/>
              </a:pPr>
              <a:t>‹#›</a:t>
            </a:fld>
            <a:endParaRPr lang="uk-UA"/>
          </a:p>
        </p:txBody>
      </p:sp>
    </p:spTree>
  </p:cSld>
  <p:clrMapOvr>
    <a:masterClrMapping/>
  </p:clrMapOvr>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7E0F3A00-E9AC-4EC9-93F0-22762DB684F8}" type="datetimeFigureOut">
              <a:rPr lang="en-US"/>
              <a:pPr>
                <a:defRPr/>
              </a:pPr>
              <a:t>1/31/2016</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3079AB16-F901-4688-84E6-959F3037AD41}" type="slidenum">
              <a:rPr lang="uk-UA"/>
              <a:pPr>
                <a:defRPr/>
              </a:pPr>
              <a:t>‹#›</a:t>
            </a:fld>
            <a:endParaRPr lang="uk-UA"/>
          </a:p>
        </p:txBody>
      </p:sp>
    </p:spTree>
  </p:cSld>
  <p:clrMapOvr>
    <a:masterClrMapping/>
  </p:clrMapOvr>
  <p:hf hd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5817DE38-1BCF-460E-BB11-76E71BC3ABEA}" type="datetimeFigureOut">
              <a:rPr lang="en-US"/>
              <a:pPr>
                <a:defRPr/>
              </a:pPr>
              <a:t>1/31/2016</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650A964D-432F-48E7-925F-E8A743F44155}" type="slidenum">
              <a:rPr lang="uk-UA"/>
              <a:pPr>
                <a:defRPr/>
              </a:pPr>
              <a:t>‹#›</a:t>
            </a:fld>
            <a:endParaRPr lang="uk-UA"/>
          </a:p>
        </p:txBody>
      </p:sp>
    </p:spTree>
  </p:cSld>
  <p:clrMapOvr>
    <a:masterClrMapping/>
  </p:clrMapOvr>
  <p:hf hd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D37B6363-A7E7-4A94-B0DC-A97A66319927}" type="datetimeFigureOut">
              <a:rPr lang="en-US"/>
              <a:pPr>
                <a:defRPr/>
              </a:pPr>
              <a:t>1/31/2016</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3B7106F3-8971-4E91-8965-A4EC0BEDFAE8}" type="slidenum">
              <a:rPr lang="uk-UA"/>
              <a:pPr>
                <a:defRPr/>
              </a:pPr>
              <a:t>‹#›</a:t>
            </a:fld>
            <a:endParaRPr lang="uk-UA"/>
          </a:p>
        </p:txBody>
      </p:sp>
    </p:spTree>
  </p:cSld>
  <p:clrMapOvr>
    <a:masterClrMapping/>
  </p:clrMapOvr>
  <p:hf hd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F961E783-5BA1-46F0-BF3C-9AD18B253EF2}" type="datetimeFigureOut">
              <a:rPr lang="en-US"/>
              <a:pPr>
                <a:defRPr/>
              </a:pPr>
              <a:t>1/31/2016</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35E7C91B-5459-47C6-AD15-902C36A54E16}" type="slidenum">
              <a:rPr lang="uk-UA"/>
              <a:pPr>
                <a:defRPr/>
              </a:pPr>
              <a:t>‹#›</a:t>
            </a:fld>
            <a:endParaRPr lang="uk-UA"/>
          </a:p>
        </p:txBody>
      </p:sp>
    </p:spTree>
  </p:cSld>
  <p:clrMapOvr>
    <a:masterClrMapping/>
  </p:clrMapOvr>
  <p:hf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smtClean="0">
                <a:solidFill>
                  <a:schemeClr val="tx1">
                    <a:tint val="75000"/>
                  </a:schemeClr>
                </a:solidFill>
              </a:defRPr>
            </a:lvl1pPr>
          </a:lstStyle>
          <a:p>
            <a:pPr>
              <a:defRPr/>
            </a:pPr>
            <a:fld id="{F5FF7870-EC35-4F0B-9998-6DBF1F92F4BE}" type="datetimeFigureOut">
              <a:rPr lang="en-US"/>
              <a:pPr>
                <a:defRPr/>
              </a:pPr>
              <a:t>1/31/2016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smtClean="0">
                <a:solidFill>
                  <a:schemeClr val="tx1">
                    <a:tint val="75000"/>
                  </a:schemeClr>
                </a:solidFill>
              </a:defRPr>
            </a:lvl1pPr>
          </a:lstStyle>
          <a:p>
            <a:pPr>
              <a:defRPr/>
            </a:pPr>
            <a:fld id="{E528101A-F78B-4DCD-8C99-D0FC830CCA5C}" type="slidenum">
              <a:rPr lang="uk-UA"/>
              <a:pPr>
                <a:defRPr/>
              </a:pPr>
              <a:t>‹#›</a:t>
            </a:fld>
            <a:endParaRPr lang="uk-UA"/>
          </a:p>
        </p:txBody>
      </p:sp>
      <p:sp>
        <p:nvSpPr>
          <p:cNvPr id="7" name="Content Placeholder 2"/>
          <p:cNvSpPr txBox="1">
            <a:spLocks/>
          </p:cNvSpPr>
          <p:nvPr userDrawn="1"/>
        </p:nvSpPr>
        <p:spPr>
          <a:xfrm>
            <a:off x="1905000" y="6324600"/>
            <a:ext cx="3048000" cy="304800"/>
          </a:xfrm>
          <a:prstGeom prst="rect">
            <a:avLst/>
          </a:prstGeom>
        </p:spPr>
        <p:txBody>
          <a:bodyPr>
            <a:normAutofit/>
          </a:bodyPr>
          <a:lstStyle/>
          <a:p>
            <a:pPr>
              <a:spcBef>
                <a:spcPct val="20000"/>
              </a:spcBef>
              <a:buClr>
                <a:srgbClr val="017EB8"/>
              </a:buClr>
              <a:buFont typeface="Wingdings" pitchFamily="2" charset="2"/>
              <a:buNone/>
              <a:defRPr/>
            </a:pPr>
            <a:endParaRPr lang="en-US" sz="1400">
              <a:latin typeface="Segoe UI" pitchFamily="34" charset="0"/>
              <a:cs typeface="Segoe UI" pitchFamily="34" charset="0"/>
            </a:endParaRPr>
          </a:p>
          <a:p>
            <a:pPr>
              <a:spcBef>
                <a:spcPct val="20000"/>
              </a:spcBef>
              <a:buClr>
                <a:srgbClr val="017EB8"/>
              </a:buClr>
              <a:buFont typeface="Wingdings" pitchFamily="2" charset="2"/>
              <a:buNone/>
              <a:defRPr/>
            </a:pPr>
            <a:endParaRPr lang="uk-UA" sz="1400">
              <a:latin typeface="Segoe UI" pitchFamily="34" charset="0"/>
              <a:cs typeface="Segoe UI" pitchFamily="34" charset="0"/>
            </a:endParaRPr>
          </a:p>
        </p:txBody>
      </p:sp>
    </p:spTree>
  </p:cSld>
  <p:clrMap bg1="lt1" tx1="dk1" bg2="lt2" tx2="dk2" accent1="accent1" accent2="accent2" accent3="accent3" accent4="accent4" accent5="accent5" accent6="accent6" hlink="hlink" folHlink="folHlink"/>
  <p:sldLayoutIdLst>
    <p:sldLayoutId id="2147483706" r:id="rId1"/>
    <p:sldLayoutId id="2147483705" r:id="rId2"/>
    <p:sldLayoutId id="2147483704" r:id="rId3"/>
    <p:sldLayoutId id="2147483703" r:id="rId4"/>
    <p:sldLayoutId id="2147483702" r:id="rId5"/>
    <p:sldLayoutId id="2147483701" r:id="rId6"/>
    <p:sldLayoutId id="2147483700" r:id="rId7"/>
    <p:sldLayoutId id="2147483699" r:id="rId8"/>
    <p:sldLayoutId id="2147483698" r:id="rId9"/>
    <p:sldLayoutId id="2147483697" r:id="rId10"/>
    <p:sldLayoutId id="2147483696" r:id="rId11"/>
    <p:sldLayoutId id="2147483707" r:id="rId12"/>
    <p:sldLayoutId id="2147483708" r:id="rId13"/>
    <p:sldLayoutId id="2147483709" r:id="rId14"/>
    <p:sldLayoutId id="2147483710" r:id="rId15"/>
    <p:sldLayoutId id="2147483711" r:id="rId16"/>
    <p:sldLayoutId id="2147483712" r:id="rId17"/>
    <p:sldLayoutId id="2147483713" r:id="rId18"/>
    <p:sldLayoutId id="2147483714" r:id="rId19"/>
    <p:sldLayoutId id="2147483715" r:id="rId20"/>
    <p:sldLayoutId id="2147483716" r:id="rId21"/>
    <p:sldLayoutId id="2147483717" r:id="rId22"/>
    <p:sldLayoutId id="2147483718" r:id="rId23"/>
    <p:sldLayoutId id="2147483719" r:id="rId24"/>
    <p:sldLayoutId id="2147483720" r:id="rId25"/>
    <p:sldLayoutId id="2147483721" r:id="rId26"/>
  </p:sldLayoutIdLst>
  <p:hf hdr="0" dt="0"/>
  <p:txStyles>
    <p:title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itchFamily="34" charset="0"/>
        </a:defRPr>
      </a:lvl2pPr>
      <a:lvl3pPr algn="ctr" rtl="0" fontAlgn="base">
        <a:spcBef>
          <a:spcPct val="0"/>
        </a:spcBef>
        <a:spcAft>
          <a:spcPct val="0"/>
        </a:spcAft>
        <a:defRPr sz="4400">
          <a:solidFill>
            <a:schemeClr val="tx1"/>
          </a:solidFill>
          <a:latin typeface="Calibri" pitchFamily="34" charset="0"/>
        </a:defRPr>
      </a:lvl3pPr>
      <a:lvl4pPr algn="ctr" rtl="0" fontAlgn="base">
        <a:spcBef>
          <a:spcPct val="0"/>
        </a:spcBef>
        <a:spcAft>
          <a:spcPct val="0"/>
        </a:spcAft>
        <a:defRPr sz="4400">
          <a:solidFill>
            <a:schemeClr val="tx1"/>
          </a:solidFill>
          <a:latin typeface="Calibri" pitchFamily="34" charset="0"/>
        </a:defRPr>
      </a:lvl4pPr>
      <a:lvl5pPr algn="ctr" rtl="0" fontAlgn="base">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fontAlgn="base">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Title 3"/>
          <p:cNvSpPr>
            <a:spLocks noGrp="1"/>
          </p:cNvSpPr>
          <p:nvPr>
            <p:ph type="ctrTitle"/>
          </p:nvPr>
        </p:nvSpPr>
        <p:spPr>
          <a:xfrm>
            <a:off x="1371600" y="2590800"/>
            <a:ext cx="6477000" cy="1447800"/>
          </a:xfrm>
        </p:spPr>
        <p:txBody>
          <a:bodyPr/>
          <a:lstStyle/>
          <a:p>
            <a:r>
              <a:rPr smtClean="0">
                <a:solidFill>
                  <a:schemeClr val="bg1"/>
                </a:solidFill>
              </a:rPr>
              <a:t>Test Design Techniques</a:t>
            </a:r>
          </a:p>
        </p:txBody>
      </p:sp>
      <p:sp>
        <p:nvSpPr>
          <p:cNvPr id="30722" name="Text Box 4"/>
          <p:cNvSpPr txBox="1">
            <a:spLocks noChangeArrowheads="1"/>
          </p:cNvSpPr>
          <p:nvPr/>
        </p:nvSpPr>
        <p:spPr bwMode="auto">
          <a:xfrm>
            <a:off x="7010400" y="5715000"/>
            <a:ext cx="1600200" cy="641350"/>
          </a:xfrm>
          <a:prstGeom prst="rect">
            <a:avLst/>
          </a:prstGeom>
          <a:noFill/>
          <a:ln w="9525">
            <a:noFill/>
            <a:miter lim="800000"/>
            <a:headEnd/>
            <a:tailEnd/>
          </a:ln>
        </p:spPr>
        <p:txBody>
          <a:bodyPr>
            <a:spAutoFit/>
          </a:bodyPr>
          <a:lstStyle/>
          <a:p>
            <a:r>
              <a:rPr lang="en-US">
                <a:solidFill>
                  <a:srgbClr val="75BEE9"/>
                </a:solidFill>
              </a:rPr>
              <a:t>Andrii Artysh</a:t>
            </a:r>
          </a:p>
          <a:p>
            <a:r>
              <a:rPr lang="en-US">
                <a:solidFill>
                  <a:srgbClr val="75BEE9"/>
                </a:solidFill>
              </a:rPr>
              <a:t>January 2016</a:t>
            </a:r>
            <a:endParaRPr lang="en-US" sz="2200">
              <a:solidFill>
                <a:srgbClr val="75BEE9"/>
              </a:solidFill>
              <a:latin typeface="Segoe UI" pitchFamily="34" charset="0"/>
              <a:cs typeface="Segoe UI"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Title 1"/>
          <p:cNvSpPr>
            <a:spLocks noGrp="1"/>
          </p:cNvSpPr>
          <p:nvPr>
            <p:ph type="ctrTitle"/>
          </p:nvPr>
        </p:nvSpPr>
        <p:spPr/>
        <p:txBody>
          <a:bodyPr/>
          <a:lstStyle/>
          <a:p>
            <a:r>
              <a:rPr smtClean="0"/>
              <a:t>Thank you</a:t>
            </a:r>
            <a:endParaRPr lang="uk-UA"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Number Placeholder 2"/>
          <p:cNvSpPr>
            <a:spLocks noGrp="1"/>
          </p:cNvSpPr>
          <p:nvPr>
            <p:ph type="sldNum" sz="quarter" idx="10"/>
          </p:nvPr>
        </p:nvSpPr>
        <p:spPr bwMode="auto">
          <a:ln>
            <a:miter lim="800000"/>
            <a:headEnd/>
            <a:tailEnd/>
          </a:ln>
        </p:spPr>
        <p:txBody>
          <a:bodyPr/>
          <a:lstStyle/>
          <a:p>
            <a:pPr>
              <a:defRPr/>
            </a:pPr>
            <a:fld id="{BC7C03AF-63F7-4104-9DAD-E75D3855FD93}" type="slidenum">
              <a:rPr lang="uk-UA" smtClean="0"/>
              <a:pPr>
                <a:defRPr/>
              </a:pPr>
              <a:t>2</a:t>
            </a:fld>
            <a:endParaRPr lang="uk-UA" smtClean="0"/>
          </a:p>
        </p:txBody>
      </p:sp>
      <p:sp>
        <p:nvSpPr>
          <p:cNvPr id="31746" name="Title 3"/>
          <p:cNvSpPr txBox="1">
            <a:spLocks/>
          </p:cNvSpPr>
          <p:nvPr/>
        </p:nvSpPr>
        <p:spPr bwMode="auto">
          <a:xfrm>
            <a:off x="457200" y="12700"/>
            <a:ext cx="8229600" cy="914400"/>
          </a:xfrm>
          <a:prstGeom prst="rect">
            <a:avLst/>
          </a:prstGeom>
          <a:noFill/>
          <a:ln w="9525">
            <a:noFill/>
            <a:miter lim="800000"/>
            <a:headEnd/>
            <a:tailEnd/>
          </a:ln>
        </p:spPr>
        <p:txBody>
          <a:bodyPr anchor="ctr"/>
          <a:lstStyle/>
          <a:p>
            <a:pPr defTabSz="0"/>
            <a:r>
              <a:rPr lang="en-US" sz="4400">
                <a:solidFill>
                  <a:srgbClr val="017EB8"/>
                </a:solidFill>
                <a:latin typeface="Segoe UI" pitchFamily="34" charset="0"/>
                <a:cs typeface="Segoe UI" pitchFamily="34" charset="0"/>
              </a:rPr>
              <a:t>Agenda</a:t>
            </a:r>
          </a:p>
        </p:txBody>
      </p:sp>
      <p:sp>
        <p:nvSpPr>
          <p:cNvPr id="31747" name="Rectangle 5"/>
          <p:cNvSpPr>
            <a:spLocks noChangeArrowheads="1"/>
          </p:cNvSpPr>
          <p:nvPr/>
        </p:nvSpPr>
        <p:spPr bwMode="auto">
          <a:xfrm>
            <a:off x="457200" y="1190625"/>
            <a:ext cx="8116888" cy="4149725"/>
          </a:xfrm>
          <a:prstGeom prst="rect">
            <a:avLst/>
          </a:prstGeom>
          <a:noFill/>
          <a:ln w="9525">
            <a:noFill/>
            <a:miter lim="800000"/>
            <a:headEnd/>
            <a:tailEnd/>
          </a:ln>
        </p:spPr>
        <p:txBody>
          <a:bodyPr>
            <a:spAutoFit/>
          </a:bodyPr>
          <a:lstStyle/>
          <a:p>
            <a:pPr marL="342900" indent="-342900">
              <a:spcBef>
                <a:spcPts val="1200"/>
              </a:spcBef>
              <a:buFont typeface="Arial" charset="0"/>
              <a:buChar char="•"/>
            </a:pPr>
            <a:r>
              <a:rPr lang="en-US" sz="3600" i="1">
                <a:solidFill>
                  <a:schemeClr val="tx2"/>
                </a:solidFill>
                <a:latin typeface="Segoe UI" pitchFamily="34" charset="0"/>
                <a:cs typeface="Segoe UI" pitchFamily="34" charset="0"/>
              </a:rPr>
              <a:t>Equivalence Partitioning </a:t>
            </a:r>
          </a:p>
          <a:p>
            <a:pPr marL="342900" indent="-342900">
              <a:spcBef>
                <a:spcPts val="1200"/>
              </a:spcBef>
              <a:buFont typeface="Arial" charset="0"/>
              <a:buChar char="•"/>
            </a:pPr>
            <a:r>
              <a:rPr lang="en-US" sz="3600" i="1">
                <a:solidFill>
                  <a:schemeClr val="tx2"/>
                </a:solidFill>
                <a:latin typeface="Segoe UI" pitchFamily="34" charset="0"/>
                <a:cs typeface="Segoe UI" pitchFamily="34" charset="0"/>
              </a:rPr>
              <a:t>Boundary Value </a:t>
            </a:r>
          </a:p>
          <a:p>
            <a:pPr marL="342900" indent="-342900">
              <a:spcBef>
                <a:spcPts val="1200"/>
              </a:spcBef>
              <a:buFont typeface="Arial" charset="0"/>
              <a:buChar char="•"/>
            </a:pPr>
            <a:r>
              <a:rPr lang="en-US" sz="3600" i="1">
                <a:solidFill>
                  <a:schemeClr val="tx2"/>
                </a:solidFill>
                <a:latin typeface="Segoe UI" pitchFamily="34" charset="0"/>
                <a:cs typeface="Segoe UI" pitchFamily="34" charset="0"/>
              </a:rPr>
              <a:t>Test Case</a:t>
            </a:r>
          </a:p>
          <a:p>
            <a:pPr marL="342900" indent="-342900">
              <a:spcBef>
                <a:spcPts val="1200"/>
              </a:spcBef>
              <a:buFont typeface="Arial" charset="0"/>
              <a:buChar char="•"/>
            </a:pPr>
            <a:r>
              <a:rPr lang="en-US" sz="3600" i="1">
                <a:solidFill>
                  <a:schemeClr val="tx2"/>
                </a:solidFill>
                <a:latin typeface="Segoe UI" pitchFamily="34" charset="0"/>
                <a:cs typeface="Segoe UI" pitchFamily="34" charset="0"/>
              </a:rPr>
              <a:t>Decision Tables</a:t>
            </a:r>
          </a:p>
          <a:p>
            <a:pPr marL="342900" indent="-342900">
              <a:spcBef>
                <a:spcPts val="1200"/>
              </a:spcBef>
              <a:buFont typeface="Arial" charset="0"/>
              <a:buChar char="•"/>
            </a:pPr>
            <a:r>
              <a:rPr lang="en-US" sz="3600" i="1">
                <a:solidFill>
                  <a:schemeClr val="tx2"/>
                </a:solidFill>
                <a:latin typeface="Segoe UI" pitchFamily="34" charset="0"/>
                <a:cs typeface="Segoe UI" pitchFamily="34" charset="0"/>
              </a:rPr>
              <a:t>State Transition</a:t>
            </a:r>
          </a:p>
          <a:p>
            <a:pPr marL="342900" indent="-342900">
              <a:spcBef>
                <a:spcPts val="1200"/>
              </a:spcBef>
              <a:buFont typeface="Arial" charset="0"/>
              <a:buNone/>
            </a:pPr>
            <a:endParaRPr lang="en-US" sz="3600" i="1">
              <a:solidFill>
                <a:schemeClr val="tx2"/>
              </a:solidFill>
              <a:latin typeface="Segoe UI" pitchFamily="34" charset="0"/>
              <a:cs typeface="Segoe UI" pitchFamily="34" charset="0"/>
            </a:endParaRPr>
          </a:p>
        </p:txBody>
      </p:sp>
      <p:pic>
        <p:nvPicPr>
          <p:cNvPr id="31748" name="Picture 5" descr="загруженное"/>
          <p:cNvPicPr>
            <a:picLocks noChangeAspect="1" noChangeArrowheads="1"/>
          </p:cNvPicPr>
          <p:nvPr/>
        </p:nvPicPr>
        <p:blipFill>
          <a:blip r:embed="rId3"/>
          <a:srcRect/>
          <a:stretch>
            <a:fillRect/>
          </a:stretch>
        </p:blipFill>
        <p:spPr bwMode="auto">
          <a:xfrm>
            <a:off x="4724400" y="2990850"/>
            <a:ext cx="3562350" cy="27908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3"/>
          <p:cNvSpPr>
            <a:spLocks noGrp="1"/>
          </p:cNvSpPr>
          <p:nvPr>
            <p:ph idx="1"/>
          </p:nvPr>
        </p:nvSpPr>
        <p:spPr>
          <a:xfrm>
            <a:off x="457200" y="1905000"/>
            <a:ext cx="8153400" cy="3429000"/>
          </a:xfrm>
        </p:spPr>
        <p:txBody>
          <a:bodyPr/>
          <a:lstStyle/>
          <a:p>
            <a:pPr>
              <a:buFont typeface="Arial" charset="0"/>
              <a:buNone/>
            </a:pPr>
            <a:r>
              <a:rPr lang="en-US" sz="1800" b="1" u="sng" smtClean="0"/>
              <a:t>Condition</a:t>
            </a:r>
            <a:r>
              <a:rPr lang="en-US" sz="1800" b="1" smtClean="0"/>
              <a:t> :</a:t>
            </a:r>
            <a:r>
              <a:rPr lang="en-US" sz="1800" smtClean="0"/>
              <a:t> In a system designed to work out the tax to be paid: An employee has   $1000 of salary tax free. The next $500 is taxed at 10%. The next $4000 is taxed at 22%. Any further amount is taxed by 40%. Salary cannot be larger than $6000.</a:t>
            </a:r>
          </a:p>
          <a:p>
            <a:pPr>
              <a:buFont typeface="Arial" charset="0"/>
              <a:buNone/>
            </a:pPr>
            <a:r>
              <a:rPr lang="en-US" sz="1800" smtClean="0"/>
              <a:t>Equivalence Partitioning values:</a:t>
            </a:r>
          </a:p>
          <a:p>
            <a:r>
              <a:rPr lang="en-US" sz="1800" smtClean="0"/>
              <a:t>-30.2  </a:t>
            </a:r>
          </a:p>
          <a:p>
            <a:r>
              <a:rPr lang="en-US" sz="1800" smtClean="0"/>
              <a:t>50.8 </a:t>
            </a:r>
            <a:r>
              <a:rPr lang="en-US" sz="1800" b="1" u="sng" smtClean="0"/>
              <a:t>for tax 0%</a:t>
            </a:r>
          </a:p>
          <a:p>
            <a:r>
              <a:rPr lang="en-US" sz="1800" smtClean="0"/>
              <a:t>300.9 </a:t>
            </a:r>
            <a:r>
              <a:rPr lang="en-US" sz="1800" b="1" u="sng" smtClean="0"/>
              <a:t>for tax 10%</a:t>
            </a:r>
          </a:p>
          <a:p>
            <a:r>
              <a:rPr lang="en-US" sz="1800" smtClean="0"/>
              <a:t>2250.7 </a:t>
            </a:r>
            <a:r>
              <a:rPr lang="en-US" sz="1800" b="1" u="sng" smtClean="0"/>
              <a:t>for tax 22%</a:t>
            </a:r>
          </a:p>
          <a:p>
            <a:r>
              <a:rPr lang="en-US" sz="1800" smtClean="0"/>
              <a:t>5000.4 </a:t>
            </a:r>
            <a:r>
              <a:rPr lang="en-US" sz="1800" b="1" u="sng" smtClean="0"/>
              <a:t>for tax 40%</a:t>
            </a:r>
          </a:p>
          <a:p>
            <a:r>
              <a:rPr lang="en-US" sz="1800" smtClean="0"/>
              <a:t>8000.3</a:t>
            </a:r>
          </a:p>
        </p:txBody>
      </p:sp>
      <p:sp>
        <p:nvSpPr>
          <p:cNvPr id="21505" name="Rectangle 2"/>
          <p:cNvSpPr>
            <a:spLocks noGrp="1"/>
          </p:cNvSpPr>
          <p:nvPr>
            <p:ph type="title"/>
          </p:nvPr>
        </p:nvSpPr>
        <p:spPr>
          <a:xfrm>
            <a:off x="304800" y="304800"/>
            <a:ext cx="8229600" cy="914400"/>
          </a:xfrm>
        </p:spPr>
        <p:txBody>
          <a:bodyPr>
            <a:normAutofit/>
          </a:bodyPr>
          <a:lstStyle/>
          <a:p>
            <a:pPr algn="ctr"/>
            <a:r>
              <a:rPr lang="uk-UA" smtClean="0"/>
              <a:t>Equivalence Partitioning</a:t>
            </a:r>
            <a:r>
              <a:rPr lang="uk-UA" sz="3200" smtClean="0"/>
              <a:t/>
            </a:r>
            <a:br>
              <a:rPr lang="uk-UA" sz="3200" smtClean="0"/>
            </a:br>
            <a:endParaRPr lang="uk-UA" sz="3200" smtClean="0"/>
          </a:p>
        </p:txBody>
      </p:sp>
      <p:graphicFrame>
        <p:nvGraphicFramePr>
          <p:cNvPr id="32826" name="Group 58"/>
          <p:cNvGraphicFramePr>
            <a:graphicFrameLocks noGrp="1"/>
          </p:cNvGraphicFramePr>
          <p:nvPr/>
        </p:nvGraphicFramePr>
        <p:xfrm>
          <a:off x="158750" y="5473700"/>
          <a:ext cx="8836025" cy="987425"/>
        </p:xfrm>
        <a:graphic>
          <a:graphicData uri="http://schemas.openxmlformats.org/drawingml/2006/table">
            <a:tbl>
              <a:tblPr/>
              <a:tblGrid>
                <a:gridCol w="1473200"/>
                <a:gridCol w="1471613"/>
                <a:gridCol w="1473200"/>
                <a:gridCol w="1473200"/>
                <a:gridCol w="1535112"/>
                <a:gridCol w="1409700"/>
              </a:tblGrid>
              <a:tr h="515938">
                <a:tc>
                  <a:txBody>
                    <a:body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pPr>
                      <a:r>
                        <a:rPr kumimoji="0" lang="en-US" sz="1800" b="0" i="0" u="none" strike="noStrike" cap="none" normalizeH="0" baseline="0" smtClean="0">
                          <a:ln>
                            <a:noFill/>
                          </a:ln>
                          <a:solidFill>
                            <a:schemeClr val="tx1"/>
                          </a:solidFill>
                          <a:effectLst/>
                          <a:latin typeface="Segoe UI" pitchFamily="34" charset="0"/>
                        </a:rPr>
                        <a:t>Invalid</a:t>
                      </a:r>
                      <a:endParaRPr kumimoji="0" lang="uk-UA" sz="1800" b="0" i="0" u="none" strike="noStrike" cap="none" normalizeH="0" baseline="0" smtClean="0">
                        <a:ln>
                          <a:noFill/>
                        </a:ln>
                        <a:solidFill>
                          <a:schemeClr val="tx1"/>
                        </a:solidFill>
                        <a:effectLst/>
                        <a:latin typeface="Segoe UI" pitchFamily="34" charset="0"/>
                      </a:endParaRPr>
                    </a:p>
                  </a:txBody>
                  <a:tcPr marL="90000" marR="90000" marT="46800" marB="468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99FF"/>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pPr>
                      <a:r>
                        <a:rPr kumimoji="0" lang="en-US" sz="1800" b="0" i="0" u="none" strike="noStrike" cap="none" normalizeH="0" baseline="0" smtClean="0">
                          <a:ln>
                            <a:noFill/>
                          </a:ln>
                          <a:solidFill>
                            <a:schemeClr val="tx1"/>
                          </a:solidFill>
                          <a:effectLst/>
                          <a:latin typeface="Segoe UI" pitchFamily="34" charset="0"/>
                        </a:rPr>
                        <a:t>Tax 0%</a:t>
                      </a:r>
                      <a:endParaRPr kumimoji="0" lang="uk-UA" sz="1800" b="0" i="0" u="none" strike="noStrike" cap="none" normalizeH="0" baseline="0" smtClean="0">
                        <a:ln>
                          <a:noFill/>
                        </a:ln>
                        <a:solidFill>
                          <a:schemeClr val="tx1"/>
                        </a:solidFill>
                        <a:effectLst/>
                        <a:latin typeface="Segoe UI" pitchFamily="34" charset="0"/>
                      </a:endParaRP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99FF"/>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pPr>
                      <a:r>
                        <a:rPr kumimoji="0" lang="en-US" sz="1800" b="0" i="0" u="none" strike="noStrike" cap="none" normalizeH="0" baseline="0" smtClean="0">
                          <a:ln>
                            <a:noFill/>
                          </a:ln>
                          <a:solidFill>
                            <a:schemeClr val="tx1"/>
                          </a:solidFill>
                          <a:effectLst/>
                          <a:latin typeface="Segoe UI" pitchFamily="34" charset="0"/>
                        </a:rPr>
                        <a:t>Tax 10%</a:t>
                      </a:r>
                      <a:endParaRPr kumimoji="0" lang="uk-UA" sz="1800" b="0" i="0" u="none" strike="noStrike" cap="none" normalizeH="0" baseline="0" smtClean="0">
                        <a:ln>
                          <a:noFill/>
                        </a:ln>
                        <a:solidFill>
                          <a:schemeClr val="tx1"/>
                        </a:solidFill>
                        <a:effectLst/>
                        <a:latin typeface="Segoe UI" pitchFamily="34" charset="0"/>
                      </a:endParaRP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99FF"/>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pPr>
                      <a:r>
                        <a:rPr kumimoji="0" lang="en-US" sz="1800" b="0" i="0" u="none" strike="noStrike" cap="none" normalizeH="0" baseline="0" smtClean="0">
                          <a:ln>
                            <a:noFill/>
                          </a:ln>
                          <a:solidFill>
                            <a:schemeClr val="tx1"/>
                          </a:solidFill>
                          <a:effectLst/>
                          <a:latin typeface="Segoe UI" pitchFamily="34" charset="0"/>
                        </a:rPr>
                        <a:t>Tax 22%</a:t>
                      </a:r>
                      <a:endParaRPr kumimoji="0" lang="uk-UA" sz="1800" b="0" i="0" u="none" strike="noStrike" cap="none" normalizeH="0" baseline="0" smtClean="0">
                        <a:ln>
                          <a:noFill/>
                        </a:ln>
                        <a:solidFill>
                          <a:schemeClr val="tx1"/>
                        </a:solidFill>
                        <a:effectLst/>
                        <a:latin typeface="Segoe UI" pitchFamily="34" charset="0"/>
                      </a:endParaRP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99FF"/>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pPr>
                      <a:r>
                        <a:rPr kumimoji="0" lang="en-US" sz="1800" b="0" i="0" u="none" strike="noStrike" cap="none" normalizeH="0" baseline="0" smtClean="0">
                          <a:ln>
                            <a:noFill/>
                          </a:ln>
                          <a:solidFill>
                            <a:schemeClr val="tx1"/>
                          </a:solidFill>
                          <a:effectLst/>
                          <a:latin typeface="Segoe UI" pitchFamily="34" charset="0"/>
                        </a:rPr>
                        <a:t>Tax 40%</a:t>
                      </a:r>
                      <a:endParaRPr kumimoji="0" lang="uk-UA" sz="1800" b="0" i="0" u="none" strike="noStrike" cap="none" normalizeH="0" baseline="0" smtClean="0">
                        <a:ln>
                          <a:noFill/>
                        </a:ln>
                        <a:solidFill>
                          <a:schemeClr val="tx1"/>
                        </a:solidFill>
                        <a:effectLst/>
                        <a:latin typeface="Segoe UI" pitchFamily="34" charset="0"/>
                      </a:endParaRP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99FF"/>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pPr>
                      <a:r>
                        <a:rPr kumimoji="0" lang="en-US" sz="1800" b="0" i="0" u="none" strike="noStrike" cap="none" normalizeH="0" baseline="0" smtClean="0">
                          <a:ln>
                            <a:noFill/>
                          </a:ln>
                          <a:solidFill>
                            <a:schemeClr val="tx1"/>
                          </a:solidFill>
                          <a:effectLst/>
                          <a:latin typeface="Segoe UI" pitchFamily="34" charset="0"/>
                        </a:rPr>
                        <a:t>Invalid</a:t>
                      </a:r>
                      <a:endParaRPr kumimoji="0" lang="uk-UA" sz="1800" b="0" i="0" u="none" strike="noStrike" cap="none" normalizeH="0" baseline="0" smtClean="0">
                        <a:ln>
                          <a:noFill/>
                        </a:ln>
                        <a:solidFill>
                          <a:schemeClr val="tx1"/>
                        </a:solidFill>
                        <a:effectLst/>
                        <a:latin typeface="Segoe UI" pitchFamily="34" charset="0"/>
                      </a:endParaRPr>
                    </a:p>
                  </a:txBody>
                  <a:tcPr marL="90000" marR="90000" marT="46800" marB="468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99FF"/>
                    </a:solidFill>
                  </a:tcPr>
                </a:tc>
              </a:tr>
              <a:tr h="471488">
                <a:tc>
                  <a:txBody>
                    <a:body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pPr>
                      <a:r>
                        <a:rPr kumimoji="0" lang="en-US" sz="1600" b="0" i="0" u="none" strike="noStrike" cap="none" normalizeH="0" baseline="0" smtClean="0">
                          <a:ln>
                            <a:noFill/>
                          </a:ln>
                          <a:solidFill>
                            <a:schemeClr val="tx1"/>
                          </a:solidFill>
                          <a:effectLst/>
                          <a:latin typeface="Calibri" pitchFamily="34" charset="0"/>
                        </a:rPr>
                        <a:t>-0.1</a:t>
                      </a:r>
                      <a:endParaRPr kumimoji="0" lang="uk-UA" sz="1600" b="0" i="0" u="none" strike="noStrike" cap="none" normalizeH="0" baseline="0" smtClean="0">
                        <a:ln>
                          <a:noFill/>
                        </a:ln>
                        <a:solidFill>
                          <a:schemeClr val="tx1"/>
                        </a:solidFill>
                        <a:effectLst/>
                        <a:latin typeface="Calibri" pitchFamily="34" charset="0"/>
                      </a:endParaRPr>
                    </a:p>
                  </a:txBody>
                  <a:tcPr marL="90000" marR="90000" marT="46800" marB="468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75BEE9"/>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Arial" charset="0"/>
                        <a:buNone/>
                        <a:tabLst/>
                      </a:pPr>
                      <a:r>
                        <a:rPr kumimoji="0" lang="en-US" sz="1600" b="0" i="0" u="none" strike="noStrike" cap="none" normalizeH="0" baseline="0" smtClean="0">
                          <a:ln>
                            <a:noFill/>
                          </a:ln>
                          <a:solidFill>
                            <a:schemeClr val="tx1"/>
                          </a:solidFill>
                          <a:effectLst/>
                          <a:latin typeface="Calibri" pitchFamily="34" charset="0"/>
                        </a:rPr>
                        <a:t>0.0            100.0</a:t>
                      </a:r>
                      <a:endParaRPr kumimoji="0" lang="uk-UA" sz="1600" b="0" i="0" u="none" strike="noStrike" cap="none" normalizeH="0" baseline="0" smtClean="0">
                        <a:ln>
                          <a:noFill/>
                        </a:ln>
                        <a:solidFill>
                          <a:schemeClr val="tx1"/>
                        </a:solidFill>
                        <a:effectLst/>
                        <a:latin typeface="Calibri" pitchFamily="34" charset="0"/>
                      </a:endParaRP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75BEE9"/>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Arial" charset="0"/>
                        <a:buNone/>
                        <a:tabLst/>
                      </a:pPr>
                      <a:r>
                        <a:rPr kumimoji="0" lang="en-US" sz="1600" b="0" i="0" u="none" strike="noStrike" cap="none" normalizeH="0" baseline="0" smtClean="0">
                          <a:ln>
                            <a:noFill/>
                          </a:ln>
                          <a:solidFill>
                            <a:schemeClr val="tx1"/>
                          </a:solidFill>
                          <a:effectLst/>
                          <a:latin typeface="Calibri" pitchFamily="34" charset="0"/>
                        </a:rPr>
                        <a:t>100.1       500.0</a:t>
                      </a:r>
                      <a:endParaRPr kumimoji="0" lang="uk-UA" sz="1600" b="0" i="0" u="none" strike="noStrike" cap="none" normalizeH="0" baseline="0" smtClean="0">
                        <a:ln>
                          <a:noFill/>
                        </a:ln>
                        <a:solidFill>
                          <a:schemeClr val="tx1"/>
                        </a:solidFill>
                        <a:effectLst/>
                        <a:latin typeface="Calibri" pitchFamily="34" charset="0"/>
                      </a:endParaRP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75BEE9"/>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Arial" charset="0"/>
                        <a:buNone/>
                        <a:tabLst/>
                      </a:pPr>
                      <a:r>
                        <a:rPr kumimoji="0" lang="en-US" sz="1600" b="0" i="0" u="none" strike="noStrike" cap="none" normalizeH="0" baseline="0" smtClean="0">
                          <a:ln>
                            <a:noFill/>
                          </a:ln>
                          <a:solidFill>
                            <a:schemeClr val="tx1"/>
                          </a:solidFill>
                          <a:effectLst/>
                          <a:latin typeface="Calibri" pitchFamily="34" charset="0"/>
                        </a:rPr>
                        <a:t>500.1     4000.0 </a:t>
                      </a:r>
                      <a:endParaRPr kumimoji="0" lang="uk-UA" sz="1600" b="0" i="0" u="none" strike="noStrike" cap="none" normalizeH="0" baseline="0" smtClean="0">
                        <a:ln>
                          <a:noFill/>
                        </a:ln>
                        <a:solidFill>
                          <a:schemeClr val="tx1"/>
                        </a:solidFill>
                        <a:effectLst/>
                        <a:latin typeface="Calibri" pitchFamily="34" charset="0"/>
                      </a:endParaRP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75BEE9"/>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Arial" charset="0"/>
                        <a:buNone/>
                        <a:tabLst/>
                      </a:pPr>
                      <a:r>
                        <a:rPr kumimoji="0" lang="en-US" sz="1600" b="0" i="0" u="none" strike="noStrike" cap="none" normalizeH="0" baseline="0" smtClean="0">
                          <a:ln>
                            <a:noFill/>
                          </a:ln>
                          <a:solidFill>
                            <a:schemeClr val="tx1"/>
                          </a:solidFill>
                          <a:effectLst/>
                          <a:latin typeface="Calibri" pitchFamily="34" charset="0"/>
                        </a:rPr>
                        <a:t>4000.1    6000.0</a:t>
                      </a:r>
                      <a:endParaRPr kumimoji="0" lang="uk-UA" sz="1600" b="0" i="0" u="none" strike="noStrike" cap="none" normalizeH="0" baseline="0" smtClean="0">
                        <a:ln>
                          <a:noFill/>
                        </a:ln>
                        <a:solidFill>
                          <a:schemeClr val="tx1"/>
                        </a:solidFill>
                        <a:effectLst/>
                        <a:latin typeface="Calibri" pitchFamily="34" charset="0"/>
                      </a:endParaRP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75BEE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pPr>
                      <a:r>
                        <a:rPr kumimoji="0" lang="en-US" sz="1600" b="0" i="0" u="none" strike="noStrike" cap="none" normalizeH="0" baseline="0" smtClean="0">
                          <a:ln>
                            <a:noFill/>
                          </a:ln>
                          <a:solidFill>
                            <a:schemeClr val="tx1"/>
                          </a:solidFill>
                          <a:effectLst/>
                          <a:latin typeface="Calibri" pitchFamily="34" charset="0"/>
                        </a:rPr>
                        <a:t>6000.1</a:t>
                      </a:r>
                      <a:endParaRPr kumimoji="0" lang="uk-UA" sz="1600" b="0" i="0" u="none" strike="noStrike" cap="none" normalizeH="0" baseline="0" smtClean="0">
                        <a:ln>
                          <a:noFill/>
                        </a:ln>
                        <a:solidFill>
                          <a:schemeClr val="tx1"/>
                        </a:solidFill>
                        <a:effectLst/>
                        <a:latin typeface="Calibri" pitchFamily="34" charset="0"/>
                      </a:endParaRPr>
                    </a:p>
                  </a:txBody>
                  <a:tcPr marL="90000" marR="90000" marT="46800" marB="468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75BEE9"/>
                    </a:solidFill>
                  </a:tcPr>
                </a:tc>
              </a:tr>
            </a:tbl>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Title 2"/>
          <p:cNvSpPr>
            <a:spLocks noGrp="1"/>
          </p:cNvSpPr>
          <p:nvPr>
            <p:ph type="title"/>
          </p:nvPr>
        </p:nvSpPr>
        <p:spPr>
          <a:xfrm>
            <a:off x="230188" y="0"/>
            <a:ext cx="8229600" cy="914400"/>
          </a:xfrm>
        </p:spPr>
        <p:txBody>
          <a:bodyPr/>
          <a:lstStyle/>
          <a:p>
            <a:pPr algn="ctr"/>
            <a:r>
              <a:rPr lang="en-US" smtClean="0"/>
              <a:t>Boundary Values</a:t>
            </a:r>
          </a:p>
        </p:txBody>
      </p:sp>
      <p:sp>
        <p:nvSpPr>
          <p:cNvPr id="4" name="Slide Number Placeholder 3"/>
          <p:cNvSpPr>
            <a:spLocks noGrp="1"/>
          </p:cNvSpPr>
          <p:nvPr>
            <p:ph type="sldNum" sz="quarter" idx="10"/>
          </p:nvPr>
        </p:nvSpPr>
        <p:spPr/>
        <p:txBody>
          <a:bodyPr/>
          <a:lstStyle/>
          <a:p>
            <a:pPr>
              <a:defRPr/>
            </a:pPr>
            <a:fld id="{E1CAA216-76F0-4D3D-A55E-A098C6A4109E}" type="slidenum">
              <a:rPr lang="uk-UA" smtClean="0"/>
              <a:pPr>
                <a:defRPr/>
              </a:pPr>
              <a:t>4</a:t>
            </a:fld>
            <a:endParaRPr lang="uk-UA"/>
          </a:p>
        </p:txBody>
      </p:sp>
      <p:sp>
        <p:nvSpPr>
          <p:cNvPr id="33795" name="Rectangle 3"/>
          <p:cNvSpPr>
            <a:spLocks noGrp="1"/>
          </p:cNvSpPr>
          <p:nvPr>
            <p:ph idx="1"/>
          </p:nvPr>
        </p:nvSpPr>
        <p:spPr>
          <a:xfrm>
            <a:off x="457200" y="1905000"/>
            <a:ext cx="8153400" cy="3429000"/>
          </a:xfrm>
        </p:spPr>
        <p:txBody>
          <a:bodyPr/>
          <a:lstStyle/>
          <a:p>
            <a:pPr>
              <a:buFont typeface="Arial" charset="0"/>
              <a:buNone/>
            </a:pPr>
            <a:r>
              <a:rPr lang="en-US" sz="1800" b="1" u="sng" smtClean="0"/>
              <a:t>Condition</a:t>
            </a:r>
            <a:r>
              <a:rPr lang="en-US" sz="1800" b="1" smtClean="0"/>
              <a:t> :</a:t>
            </a:r>
            <a:r>
              <a:rPr lang="en-US" sz="1800" smtClean="0"/>
              <a:t> In a system designed to work out the tax to be paid: An employee has   $1000 of salary tax free. The next $500 is taxed at 10%. The next $4000 is taxed at 22%. Any further amount is taxed by 40%. Salary cannot be larger than $6000.</a:t>
            </a:r>
          </a:p>
          <a:p>
            <a:pPr>
              <a:buFont typeface="Arial" charset="0"/>
              <a:buNone/>
            </a:pPr>
            <a:r>
              <a:rPr lang="en-US" sz="1800" smtClean="0"/>
              <a:t>Boundary values:</a:t>
            </a:r>
          </a:p>
          <a:p>
            <a:r>
              <a:rPr lang="en-US" sz="1800" smtClean="0"/>
              <a:t> -0.2 , -0.1</a:t>
            </a:r>
          </a:p>
          <a:p>
            <a:r>
              <a:rPr lang="en-US" sz="1800" smtClean="0"/>
              <a:t>0.0 , 0.1 , 99.9 , 100.0 </a:t>
            </a:r>
            <a:r>
              <a:rPr lang="en-US" sz="1800" b="1" u="sng" smtClean="0"/>
              <a:t>for tax 0%</a:t>
            </a:r>
          </a:p>
          <a:p>
            <a:r>
              <a:rPr lang="en-US" sz="1800" smtClean="0"/>
              <a:t>100.1 , 100.2 , 499.9 , 500.0 </a:t>
            </a:r>
            <a:r>
              <a:rPr lang="en-US" sz="1800" b="1" u="sng" smtClean="0"/>
              <a:t>for tax 10%</a:t>
            </a:r>
          </a:p>
          <a:p>
            <a:r>
              <a:rPr lang="en-US" sz="1800" smtClean="0"/>
              <a:t>500.1 , 500.2 , 3999.9 , 4000.0 </a:t>
            </a:r>
            <a:r>
              <a:rPr lang="en-US" sz="1800" b="1" u="sng" smtClean="0"/>
              <a:t>for tax 22%</a:t>
            </a:r>
          </a:p>
          <a:p>
            <a:r>
              <a:rPr lang="en-US" sz="1800" smtClean="0"/>
              <a:t> 4000.1 , 4000.2 , 5999.9 , 6000.0 </a:t>
            </a:r>
            <a:r>
              <a:rPr lang="en-US" sz="1800" b="1" u="sng" smtClean="0"/>
              <a:t>for tax 40%</a:t>
            </a:r>
          </a:p>
          <a:p>
            <a:r>
              <a:rPr lang="en-US" sz="1800" smtClean="0"/>
              <a:t>6000.1 , 6000.2</a:t>
            </a:r>
          </a:p>
        </p:txBody>
      </p:sp>
      <p:graphicFrame>
        <p:nvGraphicFramePr>
          <p:cNvPr id="33847" name="Group 55"/>
          <p:cNvGraphicFramePr>
            <a:graphicFrameLocks noGrp="1"/>
          </p:cNvGraphicFramePr>
          <p:nvPr/>
        </p:nvGraphicFramePr>
        <p:xfrm>
          <a:off x="304800" y="5410200"/>
          <a:ext cx="8610600" cy="1041400"/>
        </p:xfrm>
        <a:graphic>
          <a:graphicData uri="http://schemas.openxmlformats.org/drawingml/2006/table">
            <a:tbl>
              <a:tblPr/>
              <a:tblGrid>
                <a:gridCol w="1435100"/>
                <a:gridCol w="1435100"/>
                <a:gridCol w="1435100"/>
                <a:gridCol w="1435100"/>
                <a:gridCol w="1435100"/>
                <a:gridCol w="1435100"/>
              </a:tblGrid>
              <a:tr h="520700">
                <a:tc>
                  <a:txBody>
                    <a:body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pPr>
                      <a:r>
                        <a:rPr kumimoji="0" lang="en-US" sz="1800" b="0" i="0" u="none" strike="noStrike" cap="none" normalizeH="0" baseline="0" smtClean="0">
                          <a:ln>
                            <a:noFill/>
                          </a:ln>
                          <a:solidFill>
                            <a:schemeClr val="tx1"/>
                          </a:solidFill>
                          <a:effectLst/>
                          <a:latin typeface="Segoe UI" pitchFamily="34" charset="0"/>
                        </a:rPr>
                        <a:t>Invalid</a:t>
                      </a:r>
                      <a:endParaRPr kumimoji="0" lang="uk-UA" sz="1800" b="0" i="0" u="none" strike="noStrike" cap="none" normalizeH="0" baseline="0" smtClean="0">
                        <a:ln>
                          <a:noFill/>
                        </a:ln>
                        <a:solidFill>
                          <a:schemeClr val="tx1"/>
                        </a:solidFill>
                        <a:effectLst/>
                        <a:latin typeface="Segoe UI" pitchFamily="34"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99FF"/>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pPr>
                      <a:r>
                        <a:rPr kumimoji="0" lang="en-US" sz="1800" b="0" i="0" u="none" strike="noStrike" cap="none" normalizeH="0" baseline="0" smtClean="0">
                          <a:ln>
                            <a:noFill/>
                          </a:ln>
                          <a:solidFill>
                            <a:schemeClr val="tx1"/>
                          </a:solidFill>
                          <a:effectLst/>
                          <a:latin typeface="Segoe UI" pitchFamily="34" charset="0"/>
                        </a:rPr>
                        <a:t>Tax 0%</a:t>
                      </a:r>
                      <a:endParaRPr kumimoji="0" lang="uk-UA" sz="1800" b="0" i="0" u="none" strike="noStrike" cap="none" normalizeH="0" baseline="0" smtClean="0">
                        <a:ln>
                          <a:noFill/>
                        </a:ln>
                        <a:solidFill>
                          <a:schemeClr val="tx1"/>
                        </a:solidFill>
                        <a:effectLst/>
                        <a:latin typeface="Segoe UI"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99FF"/>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pPr>
                      <a:r>
                        <a:rPr kumimoji="0" lang="en-US" sz="1800" b="0" i="0" u="none" strike="noStrike" cap="none" normalizeH="0" baseline="0" smtClean="0">
                          <a:ln>
                            <a:noFill/>
                          </a:ln>
                          <a:solidFill>
                            <a:schemeClr val="tx1"/>
                          </a:solidFill>
                          <a:effectLst/>
                          <a:latin typeface="Segoe UI" pitchFamily="34" charset="0"/>
                        </a:rPr>
                        <a:t>Tax 10%</a:t>
                      </a:r>
                      <a:endParaRPr kumimoji="0" lang="uk-UA" sz="1800" b="0" i="0" u="none" strike="noStrike" cap="none" normalizeH="0" baseline="0" smtClean="0">
                        <a:ln>
                          <a:noFill/>
                        </a:ln>
                        <a:solidFill>
                          <a:schemeClr val="tx1"/>
                        </a:solidFill>
                        <a:effectLst/>
                        <a:latin typeface="Segoe UI"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99FF"/>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pPr>
                      <a:r>
                        <a:rPr kumimoji="0" lang="en-US" sz="1800" b="0" i="0" u="none" strike="noStrike" cap="none" normalizeH="0" baseline="0" smtClean="0">
                          <a:ln>
                            <a:noFill/>
                          </a:ln>
                          <a:solidFill>
                            <a:schemeClr val="tx1"/>
                          </a:solidFill>
                          <a:effectLst/>
                          <a:latin typeface="Segoe UI" pitchFamily="34" charset="0"/>
                        </a:rPr>
                        <a:t>Tax 22%</a:t>
                      </a:r>
                      <a:endParaRPr kumimoji="0" lang="uk-UA" sz="1800" b="0" i="0" u="none" strike="noStrike" cap="none" normalizeH="0" baseline="0" smtClean="0">
                        <a:ln>
                          <a:noFill/>
                        </a:ln>
                        <a:solidFill>
                          <a:schemeClr val="tx1"/>
                        </a:solidFill>
                        <a:effectLst/>
                        <a:latin typeface="Segoe UI"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99FF"/>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pPr>
                      <a:r>
                        <a:rPr kumimoji="0" lang="en-US" sz="1800" b="0" i="0" u="none" strike="noStrike" cap="none" normalizeH="0" baseline="0" smtClean="0">
                          <a:ln>
                            <a:noFill/>
                          </a:ln>
                          <a:solidFill>
                            <a:schemeClr val="tx1"/>
                          </a:solidFill>
                          <a:effectLst/>
                          <a:latin typeface="Segoe UI" pitchFamily="34" charset="0"/>
                        </a:rPr>
                        <a:t>Tax 40%</a:t>
                      </a:r>
                      <a:endParaRPr kumimoji="0" lang="uk-UA" sz="1800" b="0" i="0" u="none" strike="noStrike" cap="none" normalizeH="0" baseline="0" smtClean="0">
                        <a:ln>
                          <a:noFill/>
                        </a:ln>
                        <a:solidFill>
                          <a:schemeClr val="tx1"/>
                        </a:solidFill>
                        <a:effectLst/>
                        <a:latin typeface="Segoe UI"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99FF"/>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pPr>
                      <a:r>
                        <a:rPr kumimoji="0" lang="en-US" sz="1800" b="0" i="0" u="none" strike="noStrike" cap="none" normalizeH="0" baseline="0" smtClean="0">
                          <a:ln>
                            <a:noFill/>
                          </a:ln>
                          <a:solidFill>
                            <a:schemeClr val="tx1"/>
                          </a:solidFill>
                          <a:effectLst/>
                          <a:latin typeface="Segoe UI" pitchFamily="34" charset="0"/>
                        </a:rPr>
                        <a:t>Invalid</a:t>
                      </a:r>
                      <a:endParaRPr kumimoji="0" lang="uk-UA" sz="1800" b="0" i="0" u="none" strike="noStrike" cap="none" normalizeH="0" baseline="0" smtClean="0">
                        <a:ln>
                          <a:noFill/>
                        </a:ln>
                        <a:solidFill>
                          <a:schemeClr val="tx1"/>
                        </a:solidFill>
                        <a:effectLst/>
                        <a:latin typeface="Segoe UI" pitchFamily="34"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99FF"/>
                    </a:solidFill>
                  </a:tcPr>
                </a:tc>
              </a:tr>
              <a:tr h="520700">
                <a:tc>
                  <a:txBody>
                    <a:body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pPr>
                      <a:r>
                        <a:rPr kumimoji="0" lang="en-US" sz="1600" b="0" i="0" u="none" strike="noStrike" cap="none" normalizeH="0" baseline="0" smtClean="0">
                          <a:ln>
                            <a:noFill/>
                          </a:ln>
                          <a:solidFill>
                            <a:schemeClr val="tx1"/>
                          </a:solidFill>
                          <a:effectLst/>
                          <a:latin typeface="Calibri" pitchFamily="34" charset="0"/>
                        </a:rPr>
                        <a:t>-0.1</a:t>
                      </a:r>
                      <a:endParaRPr kumimoji="0" lang="uk-UA" sz="1600" b="0" i="0" u="none" strike="noStrike" cap="none" normalizeH="0" baseline="0" smtClean="0">
                        <a:ln>
                          <a:noFill/>
                        </a:ln>
                        <a:solidFill>
                          <a:schemeClr val="tx1"/>
                        </a:solidFill>
                        <a:effectLst/>
                        <a:latin typeface="Calibri" pitchFamily="34"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75BEE9"/>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Arial" charset="0"/>
                        <a:buNone/>
                        <a:tabLst/>
                      </a:pPr>
                      <a:r>
                        <a:rPr kumimoji="0" lang="en-US" sz="1600" b="0" i="0" u="none" strike="noStrike" cap="none" normalizeH="0" baseline="0" smtClean="0">
                          <a:ln>
                            <a:noFill/>
                          </a:ln>
                          <a:solidFill>
                            <a:schemeClr val="tx1"/>
                          </a:solidFill>
                          <a:effectLst/>
                          <a:latin typeface="Calibri" pitchFamily="34" charset="0"/>
                        </a:rPr>
                        <a:t>0.0           100.0</a:t>
                      </a:r>
                      <a:endParaRPr kumimoji="0" lang="uk-UA" sz="1600" b="0" i="0" u="none" strike="noStrike" cap="none" normalizeH="0" baseline="0" smtClean="0">
                        <a:ln>
                          <a:noFill/>
                        </a:ln>
                        <a:solidFill>
                          <a:schemeClr val="tx1"/>
                        </a:solidFill>
                        <a:effectLst/>
                        <a:latin typeface="Calibri"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75BEE9"/>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Arial" charset="0"/>
                        <a:buNone/>
                        <a:tabLst/>
                      </a:pPr>
                      <a:r>
                        <a:rPr kumimoji="0" lang="en-US" sz="1600" b="0" i="0" u="none" strike="noStrike" cap="none" normalizeH="0" baseline="0" smtClean="0">
                          <a:ln>
                            <a:noFill/>
                          </a:ln>
                          <a:solidFill>
                            <a:schemeClr val="tx1"/>
                          </a:solidFill>
                          <a:effectLst/>
                          <a:latin typeface="Calibri" pitchFamily="34" charset="0"/>
                        </a:rPr>
                        <a:t>100.1       500.0</a:t>
                      </a:r>
                      <a:endParaRPr kumimoji="0" lang="uk-UA" sz="1600" b="0" i="0" u="none" strike="noStrike" cap="none" normalizeH="0" baseline="0" smtClean="0">
                        <a:ln>
                          <a:noFill/>
                        </a:ln>
                        <a:solidFill>
                          <a:schemeClr val="tx1"/>
                        </a:solidFill>
                        <a:effectLst/>
                        <a:latin typeface="Calibri"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75BEE9"/>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Arial" charset="0"/>
                        <a:buNone/>
                        <a:tabLst/>
                      </a:pPr>
                      <a:r>
                        <a:rPr kumimoji="0" lang="en-US" sz="1600" b="0" i="0" u="none" strike="noStrike" cap="none" normalizeH="0" baseline="0" smtClean="0">
                          <a:ln>
                            <a:noFill/>
                          </a:ln>
                          <a:solidFill>
                            <a:schemeClr val="tx1"/>
                          </a:solidFill>
                          <a:effectLst/>
                          <a:latin typeface="Calibri" pitchFamily="34" charset="0"/>
                        </a:rPr>
                        <a:t>500.1    4000.0 </a:t>
                      </a:r>
                      <a:endParaRPr kumimoji="0" lang="uk-UA" sz="1600" b="0" i="0" u="none" strike="noStrike" cap="none" normalizeH="0" baseline="0" smtClean="0">
                        <a:ln>
                          <a:noFill/>
                        </a:ln>
                        <a:solidFill>
                          <a:schemeClr val="tx1"/>
                        </a:solidFill>
                        <a:effectLst/>
                        <a:latin typeface="Calibri"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75BEE9"/>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Arial" charset="0"/>
                        <a:buNone/>
                        <a:tabLst/>
                      </a:pPr>
                      <a:r>
                        <a:rPr kumimoji="0" lang="en-US" sz="1600" b="0" i="0" u="none" strike="noStrike" cap="none" normalizeH="0" baseline="0" smtClean="0">
                          <a:ln>
                            <a:noFill/>
                          </a:ln>
                          <a:solidFill>
                            <a:schemeClr val="tx1"/>
                          </a:solidFill>
                          <a:effectLst/>
                          <a:latin typeface="Calibri" pitchFamily="34" charset="0"/>
                        </a:rPr>
                        <a:t>4000.1  6000.0</a:t>
                      </a:r>
                      <a:endParaRPr kumimoji="0" lang="uk-UA" sz="1600" b="0" i="0" u="none" strike="noStrike" cap="none" normalizeH="0" baseline="0" smtClean="0">
                        <a:ln>
                          <a:noFill/>
                        </a:ln>
                        <a:solidFill>
                          <a:schemeClr val="tx1"/>
                        </a:solidFill>
                        <a:effectLst/>
                        <a:latin typeface="Calibri"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75BEE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pPr>
                      <a:r>
                        <a:rPr kumimoji="0" lang="en-US" sz="1600" b="0" i="0" u="none" strike="noStrike" cap="none" normalizeH="0" baseline="0" smtClean="0">
                          <a:ln>
                            <a:noFill/>
                          </a:ln>
                          <a:solidFill>
                            <a:schemeClr val="tx1"/>
                          </a:solidFill>
                          <a:effectLst/>
                          <a:latin typeface="Calibri" pitchFamily="34" charset="0"/>
                        </a:rPr>
                        <a:t>6000.1</a:t>
                      </a:r>
                      <a:endParaRPr kumimoji="0" lang="uk-UA" sz="1600" b="0" i="0" u="none" strike="noStrike" cap="none" normalizeH="0" baseline="0" smtClean="0">
                        <a:ln>
                          <a:noFill/>
                        </a:ln>
                        <a:solidFill>
                          <a:schemeClr val="tx1"/>
                        </a:solidFill>
                        <a:effectLst/>
                        <a:latin typeface="Calibri" pitchFamily="34"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75BEE9"/>
                    </a:solidFill>
                  </a:tcPr>
                </a:tc>
              </a:tr>
            </a:tbl>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295400" y="0"/>
            <a:ext cx="6400800" cy="762000"/>
          </a:xfrm>
        </p:spPr>
        <p:txBody>
          <a:bodyPr>
            <a:normAutofit/>
          </a:bodyPr>
          <a:lstStyle/>
          <a:p>
            <a:r>
              <a:rPr lang="en-US" sz="4400" smtClean="0">
                <a:solidFill>
                  <a:srgbClr val="017EB8"/>
                </a:solidFill>
                <a:latin typeface="Segoe UI" pitchFamily="34" charset="0"/>
                <a:cs typeface="Segoe UI" pitchFamily="34" charset="0"/>
              </a:rPr>
              <a:t>Test Case </a:t>
            </a:r>
          </a:p>
        </p:txBody>
      </p:sp>
      <p:sp>
        <p:nvSpPr>
          <p:cNvPr id="2" name="Subtitle 2"/>
          <p:cNvSpPr>
            <a:spLocks/>
          </p:cNvSpPr>
          <p:nvPr/>
        </p:nvSpPr>
        <p:spPr bwMode="auto">
          <a:xfrm>
            <a:off x="304800" y="1295400"/>
            <a:ext cx="8305800" cy="2743200"/>
          </a:xfrm>
          <a:prstGeom prst="rect">
            <a:avLst/>
          </a:prstGeom>
          <a:noFill/>
          <a:ln w="9525">
            <a:noFill/>
            <a:miter lim="800000"/>
            <a:headEnd/>
            <a:tailEnd/>
          </a:ln>
        </p:spPr>
        <p:txBody>
          <a:bodyPr/>
          <a:lstStyle/>
          <a:p>
            <a:pPr algn="ctr">
              <a:spcBef>
                <a:spcPct val="20000"/>
              </a:spcBef>
              <a:buFont typeface="Arial" charset="0"/>
              <a:buNone/>
            </a:pPr>
            <a:r>
              <a:rPr lang="en-US" sz="2800" b="1" u="sng">
                <a:latin typeface="Segoe UI" pitchFamily="34" charset="0"/>
              </a:rPr>
              <a:t>Test case name</a:t>
            </a:r>
          </a:p>
          <a:p>
            <a:pPr>
              <a:spcBef>
                <a:spcPct val="20000"/>
              </a:spcBef>
              <a:buFont typeface="Arial" charset="0"/>
              <a:buNone/>
            </a:pPr>
            <a:r>
              <a:rPr lang="en-US" sz="2800">
                <a:latin typeface="Segoe UI" pitchFamily="34" charset="0"/>
              </a:rPr>
              <a:t>Verify correct calculation employee's tax</a:t>
            </a:r>
          </a:p>
          <a:p>
            <a:pPr algn="ctr">
              <a:spcBef>
                <a:spcPct val="20000"/>
              </a:spcBef>
              <a:buFont typeface="Arial" charset="0"/>
              <a:buNone/>
            </a:pPr>
            <a:r>
              <a:rPr lang="en-US" sz="2800" b="1" u="sng">
                <a:latin typeface="Segoe UI" pitchFamily="34" charset="0"/>
              </a:rPr>
              <a:t>Test case objective</a:t>
            </a:r>
          </a:p>
          <a:p>
            <a:pPr>
              <a:spcBef>
                <a:spcPct val="20000"/>
              </a:spcBef>
              <a:buFont typeface="Arial" charset="0"/>
              <a:buNone/>
            </a:pPr>
            <a:r>
              <a:rPr lang="en-US" sz="2800">
                <a:latin typeface="Segoe UI" pitchFamily="34" charset="0"/>
              </a:rPr>
              <a:t>Employee paid tax which depend from salary.</a:t>
            </a:r>
          </a:p>
          <a:p>
            <a:pPr>
              <a:spcBef>
                <a:spcPct val="20000"/>
              </a:spcBef>
              <a:buFont typeface="Arial" charset="0"/>
              <a:buNone/>
            </a:pPr>
            <a:r>
              <a:rPr lang="en-US" sz="2800">
                <a:latin typeface="Segoe UI" pitchFamily="34" charset="0"/>
              </a:rPr>
              <a:t>Salary can not be larger than 6000$</a:t>
            </a:r>
          </a:p>
          <a:p>
            <a:pPr algn="ctr">
              <a:spcBef>
                <a:spcPct val="20000"/>
              </a:spcBef>
              <a:buFont typeface="Arial" charset="0"/>
              <a:buNone/>
            </a:pPr>
            <a:endParaRPr lang="en-US" sz="2800">
              <a:solidFill>
                <a:srgbClr val="898989"/>
              </a:solidFill>
              <a:latin typeface="Segoe UI" pitchFamily="34" charset="0"/>
            </a:endParaRPr>
          </a:p>
          <a:p>
            <a:pPr algn="ctr">
              <a:spcBef>
                <a:spcPct val="20000"/>
              </a:spcBef>
              <a:buFont typeface="Arial" charset="0"/>
              <a:buNone/>
            </a:pPr>
            <a:endParaRPr lang="en-US" sz="2800" b="1" u="sng">
              <a:solidFill>
                <a:srgbClr val="898989"/>
              </a:solidFill>
              <a:latin typeface="Segoe UI" pitchFamily="34" charset="0"/>
            </a:endParaRPr>
          </a:p>
          <a:p>
            <a:pPr algn="ctr">
              <a:spcBef>
                <a:spcPct val="20000"/>
              </a:spcBef>
              <a:buFont typeface="Arial" charset="0"/>
              <a:buNone/>
            </a:pPr>
            <a:endParaRPr lang="en-US" sz="2800" b="1" u="sng">
              <a:solidFill>
                <a:srgbClr val="898989"/>
              </a:solidFill>
              <a:latin typeface="Calibri" pitchFamily="34"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6"/>
          <p:cNvSpPr>
            <a:spLocks noGrp="1"/>
          </p:cNvSpPr>
          <p:nvPr>
            <p:ph idx="1"/>
          </p:nvPr>
        </p:nvSpPr>
        <p:spPr>
          <a:xfrm>
            <a:off x="230188" y="1447800"/>
            <a:ext cx="8229600" cy="2743200"/>
          </a:xfrm>
        </p:spPr>
        <p:txBody>
          <a:bodyPr/>
          <a:lstStyle/>
          <a:p>
            <a:pPr>
              <a:buFont typeface="Arial" charset="0"/>
              <a:buNone/>
            </a:pPr>
            <a:r>
              <a:rPr lang="en-US" sz="1800" b="1" u="sng" smtClean="0"/>
              <a:t>Condition</a:t>
            </a:r>
            <a:r>
              <a:rPr lang="en-US" sz="1800" b="1" smtClean="0"/>
              <a:t> :</a:t>
            </a:r>
            <a:r>
              <a:rPr lang="en-US" sz="1800" smtClean="0"/>
              <a:t> You take a loan in a bank. The bank gives you loan application, where you can enter the amount of the monthly re-payment or the number of years you want to take to pay it back (the term of the loan). You should infill only one of the proposed fields. If you enter both, then you will get an error message.</a:t>
            </a:r>
          </a:p>
          <a:p>
            <a:r>
              <a:rPr lang="en-US" sz="1800" smtClean="0"/>
              <a:t>Choose re-payment by the months</a:t>
            </a:r>
          </a:p>
          <a:p>
            <a:r>
              <a:rPr lang="en-US" sz="1800" smtClean="0"/>
              <a:t>Choose re-payment by the years</a:t>
            </a:r>
            <a:r>
              <a:rPr lang="uk-UA" sz="1800" smtClean="0"/>
              <a:t> </a:t>
            </a:r>
            <a:endParaRPr lang="en-US" sz="1800" smtClean="0"/>
          </a:p>
          <a:p>
            <a:r>
              <a:rPr lang="en-US" sz="1800" smtClean="0"/>
              <a:t>User can infill only one of the proposed fields</a:t>
            </a:r>
            <a:endParaRPr lang="uk-UA" sz="1800" smtClean="0"/>
          </a:p>
        </p:txBody>
      </p:sp>
      <p:sp>
        <p:nvSpPr>
          <p:cNvPr id="35842" name="Rectangle 5"/>
          <p:cNvSpPr>
            <a:spLocks noGrp="1"/>
          </p:cNvSpPr>
          <p:nvPr>
            <p:ph type="title"/>
          </p:nvPr>
        </p:nvSpPr>
        <p:spPr>
          <a:xfrm>
            <a:off x="230188" y="0"/>
            <a:ext cx="8229600" cy="914400"/>
          </a:xfrm>
        </p:spPr>
        <p:txBody>
          <a:bodyPr/>
          <a:lstStyle/>
          <a:p>
            <a:pPr algn="ctr"/>
            <a:r>
              <a:rPr lang="uk-UA" smtClean="0"/>
              <a:t>Decision Tables</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p:cNvSpPr>
          <p:nvPr>
            <p:ph type="title" idx="4294967295"/>
          </p:nvPr>
        </p:nvSpPr>
        <p:spPr>
          <a:xfrm>
            <a:off x="228600" y="5638800"/>
            <a:ext cx="8001000" cy="914400"/>
          </a:xfrm>
        </p:spPr>
        <p:txBody>
          <a:bodyPr/>
          <a:lstStyle/>
          <a:p>
            <a:pPr algn="l"/>
            <a:r>
              <a:rPr lang="en-US" sz="1800" smtClean="0">
                <a:solidFill>
                  <a:srgbClr val="017EB8"/>
                </a:solidFill>
                <a:latin typeface="Segoe UI" pitchFamily="34" charset="0"/>
                <a:cs typeface="Segoe UI" pitchFamily="34" charset="0"/>
              </a:rPr>
              <a:t>* Should </a:t>
            </a:r>
            <a:r>
              <a:rPr lang="uk-UA" sz="1800" smtClean="0">
                <a:solidFill>
                  <a:srgbClr val="017EB8"/>
                </a:solidFill>
                <a:latin typeface="Segoe UI" pitchFamily="34" charset="0"/>
                <a:cs typeface="Segoe UI" pitchFamily="34" charset="0"/>
              </a:rPr>
              <a:t>client</a:t>
            </a:r>
            <a:r>
              <a:rPr lang="en-US" sz="1800" smtClean="0">
                <a:solidFill>
                  <a:srgbClr val="017EB8"/>
                </a:solidFill>
                <a:latin typeface="Segoe UI" pitchFamily="34" charset="0"/>
                <a:cs typeface="Segoe UI" pitchFamily="34" charset="0"/>
              </a:rPr>
              <a:t> received some error message in this situation ?</a:t>
            </a:r>
            <a:endParaRPr lang="uk-UA" sz="1800" smtClean="0">
              <a:solidFill>
                <a:srgbClr val="017EB8"/>
              </a:solidFill>
              <a:latin typeface="Segoe UI" pitchFamily="34" charset="0"/>
              <a:cs typeface="Segoe UI" pitchFamily="34" charset="0"/>
            </a:endParaRPr>
          </a:p>
        </p:txBody>
      </p:sp>
      <p:graphicFrame>
        <p:nvGraphicFramePr>
          <p:cNvPr id="57428" name="Group 84"/>
          <p:cNvGraphicFramePr>
            <a:graphicFrameLocks noGrp="1"/>
          </p:cNvGraphicFramePr>
          <p:nvPr>
            <p:ph idx="4294967295"/>
          </p:nvPr>
        </p:nvGraphicFramePr>
        <p:xfrm>
          <a:off x="838200" y="1752600"/>
          <a:ext cx="7162800" cy="3567113"/>
        </p:xfrm>
        <a:graphic>
          <a:graphicData uri="http://schemas.openxmlformats.org/drawingml/2006/table">
            <a:tbl>
              <a:tblPr/>
              <a:tblGrid>
                <a:gridCol w="4343400"/>
                <a:gridCol w="762000"/>
                <a:gridCol w="685800"/>
                <a:gridCol w="685800"/>
                <a:gridCol w="685800"/>
              </a:tblGrid>
              <a:tr h="458788">
                <a:tc>
                  <a:txBody>
                    <a:bodyPr/>
                    <a:lstStyle/>
                    <a:p>
                      <a:pPr marL="0" marR="0" lvl="0" indent="0" algn="l" defTabSz="914400" rtl="0" eaLnBrk="1" fontAlgn="base" latinLnBrk="0" hangingPunct="1">
                        <a:lnSpc>
                          <a:spcPct val="100000"/>
                        </a:lnSpc>
                        <a:spcBef>
                          <a:spcPct val="20000"/>
                        </a:spcBef>
                        <a:spcAft>
                          <a:spcPct val="0"/>
                        </a:spcAft>
                        <a:buClrTx/>
                        <a:buSzTx/>
                        <a:buFont typeface="Arial" charset="0"/>
                        <a:buNone/>
                        <a:tabLst/>
                      </a:pPr>
                      <a:r>
                        <a:rPr kumimoji="0" lang="en-US" sz="2800" b="0" i="0" u="none" strike="noStrike" cap="none" normalizeH="0" baseline="0" smtClean="0">
                          <a:ln>
                            <a:noFill/>
                          </a:ln>
                          <a:solidFill>
                            <a:schemeClr val="tx1"/>
                          </a:solidFill>
                          <a:effectLst/>
                          <a:latin typeface="Segoe UI" pitchFamily="34" charset="0"/>
                        </a:rPr>
                        <a:t>Causes (inputs)</a:t>
                      </a:r>
                      <a:endParaRPr kumimoji="0" lang="uk-UA" sz="2800" b="0" i="0" u="none" strike="noStrike" cap="none" normalizeH="0" baseline="0" smtClean="0">
                        <a:ln>
                          <a:noFill/>
                        </a:ln>
                        <a:solidFill>
                          <a:schemeClr val="tx1"/>
                        </a:solidFill>
                        <a:effectLst/>
                        <a:latin typeface="Segoe UI" pitchFamily="34" charset="0"/>
                      </a:endParaRPr>
                    </a:p>
                  </a:txBody>
                  <a:tcPr marL="90000" marR="90000" marT="46800" marB="468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99FF"/>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pPr>
                      <a:r>
                        <a:rPr kumimoji="0" lang="en-US" sz="2800" b="0" i="0" u="none" strike="noStrike" cap="none" normalizeH="0" baseline="0" smtClean="0">
                          <a:ln>
                            <a:noFill/>
                          </a:ln>
                          <a:solidFill>
                            <a:schemeClr val="tx1"/>
                          </a:solidFill>
                          <a:effectLst/>
                          <a:latin typeface="Segoe UI" pitchFamily="34" charset="0"/>
                        </a:rPr>
                        <a:t>R1</a:t>
                      </a:r>
                      <a:endParaRPr kumimoji="0" lang="uk-UA" sz="2800" b="0" i="0" u="none" strike="noStrike" cap="none" normalizeH="0" baseline="0" smtClean="0">
                        <a:ln>
                          <a:noFill/>
                        </a:ln>
                        <a:solidFill>
                          <a:schemeClr val="tx1"/>
                        </a:solidFill>
                        <a:effectLst/>
                        <a:latin typeface="Segoe UI" pitchFamily="34" charset="0"/>
                      </a:endParaRP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99FF"/>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pPr>
                      <a:r>
                        <a:rPr kumimoji="0" lang="en-US" sz="2800" b="0" i="0" u="none" strike="noStrike" cap="none" normalizeH="0" baseline="0" smtClean="0">
                          <a:ln>
                            <a:noFill/>
                          </a:ln>
                          <a:solidFill>
                            <a:schemeClr val="tx1"/>
                          </a:solidFill>
                          <a:effectLst/>
                          <a:latin typeface="Segoe UI" pitchFamily="34" charset="0"/>
                        </a:rPr>
                        <a:t>R2</a:t>
                      </a:r>
                      <a:endParaRPr kumimoji="0" lang="uk-UA" sz="2800" b="0" i="0" u="none" strike="noStrike" cap="none" normalizeH="0" baseline="0" smtClean="0">
                        <a:ln>
                          <a:noFill/>
                        </a:ln>
                        <a:solidFill>
                          <a:schemeClr val="tx1"/>
                        </a:solidFill>
                        <a:effectLst/>
                        <a:latin typeface="Segoe UI" pitchFamily="34" charset="0"/>
                      </a:endParaRP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99FF"/>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pPr>
                      <a:r>
                        <a:rPr kumimoji="0" lang="en-US" sz="2800" b="0" i="0" u="none" strike="noStrike" cap="none" normalizeH="0" baseline="0" smtClean="0">
                          <a:ln>
                            <a:noFill/>
                          </a:ln>
                          <a:solidFill>
                            <a:schemeClr val="tx1"/>
                          </a:solidFill>
                          <a:effectLst/>
                          <a:latin typeface="Segoe UI" pitchFamily="34" charset="0"/>
                        </a:rPr>
                        <a:t>R3</a:t>
                      </a:r>
                      <a:endParaRPr kumimoji="0" lang="uk-UA" sz="2800" b="0" i="0" u="none" strike="noStrike" cap="none" normalizeH="0" baseline="0" smtClean="0">
                        <a:ln>
                          <a:noFill/>
                        </a:ln>
                        <a:solidFill>
                          <a:schemeClr val="tx1"/>
                        </a:solidFill>
                        <a:effectLst/>
                        <a:latin typeface="Segoe UI" pitchFamily="34" charset="0"/>
                      </a:endParaRP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99FF"/>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pPr>
                      <a:r>
                        <a:rPr kumimoji="0" lang="en-US" sz="2800" b="0" i="0" u="none" strike="noStrike" cap="none" normalizeH="0" baseline="0" smtClean="0">
                          <a:ln>
                            <a:noFill/>
                          </a:ln>
                          <a:solidFill>
                            <a:schemeClr val="tx1"/>
                          </a:solidFill>
                          <a:effectLst/>
                          <a:latin typeface="Segoe UI" pitchFamily="34" charset="0"/>
                        </a:rPr>
                        <a:t>R4</a:t>
                      </a:r>
                      <a:endParaRPr kumimoji="0" lang="uk-UA" sz="2800" b="0" i="0" u="none" strike="noStrike" cap="none" normalizeH="0" baseline="0" smtClean="0">
                        <a:ln>
                          <a:noFill/>
                        </a:ln>
                        <a:solidFill>
                          <a:schemeClr val="tx1"/>
                        </a:solidFill>
                        <a:effectLst/>
                        <a:latin typeface="Segoe UI" pitchFamily="34" charset="0"/>
                      </a:endParaRPr>
                    </a:p>
                  </a:txBody>
                  <a:tcPr marL="90000" marR="90000" marT="46800" marB="468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99FF"/>
                    </a:solidFill>
                  </a:tcPr>
                </a:tc>
              </a:tr>
              <a:tr h="455613">
                <a:tc>
                  <a:txBody>
                    <a:bodyPr/>
                    <a:lstStyle/>
                    <a:p>
                      <a:pPr marL="0" marR="0" lvl="0" indent="0" algn="l" defTabSz="914400" rtl="0" eaLnBrk="1" fontAlgn="base" latinLnBrk="0" hangingPunct="1">
                        <a:lnSpc>
                          <a:spcPct val="100000"/>
                        </a:lnSpc>
                        <a:spcBef>
                          <a:spcPct val="20000"/>
                        </a:spcBef>
                        <a:spcAft>
                          <a:spcPct val="0"/>
                        </a:spcAft>
                        <a:buClrTx/>
                        <a:buSzTx/>
                        <a:buFont typeface="Arial" charset="0"/>
                        <a:buNone/>
                        <a:tabLst/>
                      </a:pPr>
                      <a:r>
                        <a:rPr kumimoji="0" lang="en-US" sz="2800" b="0" i="0" u="none" strike="noStrike" cap="none" normalizeH="0" baseline="0" smtClean="0">
                          <a:ln>
                            <a:noFill/>
                          </a:ln>
                          <a:solidFill>
                            <a:schemeClr val="tx1"/>
                          </a:solidFill>
                          <a:effectLst/>
                          <a:latin typeface="Segoe UI" pitchFamily="34" charset="0"/>
                        </a:rPr>
                        <a:t>R</a:t>
                      </a:r>
                      <a:r>
                        <a:rPr kumimoji="0" lang="uk-UA" sz="2800" b="0" i="0" u="none" strike="noStrike" cap="none" normalizeH="0" baseline="0" smtClean="0">
                          <a:ln>
                            <a:noFill/>
                          </a:ln>
                          <a:solidFill>
                            <a:schemeClr val="tx1"/>
                          </a:solidFill>
                          <a:effectLst/>
                          <a:latin typeface="Segoe UI" pitchFamily="34" charset="0"/>
                        </a:rPr>
                        <a:t>e-payment by month</a:t>
                      </a:r>
                      <a:r>
                        <a:rPr kumimoji="0" lang="en-US" sz="2800" b="0" i="0" u="none" strike="noStrike" cap="none" normalizeH="0" baseline="0" smtClean="0">
                          <a:ln>
                            <a:noFill/>
                          </a:ln>
                          <a:solidFill>
                            <a:schemeClr val="tx1"/>
                          </a:solidFill>
                          <a:effectLst/>
                          <a:latin typeface="Segoe UI" pitchFamily="34" charset="0"/>
                        </a:rPr>
                        <a:t>s</a:t>
                      </a:r>
                      <a:endParaRPr kumimoji="0" lang="uk-UA" sz="2800" b="0" i="0" u="none" strike="noStrike" cap="none" normalizeH="0" baseline="0" smtClean="0">
                        <a:ln>
                          <a:noFill/>
                        </a:ln>
                        <a:solidFill>
                          <a:schemeClr val="tx1"/>
                        </a:solidFill>
                        <a:effectLst/>
                        <a:latin typeface="Segoe UI" pitchFamily="34" charset="0"/>
                      </a:endParaRPr>
                    </a:p>
                  </a:txBody>
                  <a:tcPr marL="90000" marR="90000" marT="46800" marB="468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5BEE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pPr>
                      <a:r>
                        <a:rPr kumimoji="0" lang="en-US" sz="2800" b="0" i="0" u="none" strike="noStrike" cap="none" normalizeH="0" baseline="0" smtClean="0">
                          <a:ln>
                            <a:noFill/>
                          </a:ln>
                          <a:solidFill>
                            <a:schemeClr val="tx1"/>
                          </a:solidFill>
                          <a:effectLst/>
                          <a:latin typeface="Segoe UI" pitchFamily="34" charset="0"/>
                        </a:rPr>
                        <a:t>Y</a:t>
                      </a:r>
                      <a:endParaRPr kumimoji="0" lang="uk-UA" sz="2800" b="0" i="0" u="none" strike="noStrike" cap="none" normalizeH="0" baseline="0" smtClean="0">
                        <a:ln>
                          <a:noFill/>
                        </a:ln>
                        <a:solidFill>
                          <a:schemeClr val="tx1"/>
                        </a:solidFill>
                        <a:effectLst/>
                        <a:latin typeface="Segoe UI" pitchFamily="34" charset="0"/>
                      </a:endParaRP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5BEE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pPr>
                      <a:r>
                        <a:rPr kumimoji="0" lang="en-US" sz="2800" b="0" i="0" u="none" strike="noStrike" cap="none" normalizeH="0" baseline="0" smtClean="0">
                          <a:ln>
                            <a:noFill/>
                          </a:ln>
                          <a:solidFill>
                            <a:schemeClr val="tx1"/>
                          </a:solidFill>
                          <a:effectLst/>
                          <a:latin typeface="Segoe UI" pitchFamily="34" charset="0"/>
                        </a:rPr>
                        <a:t>Y</a:t>
                      </a:r>
                      <a:endParaRPr kumimoji="0" lang="uk-UA" sz="2800" b="0" i="0" u="none" strike="noStrike" cap="none" normalizeH="0" baseline="0" smtClean="0">
                        <a:ln>
                          <a:noFill/>
                        </a:ln>
                        <a:solidFill>
                          <a:schemeClr val="tx1"/>
                        </a:solidFill>
                        <a:effectLst/>
                        <a:latin typeface="Segoe UI" pitchFamily="34" charset="0"/>
                      </a:endParaRP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5BEE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pPr>
                      <a:r>
                        <a:rPr kumimoji="0" lang="en-US" sz="2800" b="0" i="0" u="none" strike="noStrike" cap="none" normalizeH="0" baseline="0" smtClean="0">
                          <a:ln>
                            <a:noFill/>
                          </a:ln>
                          <a:solidFill>
                            <a:schemeClr val="tx1"/>
                          </a:solidFill>
                          <a:effectLst/>
                          <a:latin typeface="Segoe UI" pitchFamily="34" charset="0"/>
                        </a:rPr>
                        <a:t>N</a:t>
                      </a:r>
                      <a:endParaRPr kumimoji="0" lang="uk-UA" sz="2800" b="0" i="0" u="none" strike="noStrike" cap="none" normalizeH="0" baseline="0" smtClean="0">
                        <a:ln>
                          <a:noFill/>
                        </a:ln>
                        <a:solidFill>
                          <a:schemeClr val="tx1"/>
                        </a:solidFill>
                        <a:effectLst/>
                        <a:latin typeface="Segoe UI" pitchFamily="34" charset="0"/>
                      </a:endParaRP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5BEE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pPr>
                      <a:r>
                        <a:rPr kumimoji="0" lang="en-US" sz="2800" b="0" i="0" u="none" strike="noStrike" cap="none" normalizeH="0" baseline="0" smtClean="0">
                          <a:ln>
                            <a:noFill/>
                          </a:ln>
                          <a:solidFill>
                            <a:schemeClr val="tx1"/>
                          </a:solidFill>
                          <a:effectLst/>
                          <a:latin typeface="Segoe UI" pitchFamily="34" charset="0"/>
                        </a:rPr>
                        <a:t>N</a:t>
                      </a:r>
                      <a:endParaRPr kumimoji="0" lang="uk-UA" sz="2800" b="0" i="0" u="none" strike="noStrike" cap="none" normalizeH="0" baseline="0" smtClean="0">
                        <a:ln>
                          <a:noFill/>
                        </a:ln>
                        <a:solidFill>
                          <a:schemeClr val="tx1"/>
                        </a:solidFill>
                        <a:effectLst/>
                        <a:latin typeface="Segoe UI" pitchFamily="34" charset="0"/>
                      </a:endParaRPr>
                    </a:p>
                  </a:txBody>
                  <a:tcPr marL="90000" marR="90000" marT="46800" marB="468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5BEE9"/>
                    </a:solidFill>
                  </a:tcPr>
                </a:tc>
              </a:tr>
              <a:tr h="457200">
                <a:tc>
                  <a:txBody>
                    <a:bodyPr/>
                    <a:lstStyle/>
                    <a:p>
                      <a:pPr marL="0" marR="0" lvl="0" indent="0" algn="l" defTabSz="914400" rtl="0" eaLnBrk="1" fontAlgn="base" latinLnBrk="0" hangingPunct="1">
                        <a:lnSpc>
                          <a:spcPct val="100000"/>
                        </a:lnSpc>
                        <a:spcBef>
                          <a:spcPct val="20000"/>
                        </a:spcBef>
                        <a:spcAft>
                          <a:spcPct val="0"/>
                        </a:spcAft>
                        <a:buClrTx/>
                        <a:buSzTx/>
                        <a:buFont typeface="Arial" charset="0"/>
                        <a:buNone/>
                        <a:tabLst/>
                      </a:pPr>
                      <a:r>
                        <a:rPr kumimoji="0" lang="en-US" sz="2800" b="0" i="0" u="none" strike="noStrike" cap="none" normalizeH="0" baseline="0" smtClean="0">
                          <a:ln>
                            <a:noFill/>
                          </a:ln>
                          <a:solidFill>
                            <a:schemeClr val="tx1"/>
                          </a:solidFill>
                          <a:effectLst/>
                          <a:latin typeface="Segoe UI" pitchFamily="34" charset="0"/>
                        </a:rPr>
                        <a:t>R</a:t>
                      </a:r>
                      <a:r>
                        <a:rPr kumimoji="0" lang="uk-UA" sz="2800" b="0" i="0" u="none" strike="noStrike" cap="none" normalizeH="0" baseline="0" smtClean="0">
                          <a:ln>
                            <a:noFill/>
                          </a:ln>
                          <a:solidFill>
                            <a:schemeClr val="tx1"/>
                          </a:solidFill>
                          <a:effectLst/>
                          <a:latin typeface="Segoe UI" pitchFamily="34" charset="0"/>
                        </a:rPr>
                        <a:t>e-payment by </a:t>
                      </a:r>
                      <a:r>
                        <a:rPr kumimoji="0" lang="en-US" sz="2800" b="0" i="0" u="none" strike="noStrike" cap="none" normalizeH="0" baseline="0" smtClean="0">
                          <a:ln>
                            <a:noFill/>
                          </a:ln>
                          <a:solidFill>
                            <a:schemeClr val="tx1"/>
                          </a:solidFill>
                          <a:effectLst/>
                          <a:latin typeface="Segoe UI" pitchFamily="34" charset="0"/>
                        </a:rPr>
                        <a:t>years</a:t>
                      </a:r>
                      <a:endParaRPr kumimoji="0" lang="uk-UA" sz="2800" b="0" i="0" u="none" strike="noStrike" cap="none" normalizeH="0" baseline="0" smtClean="0">
                        <a:ln>
                          <a:noFill/>
                        </a:ln>
                        <a:solidFill>
                          <a:schemeClr val="tx1"/>
                        </a:solidFill>
                        <a:effectLst/>
                        <a:latin typeface="Segoe UI" pitchFamily="34" charset="0"/>
                      </a:endParaRPr>
                    </a:p>
                  </a:txBody>
                  <a:tcPr marL="90000" marR="90000" marT="46800" marB="468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5D5E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pPr>
                      <a:r>
                        <a:rPr kumimoji="0" lang="en-US" sz="2800" b="0" i="0" u="none" strike="noStrike" cap="none" normalizeH="0" baseline="0" smtClean="0">
                          <a:ln>
                            <a:noFill/>
                          </a:ln>
                          <a:solidFill>
                            <a:schemeClr val="tx1"/>
                          </a:solidFill>
                          <a:effectLst/>
                          <a:latin typeface="Segoe UI" pitchFamily="34" charset="0"/>
                        </a:rPr>
                        <a:t>Y</a:t>
                      </a:r>
                      <a:endParaRPr kumimoji="0" lang="uk-UA" sz="2800" b="0" i="0" u="none" strike="noStrike" cap="none" normalizeH="0" baseline="0" smtClean="0">
                        <a:ln>
                          <a:noFill/>
                        </a:ln>
                        <a:solidFill>
                          <a:schemeClr val="tx1"/>
                        </a:solidFill>
                        <a:effectLst/>
                        <a:latin typeface="Segoe UI" pitchFamily="34" charset="0"/>
                      </a:endParaRP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5D5E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pPr>
                      <a:r>
                        <a:rPr kumimoji="0" lang="en-US" sz="2800" b="0" i="0" u="none" strike="noStrike" cap="none" normalizeH="0" baseline="0" smtClean="0">
                          <a:ln>
                            <a:noFill/>
                          </a:ln>
                          <a:solidFill>
                            <a:schemeClr val="tx1"/>
                          </a:solidFill>
                          <a:effectLst/>
                          <a:latin typeface="Segoe UI" pitchFamily="34" charset="0"/>
                        </a:rPr>
                        <a:t>N</a:t>
                      </a:r>
                      <a:endParaRPr kumimoji="0" lang="uk-UA" sz="2800" b="0" i="0" u="none" strike="noStrike" cap="none" normalizeH="0" baseline="0" smtClean="0">
                        <a:ln>
                          <a:noFill/>
                        </a:ln>
                        <a:solidFill>
                          <a:schemeClr val="tx1"/>
                        </a:solidFill>
                        <a:effectLst/>
                        <a:latin typeface="Segoe UI" pitchFamily="34" charset="0"/>
                      </a:endParaRP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5D5E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pPr>
                      <a:r>
                        <a:rPr kumimoji="0" lang="en-US" sz="2800" b="0" i="0" u="none" strike="noStrike" cap="none" normalizeH="0" baseline="0" smtClean="0">
                          <a:ln>
                            <a:noFill/>
                          </a:ln>
                          <a:solidFill>
                            <a:schemeClr val="tx1"/>
                          </a:solidFill>
                          <a:effectLst/>
                          <a:latin typeface="Segoe UI" pitchFamily="34" charset="0"/>
                        </a:rPr>
                        <a:t>Y</a:t>
                      </a:r>
                      <a:endParaRPr kumimoji="0" lang="uk-UA" sz="2800" b="0" i="0" u="none" strike="noStrike" cap="none" normalizeH="0" baseline="0" smtClean="0">
                        <a:ln>
                          <a:noFill/>
                        </a:ln>
                        <a:solidFill>
                          <a:schemeClr val="tx1"/>
                        </a:solidFill>
                        <a:effectLst/>
                        <a:latin typeface="Segoe UI" pitchFamily="34" charset="0"/>
                      </a:endParaRP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5D5E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pPr>
                      <a:r>
                        <a:rPr kumimoji="0" lang="en-US" sz="2800" b="0" i="0" u="none" strike="noStrike" cap="none" normalizeH="0" baseline="0" smtClean="0">
                          <a:ln>
                            <a:noFill/>
                          </a:ln>
                          <a:solidFill>
                            <a:schemeClr val="tx1"/>
                          </a:solidFill>
                          <a:effectLst/>
                          <a:latin typeface="Segoe UI" pitchFamily="34" charset="0"/>
                        </a:rPr>
                        <a:t>N</a:t>
                      </a:r>
                      <a:endParaRPr kumimoji="0" lang="uk-UA" sz="2800" b="0" i="0" u="none" strike="noStrike" cap="none" normalizeH="0" baseline="0" smtClean="0">
                        <a:ln>
                          <a:noFill/>
                        </a:ln>
                        <a:solidFill>
                          <a:schemeClr val="tx1"/>
                        </a:solidFill>
                        <a:effectLst/>
                        <a:latin typeface="Segoe UI" pitchFamily="34" charset="0"/>
                      </a:endParaRPr>
                    </a:p>
                  </a:txBody>
                  <a:tcPr marL="90000" marR="90000" marT="46800" marB="468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5D5E9"/>
                    </a:solidFill>
                  </a:tcPr>
                </a:tc>
              </a:tr>
              <a:tr h="500063">
                <a:tc>
                  <a:txBody>
                    <a:bodyPr/>
                    <a:lstStyle/>
                    <a:p>
                      <a:pPr marL="0" marR="0" lvl="0" indent="0" algn="l" defTabSz="914400" rtl="0" eaLnBrk="1" fontAlgn="base" latinLnBrk="0" hangingPunct="1">
                        <a:lnSpc>
                          <a:spcPct val="100000"/>
                        </a:lnSpc>
                        <a:spcBef>
                          <a:spcPct val="20000"/>
                        </a:spcBef>
                        <a:spcAft>
                          <a:spcPct val="0"/>
                        </a:spcAft>
                        <a:buClrTx/>
                        <a:buSzTx/>
                        <a:buFont typeface="Arial" charset="0"/>
                        <a:buNone/>
                        <a:tabLst/>
                      </a:pPr>
                      <a:r>
                        <a:rPr kumimoji="0" lang="en-US" sz="2800" b="0" i="0" u="none" strike="noStrike" cap="none" normalizeH="0" baseline="0" smtClean="0">
                          <a:ln>
                            <a:noFill/>
                          </a:ln>
                          <a:solidFill>
                            <a:schemeClr val="tx1"/>
                          </a:solidFill>
                          <a:effectLst/>
                          <a:latin typeface="Segoe UI" pitchFamily="34" charset="0"/>
                        </a:rPr>
                        <a:t>Cause (output)</a:t>
                      </a:r>
                      <a:endParaRPr kumimoji="0" lang="uk-UA" sz="2800" b="0" i="0" u="none" strike="noStrike" cap="none" normalizeH="0" baseline="0" smtClean="0">
                        <a:ln>
                          <a:noFill/>
                        </a:ln>
                        <a:solidFill>
                          <a:schemeClr val="tx1"/>
                        </a:solidFill>
                        <a:effectLst/>
                        <a:latin typeface="Segoe UI" pitchFamily="34" charset="0"/>
                      </a:endParaRPr>
                    </a:p>
                  </a:txBody>
                  <a:tcPr marL="90000" marR="90000" marT="46800" marB="468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99FF"/>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pPr>
                      <a:endParaRPr kumimoji="0" lang="uk-UA" sz="2800" b="0" i="0" u="none" strike="noStrike" cap="none" normalizeH="0" baseline="0" smtClean="0">
                        <a:ln>
                          <a:noFill/>
                        </a:ln>
                        <a:solidFill>
                          <a:schemeClr val="tx1"/>
                        </a:solidFill>
                        <a:effectLst/>
                        <a:latin typeface="Segoe UI" pitchFamily="34" charset="0"/>
                      </a:endParaRP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99FF"/>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pPr>
                      <a:endParaRPr kumimoji="0" lang="uk-UA" sz="2800" b="0" i="0" u="none" strike="noStrike" cap="none" normalizeH="0" baseline="0" smtClean="0">
                        <a:ln>
                          <a:noFill/>
                        </a:ln>
                        <a:solidFill>
                          <a:schemeClr val="tx1"/>
                        </a:solidFill>
                        <a:effectLst/>
                        <a:latin typeface="Segoe UI" pitchFamily="34" charset="0"/>
                      </a:endParaRP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99FF"/>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pPr>
                      <a:endParaRPr kumimoji="0" lang="uk-UA" sz="2800" b="0" i="0" u="none" strike="noStrike" cap="none" normalizeH="0" baseline="0" smtClean="0">
                        <a:ln>
                          <a:noFill/>
                        </a:ln>
                        <a:solidFill>
                          <a:schemeClr val="tx1"/>
                        </a:solidFill>
                        <a:effectLst/>
                        <a:latin typeface="Segoe UI" pitchFamily="34" charset="0"/>
                      </a:endParaRP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99FF"/>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pPr>
                      <a:endParaRPr kumimoji="0" lang="uk-UA" sz="2800" b="0" i="0" u="none" strike="noStrike" cap="none" normalizeH="0" baseline="0" smtClean="0">
                        <a:ln>
                          <a:noFill/>
                        </a:ln>
                        <a:solidFill>
                          <a:schemeClr val="tx1"/>
                        </a:solidFill>
                        <a:effectLst/>
                        <a:latin typeface="Segoe UI" pitchFamily="34" charset="0"/>
                      </a:endParaRPr>
                    </a:p>
                  </a:txBody>
                  <a:tcPr marL="90000" marR="90000" marT="46800" marB="468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99FF"/>
                    </a:solidFill>
                  </a:tcPr>
                </a:tc>
              </a:tr>
              <a:tr h="971550">
                <a:tc>
                  <a:txBody>
                    <a:bodyPr/>
                    <a:lstStyle/>
                    <a:p>
                      <a:pPr marL="0" marR="0" lvl="0" indent="0" algn="l" defTabSz="914400" rtl="0" eaLnBrk="1" fontAlgn="base" latinLnBrk="0" hangingPunct="1">
                        <a:lnSpc>
                          <a:spcPct val="100000"/>
                        </a:lnSpc>
                        <a:spcBef>
                          <a:spcPct val="20000"/>
                        </a:spcBef>
                        <a:spcAft>
                          <a:spcPct val="0"/>
                        </a:spcAft>
                        <a:buClrTx/>
                        <a:buSzTx/>
                        <a:buFont typeface="Arial" charset="0"/>
                        <a:buNone/>
                        <a:tabLst/>
                      </a:pPr>
                      <a:r>
                        <a:rPr kumimoji="0" lang="en-US" sz="2800" b="0" i="0" u="none" strike="noStrike" cap="none" normalizeH="0" baseline="0" smtClean="0">
                          <a:ln>
                            <a:noFill/>
                          </a:ln>
                          <a:solidFill>
                            <a:schemeClr val="tx1"/>
                          </a:solidFill>
                          <a:effectLst/>
                          <a:latin typeface="Segoe UI" pitchFamily="34" charset="0"/>
                        </a:rPr>
                        <a:t>R</a:t>
                      </a:r>
                      <a:r>
                        <a:rPr kumimoji="0" lang="uk-UA" sz="2800" b="0" i="0" u="none" strike="noStrike" cap="none" normalizeH="0" baseline="0" smtClean="0">
                          <a:ln>
                            <a:noFill/>
                          </a:ln>
                          <a:solidFill>
                            <a:schemeClr val="tx1"/>
                          </a:solidFill>
                          <a:effectLst/>
                          <a:latin typeface="Segoe UI" pitchFamily="34" charset="0"/>
                        </a:rPr>
                        <a:t>e-payment</a:t>
                      </a:r>
                    </a:p>
                  </a:txBody>
                  <a:tcPr marL="90000" marR="90000" marT="46800" marB="468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5BEE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pPr>
                      <a:endParaRPr kumimoji="0" lang="uk-UA" sz="2800" b="0" i="0" u="none" strike="noStrike" cap="none" normalizeH="0" baseline="0" smtClean="0">
                        <a:ln>
                          <a:noFill/>
                        </a:ln>
                        <a:solidFill>
                          <a:schemeClr val="tx1"/>
                        </a:solidFill>
                        <a:effectLst/>
                        <a:latin typeface="Segoe UI" pitchFamily="34" charset="0"/>
                      </a:endParaRP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5BEE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pPr>
                      <a:r>
                        <a:rPr kumimoji="0" lang="en-US" sz="2800" b="0" i="0" u="none" strike="noStrike" cap="none" normalizeH="0" baseline="30000" smtClean="0">
                          <a:ln>
                            <a:noFill/>
                          </a:ln>
                          <a:solidFill>
                            <a:schemeClr val="tx1"/>
                          </a:solidFill>
                          <a:effectLst/>
                          <a:latin typeface="Segoe UI" pitchFamily="34" charset="0"/>
                        </a:rPr>
                        <a:t>Months</a:t>
                      </a:r>
                      <a:endParaRPr kumimoji="0" lang="uk-UA" sz="2800" b="0" i="0" u="none" strike="noStrike" cap="none" normalizeH="0" baseline="30000" smtClean="0">
                        <a:ln>
                          <a:noFill/>
                        </a:ln>
                        <a:solidFill>
                          <a:schemeClr val="tx1"/>
                        </a:solidFill>
                        <a:effectLst/>
                        <a:latin typeface="Segoe UI" pitchFamily="34" charset="0"/>
                      </a:endParaRPr>
                    </a:p>
                  </a:txBody>
                  <a:tcPr marL="90000" marR="90000" marT="46800" marB="46800" vert="eaVert"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5BEE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pPr>
                      <a:r>
                        <a:rPr kumimoji="0" lang="en-US" sz="2800" b="0" i="0" u="none" strike="noStrike" cap="none" normalizeH="0" baseline="30000" smtClean="0">
                          <a:ln>
                            <a:noFill/>
                          </a:ln>
                          <a:solidFill>
                            <a:schemeClr val="tx1"/>
                          </a:solidFill>
                          <a:effectLst/>
                          <a:latin typeface="Segoe UI" pitchFamily="34" charset="0"/>
                        </a:rPr>
                        <a:t>Years</a:t>
                      </a:r>
                      <a:endParaRPr kumimoji="0" lang="uk-UA" sz="2800" b="0" i="0" u="none" strike="noStrike" cap="none" normalizeH="0" baseline="30000" smtClean="0">
                        <a:ln>
                          <a:noFill/>
                        </a:ln>
                        <a:solidFill>
                          <a:schemeClr val="tx1"/>
                        </a:solidFill>
                        <a:effectLst/>
                        <a:latin typeface="Segoe UI" pitchFamily="34" charset="0"/>
                      </a:endParaRPr>
                    </a:p>
                  </a:txBody>
                  <a:tcPr marL="90000" marR="90000" marT="46800" marB="46800" vert="eaVert"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5BEE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pPr>
                      <a:endParaRPr kumimoji="0" lang="uk-UA" sz="2800" b="0" i="0" u="none" strike="noStrike" cap="none" normalizeH="0" baseline="0" smtClean="0">
                        <a:ln>
                          <a:noFill/>
                        </a:ln>
                        <a:solidFill>
                          <a:schemeClr val="tx1"/>
                        </a:solidFill>
                        <a:effectLst/>
                        <a:latin typeface="Segoe UI" pitchFamily="34" charset="0"/>
                      </a:endParaRPr>
                    </a:p>
                  </a:txBody>
                  <a:tcPr marL="90000" marR="90000" marT="46800" marB="468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5BEE9"/>
                    </a:solidFill>
                  </a:tcPr>
                </a:tc>
              </a:tr>
              <a:tr h="458788">
                <a:tc>
                  <a:txBody>
                    <a:bodyPr/>
                    <a:lstStyle/>
                    <a:p>
                      <a:pPr marL="0" marR="0" lvl="0" indent="0" algn="l" defTabSz="914400" rtl="0" eaLnBrk="1" fontAlgn="base" latinLnBrk="0" hangingPunct="1">
                        <a:lnSpc>
                          <a:spcPct val="100000"/>
                        </a:lnSpc>
                        <a:spcBef>
                          <a:spcPct val="20000"/>
                        </a:spcBef>
                        <a:spcAft>
                          <a:spcPct val="0"/>
                        </a:spcAft>
                        <a:buClrTx/>
                        <a:buSzTx/>
                        <a:buFont typeface="Arial" charset="0"/>
                        <a:buNone/>
                        <a:tabLst/>
                      </a:pPr>
                      <a:r>
                        <a:rPr kumimoji="0" lang="en-US" sz="2800" b="0" i="0" u="none" strike="noStrike" cap="none" normalizeH="0" baseline="0" smtClean="0">
                          <a:ln>
                            <a:noFill/>
                          </a:ln>
                          <a:solidFill>
                            <a:schemeClr val="tx1"/>
                          </a:solidFill>
                          <a:effectLst/>
                          <a:latin typeface="Segoe UI" pitchFamily="34" charset="0"/>
                        </a:rPr>
                        <a:t>Error message</a:t>
                      </a:r>
                      <a:endParaRPr kumimoji="0" lang="uk-UA" sz="2800" b="0" i="0" u="none" strike="noStrike" cap="none" normalizeH="0" baseline="0" smtClean="0">
                        <a:ln>
                          <a:noFill/>
                        </a:ln>
                        <a:solidFill>
                          <a:schemeClr val="tx1"/>
                        </a:solidFill>
                        <a:effectLst/>
                        <a:latin typeface="Segoe UI" pitchFamily="34" charset="0"/>
                      </a:endParaRPr>
                    </a:p>
                  </a:txBody>
                  <a:tcPr marL="90000" marR="90000" marT="46800" marB="468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5D5E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pPr>
                      <a:r>
                        <a:rPr kumimoji="0" lang="en-US" sz="2800" b="0" i="0" u="none" strike="noStrike" cap="none" normalizeH="0" baseline="0" smtClean="0">
                          <a:ln>
                            <a:noFill/>
                          </a:ln>
                          <a:solidFill>
                            <a:schemeClr val="tx1"/>
                          </a:solidFill>
                          <a:effectLst/>
                          <a:latin typeface="Segoe UI" pitchFamily="34" charset="0"/>
                        </a:rPr>
                        <a:t>v</a:t>
                      </a:r>
                      <a:endParaRPr kumimoji="0" lang="uk-UA" sz="2800" b="0" i="0" u="none" strike="noStrike" cap="none" normalizeH="0" baseline="0" smtClean="0">
                        <a:ln>
                          <a:noFill/>
                        </a:ln>
                        <a:solidFill>
                          <a:schemeClr val="tx1"/>
                        </a:solidFill>
                        <a:effectLst/>
                        <a:latin typeface="Segoe UI" pitchFamily="34" charset="0"/>
                      </a:endParaRP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5D5E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pPr>
                      <a:endParaRPr kumimoji="0" lang="uk-UA" sz="2800" b="0" i="0" u="none" strike="noStrike" cap="none" normalizeH="0" baseline="0" smtClean="0">
                        <a:ln>
                          <a:noFill/>
                        </a:ln>
                        <a:solidFill>
                          <a:schemeClr val="tx1"/>
                        </a:solidFill>
                        <a:effectLst/>
                        <a:latin typeface="Segoe UI" pitchFamily="34" charset="0"/>
                      </a:endParaRP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5D5E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pPr>
                      <a:endParaRPr kumimoji="0" lang="uk-UA" sz="2800" b="0" i="0" u="none" strike="noStrike" cap="none" normalizeH="0" baseline="0" smtClean="0">
                        <a:ln>
                          <a:noFill/>
                        </a:ln>
                        <a:solidFill>
                          <a:schemeClr val="tx1"/>
                        </a:solidFill>
                        <a:effectLst/>
                        <a:latin typeface="Segoe UI" pitchFamily="34" charset="0"/>
                      </a:endParaRP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5D5E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pPr>
                      <a:r>
                        <a:rPr kumimoji="0" lang="en-US" sz="2800" b="0" i="0" u="none" strike="noStrike" cap="none" normalizeH="0" baseline="0" smtClean="0">
                          <a:ln>
                            <a:noFill/>
                          </a:ln>
                          <a:solidFill>
                            <a:schemeClr val="tx1"/>
                          </a:solidFill>
                          <a:effectLst/>
                          <a:latin typeface="Segoe UI" pitchFamily="34" charset="0"/>
                        </a:rPr>
                        <a:t>v*</a:t>
                      </a:r>
                      <a:endParaRPr kumimoji="0" lang="uk-UA" sz="2800" b="0" i="0" u="none" strike="noStrike" cap="none" normalizeH="0" baseline="0" smtClean="0">
                        <a:ln>
                          <a:noFill/>
                        </a:ln>
                        <a:solidFill>
                          <a:schemeClr val="tx1"/>
                        </a:solidFill>
                        <a:effectLst/>
                        <a:latin typeface="Segoe UI" pitchFamily="34" charset="0"/>
                      </a:endParaRPr>
                    </a:p>
                  </a:txBody>
                  <a:tcPr marL="90000" marR="90000" marT="46800" marB="468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5D5E9"/>
                    </a:solidFill>
                  </a:tcPr>
                </a:tc>
              </a:tr>
            </a:tbl>
          </a:graphicData>
        </a:graphic>
      </p:graphicFrame>
      <p:sp>
        <p:nvSpPr>
          <p:cNvPr id="57421" name="Rectangle 77"/>
          <p:cNvSpPr>
            <a:spLocks/>
          </p:cNvSpPr>
          <p:nvPr/>
        </p:nvSpPr>
        <p:spPr bwMode="auto">
          <a:xfrm>
            <a:off x="381000" y="0"/>
            <a:ext cx="8229600" cy="990600"/>
          </a:xfrm>
          <a:prstGeom prst="rect">
            <a:avLst/>
          </a:prstGeom>
          <a:noFill/>
          <a:ln w="9525">
            <a:noFill/>
            <a:miter lim="800000"/>
            <a:headEnd/>
            <a:tailEnd/>
          </a:ln>
        </p:spPr>
        <p:txBody>
          <a:bodyPr anchor="ctr"/>
          <a:lstStyle/>
          <a:p>
            <a:pPr algn="ctr"/>
            <a:r>
              <a:rPr lang="uk-UA" sz="4400">
                <a:solidFill>
                  <a:srgbClr val="017EB8"/>
                </a:solidFill>
                <a:latin typeface="Segoe UI" pitchFamily="34" charset="0"/>
                <a:cs typeface="Segoe UI" pitchFamily="34" charset="0"/>
              </a:rPr>
              <a:t>Decision Tables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3"/>
          <p:cNvSpPr>
            <a:spLocks noGrp="1"/>
          </p:cNvSpPr>
          <p:nvPr>
            <p:ph idx="1"/>
          </p:nvPr>
        </p:nvSpPr>
        <p:spPr>
          <a:xfrm>
            <a:off x="228600" y="1447800"/>
            <a:ext cx="8229600" cy="4525963"/>
          </a:xfrm>
        </p:spPr>
        <p:txBody>
          <a:bodyPr/>
          <a:lstStyle/>
          <a:p>
            <a:pPr>
              <a:buFont typeface="Arial" charset="0"/>
              <a:buNone/>
            </a:pPr>
            <a:r>
              <a:rPr lang="en-US" sz="1800" b="1" u="sng" smtClean="0"/>
              <a:t>Condition</a:t>
            </a:r>
            <a:r>
              <a:rPr lang="en-US" sz="1800" b="1" smtClean="0"/>
              <a:t> : </a:t>
            </a:r>
            <a:r>
              <a:rPr lang="en-US" sz="1800" smtClean="0"/>
              <a:t>Customer chooses Arabica coffee from coffee machine. He selects specific sort of coffee (in this case Arabica), and enters money. If not enough money is entered, then machine will ask to enter more. If amount of money is ok, then machine will start doing coffee. If Arabica coffee is available, then customer will get coffee and his change in a minute. If there is no selected sort of coffee, then customer will get proper message and his money back.</a:t>
            </a:r>
            <a:endParaRPr lang="uk-UA" sz="1800" smtClean="0"/>
          </a:p>
        </p:txBody>
      </p:sp>
      <p:sp>
        <p:nvSpPr>
          <p:cNvPr id="36866" name="Rectangle 2"/>
          <p:cNvSpPr>
            <a:spLocks noGrp="1"/>
          </p:cNvSpPr>
          <p:nvPr>
            <p:ph type="title"/>
          </p:nvPr>
        </p:nvSpPr>
        <p:spPr>
          <a:xfrm>
            <a:off x="228600" y="0"/>
            <a:ext cx="8229600" cy="914400"/>
          </a:xfrm>
        </p:spPr>
        <p:txBody>
          <a:bodyPr/>
          <a:lstStyle/>
          <a:p>
            <a:pPr algn="ctr"/>
            <a:r>
              <a:rPr lang="uk-UA" smtClean="0"/>
              <a:t>State</a:t>
            </a:r>
            <a:r>
              <a:rPr lang="uk-UA" sz="3200" smtClean="0"/>
              <a:t> </a:t>
            </a:r>
            <a:r>
              <a:rPr lang="uk-UA" smtClean="0"/>
              <a:t>Transition</a:t>
            </a:r>
          </a:p>
        </p:txBody>
      </p:sp>
      <p:pic>
        <p:nvPicPr>
          <p:cNvPr id="36867" name="Picture 4" descr="finitestatediagram"/>
          <p:cNvPicPr>
            <a:picLocks noChangeAspect="1" noChangeArrowheads="1"/>
          </p:cNvPicPr>
          <p:nvPr/>
        </p:nvPicPr>
        <p:blipFill>
          <a:blip r:embed="rId3"/>
          <a:srcRect/>
          <a:stretch>
            <a:fillRect/>
          </a:stretch>
        </p:blipFill>
        <p:spPr bwMode="auto">
          <a:xfrm>
            <a:off x="1676400" y="3505200"/>
            <a:ext cx="5867400" cy="25114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3" name="Rectangle 2"/>
          <p:cNvSpPr>
            <a:spLocks/>
          </p:cNvSpPr>
          <p:nvPr/>
        </p:nvSpPr>
        <p:spPr bwMode="auto">
          <a:xfrm>
            <a:off x="228600" y="0"/>
            <a:ext cx="8229600" cy="914400"/>
          </a:xfrm>
          <a:prstGeom prst="rect">
            <a:avLst/>
          </a:prstGeom>
          <a:noFill/>
          <a:ln w="9525">
            <a:noFill/>
            <a:miter lim="800000"/>
            <a:headEnd/>
            <a:tailEnd/>
          </a:ln>
        </p:spPr>
        <p:txBody>
          <a:bodyPr anchor="ctr"/>
          <a:lstStyle/>
          <a:p>
            <a:pPr algn="ctr"/>
            <a:r>
              <a:rPr lang="uk-UA" sz="4400">
                <a:solidFill>
                  <a:srgbClr val="017EB8"/>
                </a:solidFill>
                <a:latin typeface="Segoe UI" pitchFamily="34" charset="0"/>
                <a:cs typeface="Segoe UI" pitchFamily="34" charset="0"/>
              </a:rPr>
              <a:t>State </a:t>
            </a:r>
            <a:r>
              <a:rPr lang="en-US" sz="4400">
                <a:solidFill>
                  <a:srgbClr val="017EB8"/>
                </a:solidFill>
                <a:latin typeface="Segoe UI" pitchFamily="34" charset="0"/>
                <a:cs typeface="Segoe UI" pitchFamily="34" charset="0"/>
              </a:rPr>
              <a:t>T</a:t>
            </a:r>
            <a:r>
              <a:rPr lang="uk-UA" sz="4400">
                <a:solidFill>
                  <a:srgbClr val="017EB8"/>
                </a:solidFill>
                <a:latin typeface="Segoe UI" pitchFamily="34" charset="0"/>
                <a:cs typeface="Segoe UI" pitchFamily="34" charset="0"/>
              </a:rPr>
              <a:t>ransition </a:t>
            </a:r>
            <a:r>
              <a:rPr lang="en-US" sz="4400">
                <a:solidFill>
                  <a:srgbClr val="017EB8"/>
                </a:solidFill>
                <a:latin typeface="Segoe UI" pitchFamily="34" charset="0"/>
                <a:cs typeface="Segoe UI" pitchFamily="34" charset="0"/>
              </a:rPr>
              <a:t>D</a:t>
            </a:r>
            <a:r>
              <a:rPr lang="uk-UA" sz="4400">
                <a:solidFill>
                  <a:srgbClr val="017EB8"/>
                </a:solidFill>
                <a:latin typeface="Segoe UI" pitchFamily="34" charset="0"/>
                <a:cs typeface="Segoe UI" pitchFamily="34" charset="0"/>
              </a:rPr>
              <a:t>iagram </a:t>
            </a:r>
          </a:p>
        </p:txBody>
      </p:sp>
      <p:sp>
        <p:nvSpPr>
          <p:cNvPr id="68614" name="AutoShape 6"/>
          <p:cNvSpPr>
            <a:spLocks noChangeArrowheads="1"/>
          </p:cNvSpPr>
          <p:nvPr/>
        </p:nvSpPr>
        <p:spPr bwMode="auto">
          <a:xfrm>
            <a:off x="381000" y="1295400"/>
            <a:ext cx="1066800" cy="914400"/>
          </a:xfrm>
          <a:prstGeom prst="roundRect">
            <a:avLst>
              <a:gd name="adj" fmla="val 16667"/>
            </a:avLst>
          </a:prstGeom>
          <a:solidFill>
            <a:srgbClr val="99CCFF"/>
          </a:solidFill>
          <a:ln w="9525" algn="ctr">
            <a:solidFill>
              <a:schemeClr val="tx1"/>
            </a:solidFill>
            <a:round/>
            <a:headEnd/>
            <a:tailEnd/>
          </a:ln>
          <a:effectLst/>
        </p:spPr>
        <p:txBody>
          <a:bodyPr wrap="none" anchor="ctr"/>
          <a:lstStyle/>
          <a:p>
            <a:pPr algn="ctr"/>
            <a:r>
              <a:rPr lang="en-US"/>
              <a:t>Choose</a:t>
            </a:r>
          </a:p>
          <a:p>
            <a:pPr algn="ctr"/>
            <a:r>
              <a:rPr lang="en-US"/>
              <a:t>coffee</a:t>
            </a:r>
            <a:endParaRPr lang="uk-UA"/>
          </a:p>
        </p:txBody>
      </p:sp>
      <p:sp>
        <p:nvSpPr>
          <p:cNvPr id="68615" name="AutoShape 7"/>
          <p:cNvSpPr>
            <a:spLocks noChangeArrowheads="1"/>
          </p:cNvSpPr>
          <p:nvPr/>
        </p:nvSpPr>
        <p:spPr bwMode="auto">
          <a:xfrm>
            <a:off x="2438400" y="1295400"/>
            <a:ext cx="1066800" cy="914400"/>
          </a:xfrm>
          <a:prstGeom prst="roundRect">
            <a:avLst>
              <a:gd name="adj" fmla="val 16667"/>
            </a:avLst>
          </a:prstGeom>
          <a:solidFill>
            <a:srgbClr val="99CCFF"/>
          </a:solidFill>
          <a:ln w="9525" algn="ctr">
            <a:solidFill>
              <a:schemeClr val="tx1"/>
            </a:solidFill>
            <a:round/>
            <a:headEnd/>
            <a:tailEnd/>
          </a:ln>
          <a:effectLst/>
        </p:spPr>
        <p:txBody>
          <a:bodyPr wrap="none" anchor="ctr"/>
          <a:lstStyle/>
          <a:p>
            <a:pPr algn="ctr"/>
            <a:r>
              <a:rPr lang="en-US"/>
              <a:t>Enter</a:t>
            </a:r>
          </a:p>
          <a:p>
            <a:pPr algn="ctr"/>
            <a:r>
              <a:rPr lang="en-US"/>
              <a:t>money</a:t>
            </a:r>
            <a:endParaRPr lang="uk-UA"/>
          </a:p>
        </p:txBody>
      </p:sp>
      <p:sp>
        <p:nvSpPr>
          <p:cNvPr id="68616" name="Oval 8"/>
          <p:cNvSpPr>
            <a:spLocks noChangeArrowheads="1"/>
          </p:cNvSpPr>
          <p:nvPr/>
        </p:nvSpPr>
        <p:spPr bwMode="auto">
          <a:xfrm>
            <a:off x="5486400" y="1066800"/>
            <a:ext cx="1447800" cy="1371600"/>
          </a:xfrm>
          <a:prstGeom prst="ellipse">
            <a:avLst/>
          </a:prstGeom>
          <a:solidFill>
            <a:srgbClr val="FF0000"/>
          </a:solidFill>
          <a:ln w="9525">
            <a:solidFill>
              <a:schemeClr val="tx1"/>
            </a:solidFill>
            <a:round/>
            <a:headEnd/>
            <a:tailEnd/>
          </a:ln>
          <a:effectLst/>
        </p:spPr>
        <p:txBody>
          <a:bodyPr wrap="none" anchor="ctr"/>
          <a:lstStyle/>
          <a:p>
            <a:pPr algn="ctr"/>
            <a:r>
              <a:rPr lang="en-US"/>
              <a:t>not </a:t>
            </a:r>
          </a:p>
          <a:p>
            <a:pPr algn="ctr"/>
            <a:r>
              <a:rPr lang="en-US"/>
              <a:t>enough </a:t>
            </a:r>
          </a:p>
          <a:p>
            <a:pPr algn="ctr"/>
            <a:r>
              <a:rPr lang="en-US"/>
              <a:t>money</a:t>
            </a:r>
          </a:p>
          <a:p>
            <a:pPr algn="ctr"/>
            <a:r>
              <a:rPr lang="en-US"/>
              <a:t>for</a:t>
            </a:r>
          </a:p>
          <a:p>
            <a:pPr algn="ctr"/>
            <a:r>
              <a:rPr lang="en-US"/>
              <a:t>coffee</a:t>
            </a:r>
            <a:endParaRPr lang="uk-UA"/>
          </a:p>
        </p:txBody>
      </p:sp>
      <p:sp>
        <p:nvSpPr>
          <p:cNvPr id="68618" name="Line 10"/>
          <p:cNvSpPr>
            <a:spLocks noChangeShapeType="1"/>
          </p:cNvSpPr>
          <p:nvPr/>
        </p:nvSpPr>
        <p:spPr bwMode="auto">
          <a:xfrm>
            <a:off x="1447800" y="1752600"/>
            <a:ext cx="990600" cy="0"/>
          </a:xfrm>
          <a:prstGeom prst="line">
            <a:avLst/>
          </a:prstGeom>
          <a:noFill/>
          <a:ln w="28575">
            <a:solidFill>
              <a:schemeClr val="tx1"/>
            </a:solidFill>
            <a:round/>
            <a:headEnd/>
            <a:tailEnd type="triangle" w="lg" len="lg"/>
          </a:ln>
          <a:effectLst/>
        </p:spPr>
        <p:txBody>
          <a:bodyPr/>
          <a:lstStyle/>
          <a:p>
            <a:endParaRPr lang="uk-UA"/>
          </a:p>
        </p:txBody>
      </p:sp>
      <p:sp>
        <p:nvSpPr>
          <p:cNvPr id="68619" name="Text Box 11"/>
          <p:cNvSpPr txBox="1">
            <a:spLocks noChangeArrowheads="1"/>
          </p:cNvSpPr>
          <p:nvPr/>
        </p:nvSpPr>
        <p:spPr bwMode="auto">
          <a:xfrm>
            <a:off x="1447800" y="1447800"/>
            <a:ext cx="958850" cy="641350"/>
          </a:xfrm>
          <a:prstGeom prst="rect">
            <a:avLst/>
          </a:prstGeom>
          <a:noFill/>
          <a:ln w="9525">
            <a:noFill/>
            <a:miter lim="800000"/>
            <a:headEnd/>
            <a:tailEnd/>
          </a:ln>
          <a:effectLst/>
        </p:spPr>
        <p:txBody>
          <a:bodyPr wrap="none">
            <a:spAutoFit/>
          </a:bodyPr>
          <a:lstStyle/>
          <a:p>
            <a:r>
              <a:rPr lang="en-US"/>
              <a:t>Select</a:t>
            </a:r>
          </a:p>
          <a:p>
            <a:r>
              <a:rPr lang="en-US"/>
              <a:t>Arabica</a:t>
            </a:r>
            <a:endParaRPr lang="uk-UA"/>
          </a:p>
        </p:txBody>
      </p:sp>
      <p:sp>
        <p:nvSpPr>
          <p:cNvPr id="68621" name="Text Box 13"/>
          <p:cNvSpPr txBox="1">
            <a:spLocks noChangeArrowheads="1"/>
          </p:cNvSpPr>
          <p:nvPr/>
        </p:nvSpPr>
        <p:spPr bwMode="auto">
          <a:xfrm rot="1769357">
            <a:off x="4038600" y="2514600"/>
            <a:ext cx="869950" cy="641350"/>
          </a:xfrm>
          <a:prstGeom prst="rect">
            <a:avLst/>
          </a:prstGeom>
          <a:noFill/>
          <a:ln w="9525">
            <a:noFill/>
            <a:miter lim="800000"/>
            <a:headEnd/>
            <a:tailEnd/>
          </a:ln>
          <a:effectLst/>
        </p:spPr>
        <p:txBody>
          <a:bodyPr wrap="none">
            <a:spAutoFit/>
          </a:bodyPr>
          <a:lstStyle/>
          <a:p>
            <a:r>
              <a:rPr lang="uk-UA"/>
              <a:t>coffee </a:t>
            </a:r>
            <a:endParaRPr lang="en-US"/>
          </a:p>
          <a:p>
            <a:r>
              <a:rPr lang="uk-UA"/>
              <a:t>is paid</a:t>
            </a:r>
          </a:p>
        </p:txBody>
      </p:sp>
      <p:sp>
        <p:nvSpPr>
          <p:cNvPr id="68623" name="Line 15"/>
          <p:cNvSpPr>
            <a:spLocks noChangeShapeType="1"/>
          </p:cNvSpPr>
          <p:nvPr/>
        </p:nvSpPr>
        <p:spPr bwMode="auto">
          <a:xfrm>
            <a:off x="3505200" y="1752600"/>
            <a:ext cx="1981200" cy="0"/>
          </a:xfrm>
          <a:prstGeom prst="line">
            <a:avLst/>
          </a:prstGeom>
          <a:noFill/>
          <a:ln w="28575">
            <a:solidFill>
              <a:schemeClr val="tx1"/>
            </a:solidFill>
            <a:round/>
            <a:headEnd/>
            <a:tailEnd type="triangle" w="lg" len="lg"/>
          </a:ln>
          <a:effectLst/>
        </p:spPr>
        <p:txBody>
          <a:bodyPr/>
          <a:lstStyle/>
          <a:p>
            <a:endParaRPr lang="uk-UA"/>
          </a:p>
        </p:txBody>
      </p:sp>
      <p:sp>
        <p:nvSpPr>
          <p:cNvPr id="68624" name="Text Box 16"/>
          <p:cNvSpPr txBox="1">
            <a:spLocks noChangeArrowheads="1"/>
          </p:cNvSpPr>
          <p:nvPr/>
        </p:nvSpPr>
        <p:spPr bwMode="auto">
          <a:xfrm>
            <a:off x="3505200" y="1447800"/>
            <a:ext cx="1905000" cy="641350"/>
          </a:xfrm>
          <a:prstGeom prst="rect">
            <a:avLst/>
          </a:prstGeom>
          <a:noFill/>
          <a:ln w="9525">
            <a:noFill/>
            <a:miter lim="800000"/>
            <a:headEnd/>
            <a:tailEnd/>
          </a:ln>
          <a:effectLst/>
        </p:spPr>
        <p:txBody>
          <a:bodyPr>
            <a:spAutoFit/>
          </a:bodyPr>
          <a:lstStyle/>
          <a:p>
            <a:r>
              <a:rPr lang="en-US"/>
              <a:t>not enough </a:t>
            </a:r>
          </a:p>
          <a:p>
            <a:r>
              <a:rPr lang="en-US"/>
              <a:t>money for coffee</a:t>
            </a:r>
            <a:endParaRPr lang="uk-UA"/>
          </a:p>
        </p:txBody>
      </p:sp>
      <p:sp>
        <p:nvSpPr>
          <p:cNvPr id="68626" name="Line 18"/>
          <p:cNvSpPr>
            <a:spLocks noChangeShapeType="1"/>
          </p:cNvSpPr>
          <p:nvPr/>
        </p:nvSpPr>
        <p:spPr bwMode="auto">
          <a:xfrm>
            <a:off x="6172200" y="2438400"/>
            <a:ext cx="0" cy="914400"/>
          </a:xfrm>
          <a:prstGeom prst="line">
            <a:avLst/>
          </a:prstGeom>
          <a:noFill/>
          <a:ln w="28575">
            <a:solidFill>
              <a:schemeClr val="tx1"/>
            </a:solidFill>
            <a:round/>
            <a:headEnd/>
            <a:tailEnd type="triangle" w="lg" len="lg"/>
          </a:ln>
          <a:effectLst/>
        </p:spPr>
        <p:txBody>
          <a:bodyPr/>
          <a:lstStyle/>
          <a:p>
            <a:endParaRPr lang="uk-UA"/>
          </a:p>
        </p:txBody>
      </p:sp>
      <p:sp>
        <p:nvSpPr>
          <p:cNvPr id="68627" name="AutoShape 19"/>
          <p:cNvSpPr>
            <a:spLocks noChangeArrowheads="1"/>
          </p:cNvSpPr>
          <p:nvPr/>
        </p:nvSpPr>
        <p:spPr bwMode="auto">
          <a:xfrm>
            <a:off x="5334000" y="3276600"/>
            <a:ext cx="1676400" cy="762000"/>
          </a:xfrm>
          <a:prstGeom prst="roundRect">
            <a:avLst>
              <a:gd name="adj" fmla="val 16667"/>
            </a:avLst>
          </a:prstGeom>
          <a:solidFill>
            <a:srgbClr val="99CCFF"/>
          </a:solidFill>
          <a:ln w="9525" algn="ctr">
            <a:solidFill>
              <a:schemeClr val="tx1"/>
            </a:solidFill>
            <a:round/>
            <a:headEnd/>
            <a:tailEnd/>
          </a:ln>
          <a:effectLst/>
        </p:spPr>
        <p:txBody>
          <a:bodyPr wrap="none" anchor="ctr"/>
          <a:lstStyle/>
          <a:p>
            <a:pPr algn="ctr"/>
            <a:r>
              <a:rPr lang="en-US"/>
              <a:t>Coffee machine</a:t>
            </a:r>
          </a:p>
          <a:p>
            <a:pPr algn="ctr"/>
            <a:r>
              <a:rPr lang="en-US"/>
              <a:t>doing coffee</a:t>
            </a:r>
            <a:endParaRPr lang="uk-UA"/>
          </a:p>
        </p:txBody>
      </p:sp>
      <p:sp>
        <p:nvSpPr>
          <p:cNvPr id="68628" name="Line 20"/>
          <p:cNvSpPr>
            <a:spLocks noChangeShapeType="1"/>
          </p:cNvSpPr>
          <p:nvPr/>
        </p:nvSpPr>
        <p:spPr bwMode="auto">
          <a:xfrm>
            <a:off x="3429000" y="2209800"/>
            <a:ext cx="1905000" cy="1143000"/>
          </a:xfrm>
          <a:prstGeom prst="line">
            <a:avLst/>
          </a:prstGeom>
          <a:noFill/>
          <a:ln w="28575">
            <a:solidFill>
              <a:schemeClr val="tx1"/>
            </a:solidFill>
            <a:round/>
            <a:headEnd/>
            <a:tailEnd type="triangle" w="lg" len="lg"/>
          </a:ln>
          <a:effectLst/>
        </p:spPr>
        <p:txBody>
          <a:bodyPr/>
          <a:lstStyle/>
          <a:p>
            <a:endParaRPr lang="uk-UA"/>
          </a:p>
        </p:txBody>
      </p:sp>
      <p:sp>
        <p:nvSpPr>
          <p:cNvPr id="68630" name="Text Box 22"/>
          <p:cNvSpPr txBox="1">
            <a:spLocks noChangeArrowheads="1"/>
          </p:cNvSpPr>
          <p:nvPr/>
        </p:nvSpPr>
        <p:spPr bwMode="auto">
          <a:xfrm>
            <a:off x="5791200" y="2438400"/>
            <a:ext cx="733425" cy="777875"/>
          </a:xfrm>
          <a:prstGeom prst="rect">
            <a:avLst/>
          </a:prstGeom>
          <a:noFill/>
          <a:ln w="9525">
            <a:noFill/>
            <a:miter lim="800000"/>
            <a:headEnd/>
            <a:tailEnd/>
          </a:ln>
          <a:effectLst/>
        </p:spPr>
        <p:txBody>
          <a:bodyPr vert="eaVert" wrap="none">
            <a:spAutoFit/>
          </a:bodyPr>
          <a:lstStyle/>
          <a:p>
            <a:r>
              <a:rPr lang="uk-UA"/>
              <a:t>coffee </a:t>
            </a:r>
            <a:endParaRPr lang="en-US"/>
          </a:p>
          <a:p>
            <a:r>
              <a:rPr lang="uk-UA"/>
              <a:t>is paid</a:t>
            </a:r>
          </a:p>
        </p:txBody>
      </p:sp>
      <p:sp>
        <p:nvSpPr>
          <p:cNvPr id="68631" name="Line 23"/>
          <p:cNvSpPr>
            <a:spLocks noChangeShapeType="1"/>
          </p:cNvSpPr>
          <p:nvPr/>
        </p:nvSpPr>
        <p:spPr bwMode="auto">
          <a:xfrm>
            <a:off x="5486400" y="4038600"/>
            <a:ext cx="0" cy="1295400"/>
          </a:xfrm>
          <a:prstGeom prst="line">
            <a:avLst/>
          </a:prstGeom>
          <a:noFill/>
          <a:ln w="28575">
            <a:solidFill>
              <a:schemeClr val="tx1"/>
            </a:solidFill>
            <a:round/>
            <a:headEnd/>
            <a:tailEnd type="triangle" w="lg" len="lg"/>
          </a:ln>
          <a:effectLst/>
        </p:spPr>
        <p:txBody>
          <a:bodyPr/>
          <a:lstStyle/>
          <a:p>
            <a:endParaRPr lang="uk-UA"/>
          </a:p>
        </p:txBody>
      </p:sp>
      <p:sp>
        <p:nvSpPr>
          <p:cNvPr id="68632" name="AutoShape 24"/>
          <p:cNvSpPr>
            <a:spLocks noChangeArrowheads="1"/>
          </p:cNvSpPr>
          <p:nvPr/>
        </p:nvSpPr>
        <p:spPr bwMode="auto">
          <a:xfrm>
            <a:off x="3657600" y="5334000"/>
            <a:ext cx="2057400" cy="914400"/>
          </a:xfrm>
          <a:prstGeom prst="roundRect">
            <a:avLst>
              <a:gd name="adj" fmla="val 16667"/>
            </a:avLst>
          </a:prstGeom>
          <a:solidFill>
            <a:schemeClr val="accent1"/>
          </a:solidFill>
          <a:ln w="9525">
            <a:solidFill>
              <a:schemeClr val="tx1"/>
            </a:solidFill>
            <a:round/>
            <a:headEnd/>
            <a:tailEnd/>
          </a:ln>
          <a:effectLst/>
        </p:spPr>
        <p:txBody>
          <a:bodyPr wrap="none" anchor="ctr"/>
          <a:lstStyle/>
          <a:p>
            <a:pPr algn="ctr"/>
            <a:r>
              <a:rPr lang="en-US"/>
              <a:t>Customer received</a:t>
            </a:r>
          </a:p>
          <a:p>
            <a:pPr algn="ctr"/>
            <a:r>
              <a:rPr lang="en-US"/>
              <a:t>Coffee and change</a:t>
            </a:r>
            <a:endParaRPr lang="uk-UA"/>
          </a:p>
        </p:txBody>
      </p:sp>
      <p:sp>
        <p:nvSpPr>
          <p:cNvPr id="68633" name="Oval 25"/>
          <p:cNvSpPr>
            <a:spLocks noChangeArrowheads="1"/>
          </p:cNvSpPr>
          <p:nvPr/>
        </p:nvSpPr>
        <p:spPr bwMode="auto">
          <a:xfrm>
            <a:off x="5791200" y="5334000"/>
            <a:ext cx="2590800" cy="1066800"/>
          </a:xfrm>
          <a:prstGeom prst="ellipse">
            <a:avLst/>
          </a:prstGeom>
          <a:solidFill>
            <a:srgbClr val="FF0000"/>
          </a:solidFill>
          <a:ln w="9525" algn="ctr">
            <a:solidFill>
              <a:schemeClr val="tx1"/>
            </a:solidFill>
            <a:round/>
            <a:headEnd/>
            <a:tailEnd/>
          </a:ln>
          <a:effectLst/>
        </p:spPr>
        <p:txBody>
          <a:bodyPr wrap="none" anchor="ctr"/>
          <a:lstStyle/>
          <a:p>
            <a:pPr algn="ctr"/>
            <a:r>
              <a:rPr lang="en-US"/>
              <a:t>Customer received</a:t>
            </a:r>
          </a:p>
          <a:p>
            <a:pPr algn="ctr"/>
            <a:r>
              <a:rPr lang="en-US"/>
              <a:t>proper message and</a:t>
            </a:r>
          </a:p>
          <a:p>
            <a:pPr algn="ctr"/>
            <a:r>
              <a:rPr lang="en-US"/>
              <a:t>money back</a:t>
            </a:r>
            <a:endParaRPr lang="uk-UA"/>
          </a:p>
        </p:txBody>
      </p:sp>
      <p:sp>
        <p:nvSpPr>
          <p:cNvPr id="68634" name="Text Box 26"/>
          <p:cNvSpPr txBox="1">
            <a:spLocks noChangeArrowheads="1"/>
          </p:cNvSpPr>
          <p:nvPr/>
        </p:nvSpPr>
        <p:spPr bwMode="auto">
          <a:xfrm>
            <a:off x="4827588" y="4114800"/>
            <a:ext cx="1008062" cy="1006475"/>
          </a:xfrm>
          <a:prstGeom prst="rect">
            <a:avLst/>
          </a:prstGeom>
          <a:noFill/>
          <a:ln w="9525">
            <a:noFill/>
            <a:miter lim="800000"/>
            <a:headEnd/>
            <a:tailEnd/>
          </a:ln>
          <a:effectLst/>
        </p:spPr>
        <p:txBody>
          <a:bodyPr vert="eaVert" wrap="none">
            <a:spAutoFit/>
          </a:bodyPr>
          <a:lstStyle/>
          <a:p>
            <a:r>
              <a:rPr lang="en-US"/>
              <a:t>Arabica</a:t>
            </a:r>
          </a:p>
          <a:p>
            <a:r>
              <a:rPr lang="en-US"/>
              <a:t>coffee is </a:t>
            </a:r>
          </a:p>
          <a:p>
            <a:r>
              <a:rPr lang="en-US"/>
              <a:t>available</a:t>
            </a:r>
            <a:endParaRPr lang="uk-UA"/>
          </a:p>
        </p:txBody>
      </p:sp>
      <p:sp>
        <p:nvSpPr>
          <p:cNvPr id="68635" name="Line 27"/>
          <p:cNvSpPr>
            <a:spLocks noChangeShapeType="1"/>
          </p:cNvSpPr>
          <p:nvPr/>
        </p:nvSpPr>
        <p:spPr bwMode="auto">
          <a:xfrm>
            <a:off x="6831013" y="4038600"/>
            <a:ext cx="0" cy="1295400"/>
          </a:xfrm>
          <a:prstGeom prst="line">
            <a:avLst/>
          </a:prstGeom>
          <a:noFill/>
          <a:ln w="28575">
            <a:solidFill>
              <a:schemeClr val="tx1"/>
            </a:solidFill>
            <a:round/>
            <a:headEnd/>
            <a:tailEnd type="triangle" w="lg" len="lg"/>
          </a:ln>
          <a:effectLst/>
        </p:spPr>
        <p:txBody>
          <a:bodyPr/>
          <a:lstStyle/>
          <a:p>
            <a:endParaRPr lang="uk-UA"/>
          </a:p>
        </p:txBody>
      </p:sp>
      <p:sp>
        <p:nvSpPr>
          <p:cNvPr id="68636" name="Text Box 28"/>
          <p:cNvSpPr txBox="1">
            <a:spLocks noChangeArrowheads="1"/>
          </p:cNvSpPr>
          <p:nvPr/>
        </p:nvSpPr>
        <p:spPr bwMode="auto">
          <a:xfrm>
            <a:off x="5897563" y="4114800"/>
            <a:ext cx="1282700" cy="993775"/>
          </a:xfrm>
          <a:prstGeom prst="rect">
            <a:avLst/>
          </a:prstGeom>
          <a:noFill/>
          <a:ln w="9525">
            <a:noFill/>
            <a:miter lim="800000"/>
            <a:headEnd/>
            <a:tailEnd/>
          </a:ln>
          <a:effectLst/>
        </p:spPr>
        <p:txBody>
          <a:bodyPr vert="eaVert" wrap="none">
            <a:spAutoFit/>
          </a:bodyPr>
          <a:lstStyle/>
          <a:p>
            <a:r>
              <a:rPr lang="en-US"/>
              <a:t>Arabica</a:t>
            </a:r>
          </a:p>
          <a:p>
            <a:r>
              <a:rPr lang="en-US"/>
              <a:t>coffee is</a:t>
            </a:r>
          </a:p>
          <a:p>
            <a:r>
              <a:rPr lang="en-US"/>
              <a:t> not </a:t>
            </a:r>
          </a:p>
          <a:p>
            <a:r>
              <a:rPr lang="en-US"/>
              <a:t>available</a:t>
            </a:r>
            <a:endParaRPr lang="uk-UA"/>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213908</TotalTime>
  <Words>506</Words>
  <Application>Microsoft Office PowerPoint</Application>
  <PresentationFormat>On-screen Show (4:3)</PresentationFormat>
  <Paragraphs>125</Paragraphs>
  <Slides>10</Slides>
  <Notes>9</Notes>
  <HiddenSlides>0</HiddenSlides>
  <MMClips>0</MMClips>
  <ScaleCrop>false</ScaleCrop>
  <HeadingPairs>
    <vt:vector size="6" baseType="variant">
      <vt:variant>
        <vt:lpstr>Использованные шрифты</vt:lpstr>
      </vt:variant>
      <vt:variant>
        <vt:i4>4</vt:i4>
      </vt:variant>
      <vt:variant>
        <vt:lpstr>Шаблон оформления</vt:lpstr>
      </vt:variant>
      <vt:variant>
        <vt:i4>17</vt:i4>
      </vt:variant>
      <vt:variant>
        <vt:lpstr>Заголовки слайдов</vt:lpstr>
      </vt:variant>
      <vt:variant>
        <vt:i4>10</vt:i4>
      </vt:variant>
    </vt:vector>
  </HeadingPairs>
  <TitlesOfParts>
    <vt:vector size="31" baseType="lpstr">
      <vt:lpstr>Arial</vt:lpstr>
      <vt:lpstr>Calibri</vt:lpstr>
      <vt:lpstr>Segoe UI</vt:lpstr>
      <vt:lpstr>Wingdings</vt:lpstr>
      <vt:lpstr>Office Theme</vt:lpstr>
      <vt:lpstr>Office Theme</vt:lpstr>
      <vt:lpstr>Office Theme</vt:lpstr>
      <vt:lpstr>Office Theme</vt:lpstr>
      <vt:lpstr>Office Theme</vt:lpstr>
      <vt:lpstr>Office Theme</vt:lpstr>
      <vt:lpstr>Office Theme</vt:lpstr>
      <vt:lpstr>Office Theme</vt:lpstr>
      <vt:lpstr>Office Theme</vt:lpstr>
      <vt:lpstr>Office Theme</vt:lpstr>
      <vt:lpstr>Office Theme</vt:lpstr>
      <vt:lpstr>Office Theme</vt:lpstr>
      <vt:lpstr>Office Theme</vt:lpstr>
      <vt:lpstr>Office Theme</vt:lpstr>
      <vt:lpstr>Office Theme</vt:lpstr>
      <vt:lpstr>Office Theme</vt:lpstr>
      <vt:lpstr>Office Theme</vt:lpstr>
      <vt:lpstr>Test Design Techniques</vt:lpstr>
      <vt:lpstr>Слайд 2</vt:lpstr>
      <vt:lpstr>Equivalence Partitioning </vt:lpstr>
      <vt:lpstr>Boundary Values</vt:lpstr>
      <vt:lpstr>Слайд 5</vt:lpstr>
      <vt:lpstr>Decision Tables</vt:lpstr>
      <vt:lpstr>* Should client received some error message in this situation ?</vt:lpstr>
      <vt:lpstr>State Transition</vt:lpstr>
      <vt:lpstr>Слайд 9</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2014  Global Marketing Plans &amp; Goals</dc:title>
  <dc:creator>Andriy Cherevko</dc:creator>
  <cp:lastModifiedBy>Art</cp:lastModifiedBy>
  <cp:revision>122</cp:revision>
  <cp:lastPrinted>2014-01-08T21:58:06Z</cp:lastPrinted>
  <dcterms:created xsi:type="dcterms:W3CDTF">2011-09-23T10:13:30Z</dcterms:created>
  <dcterms:modified xsi:type="dcterms:W3CDTF">2016-01-31T21:33:18Z</dcterms:modified>
</cp:coreProperties>
</file>