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577" r:id="rId2"/>
    <p:sldId id="595" r:id="rId3"/>
    <p:sldId id="597" r:id="rId4"/>
    <p:sldId id="602" r:id="rId5"/>
    <p:sldId id="601" r:id="rId6"/>
    <p:sldId id="600" r:id="rId7"/>
    <p:sldId id="596" r:id="rId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75BEE9"/>
    <a:srgbClr val="017EB8"/>
    <a:srgbClr val="000099"/>
    <a:srgbClr val="009ED6"/>
    <a:srgbClr val="0099FF"/>
    <a:srgbClr val="0033CC"/>
    <a:srgbClr val="0B7515"/>
    <a:srgbClr val="F5180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00" autoAdjust="0"/>
  </p:normalViewPr>
  <p:slideViewPr>
    <p:cSldViewPr>
      <p:cViewPr varScale="1">
        <p:scale>
          <a:sx n="70" d="100"/>
          <a:sy n="70" d="100"/>
        </p:scale>
        <p:origin x="-852" y="-96"/>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66" d="100"/>
          <a:sy n="66" d="100"/>
        </p:scale>
        <p:origin x="-3154" y="-8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65423DDF-5979-42CC-9E1F-025431B11F3F}" type="datetimeFigureOut">
              <a:rPr lang="en-US"/>
              <a:pPr>
                <a:defRPr/>
              </a:pPr>
              <a:t>1/29/2016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r>
              <a:rPr lang="en-US"/>
              <a:t>jksdksd jh jhfkjhfsd</a:t>
            </a: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076E1CAD-2D3A-4C40-AE9A-253923BD5E81}" type="slidenum">
              <a:rPr lang="en-US"/>
              <a:pPr>
                <a:defRPr/>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E6F9972C-BD21-4DDE-8D92-C63399F81F35}" type="datetimeFigureOut">
              <a:rPr lang="en-US"/>
              <a:pPr>
                <a:defRPr/>
              </a:pPr>
              <a:t>1/29/2016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r>
              <a:rPr lang="en-US"/>
              <a:t>jksdksd jh jhfkjhfsd</a:t>
            </a: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DE59F73B-3661-4517-B170-9D3ED24C9C58}"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44035"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jksdksd jh jhfkjhfsd</a:t>
            </a:r>
          </a:p>
        </p:txBody>
      </p:sp>
      <p:sp>
        <p:nvSpPr>
          <p:cNvPr id="44036"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D75A42-94BB-4E6D-9841-EF11BC06E0C2}" type="slidenum">
              <a:rPr lang="en-US">
                <a:cs typeface="Arial" charset="0"/>
              </a:rPr>
              <a:pPr fontAlgn="base">
                <a:spcBef>
                  <a:spcPct val="0"/>
                </a:spcBef>
                <a:spcAft>
                  <a:spcPct val="0"/>
                </a:spcAft>
                <a:defRPr/>
              </a:pPr>
              <a:t>7</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uk-UA" dirty="0"/>
          </a:p>
        </p:txBody>
      </p:sp>
      <p:sp>
        <p:nvSpPr>
          <p:cNvPr id="4" name="Slide Number Placeholder 5"/>
          <p:cNvSpPr>
            <a:spLocks noGrp="1"/>
          </p:cNvSpPr>
          <p:nvPr>
            <p:ph type="sldNum" sz="quarter" idx="10"/>
          </p:nvPr>
        </p:nvSpPr>
        <p:spPr>
          <a:xfrm>
            <a:off x="6804025" y="6443663"/>
            <a:ext cx="2133600" cy="360362"/>
          </a:xfrm>
        </p:spPr>
        <p:txBody>
          <a:bodyPr/>
          <a:lstStyle>
            <a:lvl1pPr>
              <a:defRPr/>
            </a:lvl1pPr>
          </a:lstStyle>
          <a:p>
            <a:pPr>
              <a:defRPr/>
            </a:pPr>
            <a:fld id="{F3983EB8-FDBE-402F-BDA1-DAD28614B2F7}"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rtlCol="0">
            <a:noAutofit/>
          </a:bodyPr>
          <a:lstStyle>
            <a:lvl1pPr algn="ctr">
              <a:defRPr lang="en-US" sz="4400" cap="none" baseline="0" dirty="0">
                <a:latin typeface="Segoe UI" pitchFamily="34" charset="0"/>
              </a:defRPr>
            </a:lvl1pPr>
          </a:lstStyle>
          <a:p>
            <a:pPr lvl="0"/>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2400" y="0"/>
            <a:ext cx="4345200" cy="6858000"/>
          </a:xfrm>
          <a:prstGeom prst="rect">
            <a:avLst/>
          </a:prstGeom>
          <a:solidFill>
            <a:schemeClr val="bg1"/>
          </a:solidFill>
        </p:spPr>
        <p:txBody>
          <a:bodyPr tIns="252000"/>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tIns="252000"/>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tIns="252000"/>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9136380" cy="914400"/>
          </a:xfrm>
          <a:solidFill>
            <a:srgbClr val="017EB8"/>
          </a:solidFill>
        </p:spPr>
        <p:txBody>
          <a:bodyPr lIns="360000" rtlCol="0">
            <a:noAutofit/>
          </a:bodyPr>
          <a:lstStyle>
            <a:lvl1pPr>
              <a:defRPr lang="en-US" sz="4400" cap="none" baseline="0" dirty="0">
                <a:solidFill>
                  <a:schemeClr val="bg1"/>
                </a:solidFill>
                <a:latin typeface="Segoe UI" pitchFamily="34" charset="0"/>
              </a:defRPr>
            </a:lvl1pPr>
          </a:lstStyle>
          <a:p>
            <a:pPr lvl="0"/>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columns">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7" name="TextBox 1"/>
          <p:cNvSpPr txBox="1"/>
          <p:nvPr userDrawn="1"/>
        </p:nvSpPr>
        <p:spPr>
          <a:xfrm>
            <a:off x="2743200" y="4953000"/>
            <a:ext cx="1600200" cy="1371600"/>
          </a:xfrm>
          <a:prstGeom prst="rect">
            <a:avLst/>
          </a:prstGeom>
        </p:spPr>
        <p:txBody>
          <a:bodyPr>
            <a:normAutofit/>
          </a:bodyPr>
          <a:lstStyle/>
          <a:p>
            <a:pPr fontAlgn="auto">
              <a:spcBef>
                <a:spcPts val="0"/>
              </a:spcBef>
              <a:spcAft>
                <a:spcPts val="0"/>
              </a:spcAft>
              <a:buFont typeface="Arial" panose="020B0604020202020204" pitchFamily="34" charset="0"/>
              <a:buNone/>
              <a:defRPr/>
            </a:pPr>
            <a:endParaRPr lang="uk-UA">
              <a:latin typeface="+mn-lt"/>
              <a:cs typeface="+mn-cs"/>
            </a:endParaRPr>
          </a:p>
        </p:txBody>
      </p:sp>
      <p:sp>
        <p:nvSpPr>
          <p:cNvPr id="4" name="Title 1"/>
          <p:cNvSpPr>
            <a:spLocks noGrp="1"/>
          </p:cNvSpPr>
          <p:nvPr>
            <p:ph type="ctrTitle"/>
          </p:nvPr>
        </p:nvSpPr>
        <p:spPr>
          <a:xfrm>
            <a:off x="457200" y="2362200"/>
            <a:ext cx="8382000" cy="1447800"/>
          </a:xfrm>
        </p:spPr>
        <p:txBody>
          <a:bodyPr rtlCol="0">
            <a:noAutofit/>
          </a:bodyPr>
          <a:lstStyle>
            <a:lvl1pPr algn="ctr">
              <a:defRPr lang="en-US" sz="4800" cap="none" baseline="0" dirty="0">
                <a:solidFill>
                  <a:schemeClr val="bg1"/>
                </a:solidFill>
                <a:latin typeface="Segoe UI" pitchFamily="34" charset="0"/>
              </a:defRPr>
            </a:lvl1pPr>
          </a:lstStyle>
          <a:p>
            <a:pPr lvl="0"/>
            <a:endParaRPr lang="en-US" dirty="0"/>
          </a:p>
        </p:txBody>
      </p:sp>
      <p:sp>
        <p:nvSpPr>
          <p:cNvPr id="6" name="Text Placeholder 5"/>
          <p:cNvSpPr>
            <a:spLocks noGrp="1"/>
          </p:cNvSpPr>
          <p:nvPr>
            <p:ph type="body" sz="quarter" idx="13"/>
          </p:nvPr>
        </p:nvSpPr>
        <p:spPr>
          <a:xfrm>
            <a:off x="6934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6" name="Text Placeholder 5"/>
          <p:cNvSpPr>
            <a:spLocks noGrp="1"/>
          </p:cNvSpPr>
          <p:nvPr>
            <p:ph type="body" sz="quarter" idx="14"/>
          </p:nvPr>
        </p:nvSpPr>
        <p:spPr>
          <a:xfrm>
            <a:off x="4775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7" name="Text Placeholder 5"/>
          <p:cNvSpPr>
            <a:spLocks noGrp="1"/>
          </p:cNvSpPr>
          <p:nvPr>
            <p:ph type="body" sz="quarter" idx="15"/>
          </p:nvPr>
        </p:nvSpPr>
        <p:spPr>
          <a:xfrm>
            <a:off x="2616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8" name="Text Placeholder 5"/>
          <p:cNvSpPr>
            <a:spLocks noGrp="1"/>
          </p:cNvSpPr>
          <p:nvPr>
            <p:ph type="body" sz="quarter" idx="16"/>
          </p:nvPr>
        </p:nvSpPr>
        <p:spPr>
          <a:xfrm>
            <a:off x="457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a:lstStyle>
            <a:lvl1pPr>
              <a:defRPr lang="en-US" sz="2400" baseline="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rtlCol="0">
            <a:normAutofit/>
          </a:bodyPr>
          <a:lstStyle/>
          <a:p>
            <a:pPr lvl="0"/>
            <a:endParaRPr lang="uk-UA" noProof="0"/>
          </a:p>
        </p:txBody>
      </p:sp>
      <p:sp>
        <p:nvSpPr>
          <p:cNvPr id="5"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1828800"/>
            <a:ext cx="4495800" cy="1447800"/>
          </a:xfrm>
        </p:spPr>
        <p:txBody>
          <a:bodyPr rtlCol="0">
            <a:noAutofit/>
          </a:bodyPr>
          <a:lstStyle>
            <a:lvl1pPr>
              <a:defRPr lang="en-US" sz="4400" cap="none" baseline="0"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a:lstStyle>
            <a:lvl1pPr marL="0" indent="0">
              <a:defRPr lang="en-US" sz="2400" dirty="0">
                <a:solidFill>
                  <a:srgbClr val="75BEE9"/>
                </a:solidFill>
              </a:defRPr>
            </a:lvl1pPr>
          </a:lstStyle>
          <a:p>
            <a:pPr lvl="0"/>
            <a:endParaRPr lang="en-US" dirty="0"/>
          </a:p>
        </p:txBody>
      </p:sp>
      <p:sp>
        <p:nvSpPr>
          <p:cNvPr id="5" name="Picture Placeholder 4"/>
          <p:cNvSpPr>
            <a:spLocks noGrp="1"/>
          </p:cNvSpPr>
          <p:nvPr>
            <p:ph type="pic" sz="quarter" idx="10"/>
          </p:nvPr>
        </p:nvSpPr>
        <p:spPr>
          <a:xfrm>
            <a:off x="5029200" y="0"/>
            <a:ext cx="3733800" cy="6858000"/>
          </a:xfrm>
        </p:spPr>
        <p:txBody>
          <a:bodyPr rtlCol="0">
            <a:normAutofit/>
          </a:bodyPr>
          <a:lstStyle>
            <a:lvl1pPr marL="0" indent="0" algn="ctr">
              <a:buNone/>
              <a:defRPr/>
            </a:lvl1pPr>
          </a:lstStyle>
          <a:p>
            <a:pPr lvl="0"/>
            <a:endParaRPr lang="uk-UA"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p:nvPr>
        </p:nvSpPr>
        <p:spPr>
          <a:xfrm>
            <a:off x="228600" y="1447800"/>
            <a:ext cx="8229600" cy="4525963"/>
          </a:xfrm>
          <a:prstGeom prst="rect">
            <a:avLst/>
          </a:prstGeom>
        </p:spPr>
        <p:txBody>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p:txBody>
      </p:sp>
      <p:sp>
        <p:nvSpPr>
          <p:cNvPr id="4" name="Title 3"/>
          <p:cNvSpPr>
            <a:spLocks noGrp="1"/>
          </p:cNvSpPr>
          <p:nvPr>
            <p:ph type="title"/>
          </p:nvPr>
        </p:nvSpPr>
        <p:spPr>
          <a:xfrm>
            <a:off x="2286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5" name="Slide Number Placeholder 5"/>
          <p:cNvSpPr>
            <a:spLocks noGrp="1"/>
          </p:cNvSpPr>
          <p:nvPr>
            <p:ph type="sldNum" sz="quarter" idx="10"/>
          </p:nvPr>
        </p:nvSpPr>
        <p:spPr>
          <a:xfrm>
            <a:off x="6804025" y="6443663"/>
            <a:ext cx="2133600" cy="360362"/>
          </a:xfrm>
        </p:spPr>
        <p:txBody>
          <a:bodyPr/>
          <a:lstStyle>
            <a:lvl1pPr>
              <a:defRPr/>
            </a:lvl1pPr>
          </a:lstStyle>
          <a:p>
            <a:pPr>
              <a:defRPr/>
            </a:pPr>
            <a:fld id="{F6FAA83E-7BC3-4130-85CB-7F22BD0A6748}"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9"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Slide Number Placeholder 5"/>
          <p:cNvSpPr>
            <a:spLocks noGrp="1"/>
          </p:cNvSpPr>
          <p:nvPr>
            <p:ph type="sldNum" sz="quarter" idx="12"/>
          </p:nvPr>
        </p:nvSpPr>
        <p:spPr>
          <a:xfrm>
            <a:off x="6804025" y="6443663"/>
            <a:ext cx="2133600" cy="360362"/>
          </a:xfrm>
        </p:spPr>
        <p:txBody>
          <a:bodyPr/>
          <a:lstStyle>
            <a:lvl1pPr>
              <a:defRPr/>
            </a:lvl1pPr>
          </a:lstStyle>
          <a:p>
            <a:pPr>
              <a:defRPr/>
            </a:pPr>
            <a:fld id="{92F29AA5-81F8-4E8F-B979-5990760BB7F3}"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3" name="Slide Number Placeholder 5"/>
          <p:cNvSpPr>
            <a:spLocks noGrp="1"/>
          </p:cNvSpPr>
          <p:nvPr>
            <p:ph type="sldNum" sz="quarter" idx="10"/>
          </p:nvPr>
        </p:nvSpPr>
        <p:spPr>
          <a:xfrm>
            <a:off x="6804025" y="6443663"/>
            <a:ext cx="2133600" cy="360362"/>
          </a:xfrm>
        </p:spPr>
        <p:txBody>
          <a:bodyPr/>
          <a:lstStyle>
            <a:lvl1pPr>
              <a:defRPr/>
            </a:lvl1pPr>
          </a:lstStyle>
          <a:p>
            <a:pPr>
              <a:defRPr/>
            </a:pPr>
            <a:fld id="{2BE3B45A-18E7-4264-A793-A6EE42359CC8}" type="slidenum">
              <a:rPr lang="uk-UA"/>
              <a:pPr>
                <a:defRPr/>
              </a:pPr>
              <a:t>‹#›</a:t>
            </a:fld>
            <a:endParaRPr lang="uk-UA"/>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r="-4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30188" y="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30188" y="14478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4"/>
          </p:nvPr>
        </p:nvSpPr>
        <p:spPr>
          <a:xfrm>
            <a:off x="6858000" y="64468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latin typeface="Segoe UI" pitchFamily="34" charset="0"/>
                <a:cs typeface="Segoe UI" pitchFamily="34" charset="0"/>
              </a:defRPr>
            </a:lvl1pPr>
          </a:lstStyle>
          <a:p>
            <a:pPr>
              <a:defRPr/>
            </a:pPr>
            <a:fld id="{4DB00003-B934-4E98-83F7-D1A49535AB2B}" type="slidenum">
              <a:rPr lang="uk-UA"/>
              <a:pPr>
                <a:defRPr/>
              </a:pPr>
              <a:t>‹#›</a:t>
            </a:fld>
            <a:endParaRPr lang="uk-UA"/>
          </a:p>
        </p:txBody>
      </p:sp>
      <p:sp>
        <p:nvSpPr>
          <p:cNvPr id="5" name="Content Placeholder 2"/>
          <p:cNvSpPr txBox="1">
            <a:spLocks/>
          </p:cNvSpPr>
          <p:nvPr userDrawn="1"/>
        </p:nvSpPr>
        <p:spPr>
          <a:xfrm>
            <a:off x="1905000" y="6324600"/>
            <a:ext cx="3048000" cy="304800"/>
          </a:xfrm>
          <a:prstGeom prst="rect">
            <a:avLst/>
          </a:prstGeom>
        </p:spPr>
        <p:txBody>
          <a:bodyPr>
            <a:normAutofit/>
          </a:bodyPr>
          <a:lstStyle/>
          <a:p>
            <a:pPr>
              <a:spcBef>
                <a:spcPct val="20000"/>
              </a:spcBef>
              <a:buClr>
                <a:srgbClr val="017EB8"/>
              </a:buClr>
              <a:buFont typeface="Wingdings" pitchFamily="2" charset="2"/>
              <a:buNone/>
              <a:defRPr/>
            </a:pPr>
            <a:endParaRPr lang="en-US" sz="1400">
              <a:latin typeface="Segoe UI" pitchFamily="34" charset="0"/>
              <a:cs typeface="Segoe UI" pitchFamily="34" charset="0"/>
            </a:endParaRPr>
          </a:p>
          <a:p>
            <a:pPr>
              <a:spcBef>
                <a:spcPct val="20000"/>
              </a:spcBef>
              <a:buClr>
                <a:srgbClr val="017EB8"/>
              </a:buClr>
              <a:buFont typeface="Wingdings" pitchFamily="2" charset="2"/>
              <a:buNone/>
              <a:defRPr/>
            </a:pPr>
            <a:endParaRPr lang="uk-UA" sz="1400">
              <a:latin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iming>
    <p:tnLst>
      <p:par>
        <p:cTn id="1" dur="indefinite" restart="never" nodeType="tmRoot"/>
      </p:par>
    </p:tnLst>
  </p:timing>
  <p:hf hdr="0" dt="0"/>
  <p:txStyles>
    <p:titleStyle>
      <a:lvl1pPr algn="l" defTabSz="0" rtl="0" eaLnBrk="0" fontAlgn="base" hangingPunct="0">
        <a:spcBef>
          <a:spcPct val="0"/>
        </a:spcBef>
        <a:spcAft>
          <a:spcPct val="0"/>
        </a:spcAft>
        <a:defRPr lang="en-US" sz="4000" kern="1200" dirty="0">
          <a:solidFill>
            <a:srgbClr val="017EB8"/>
          </a:solidFill>
          <a:latin typeface="Segoe UI" panose="020B0502040204020203" pitchFamily="34" charset="0"/>
          <a:ea typeface="Segoe UI" pitchFamily="34" charset="0"/>
          <a:cs typeface="Segoe UI" pitchFamily="34" charset="0"/>
        </a:defRPr>
      </a:lvl1pPr>
      <a:lvl2pPr algn="l" defTabSz="0" rtl="0" eaLnBrk="0" fontAlgn="base" hangingPunct="0">
        <a:spcBef>
          <a:spcPct val="0"/>
        </a:spcBef>
        <a:spcAft>
          <a:spcPct val="0"/>
        </a:spcAft>
        <a:defRPr sz="4000">
          <a:solidFill>
            <a:srgbClr val="017EB8"/>
          </a:solidFill>
          <a:latin typeface="Segoe UI" pitchFamily="34" charset="0"/>
          <a:cs typeface="Segoe UI" pitchFamily="34" charset="0"/>
        </a:defRPr>
      </a:lvl2pPr>
      <a:lvl3pPr algn="l" defTabSz="0" rtl="0" eaLnBrk="0" fontAlgn="base" hangingPunct="0">
        <a:spcBef>
          <a:spcPct val="0"/>
        </a:spcBef>
        <a:spcAft>
          <a:spcPct val="0"/>
        </a:spcAft>
        <a:defRPr sz="4000">
          <a:solidFill>
            <a:srgbClr val="017EB8"/>
          </a:solidFill>
          <a:latin typeface="Segoe UI" pitchFamily="34" charset="0"/>
          <a:cs typeface="Segoe UI" pitchFamily="34" charset="0"/>
        </a:defRPr>
      </a:lvl3pPr>
      <a:lvl4pPr algn="l" defTabSz="0" rtl="0" eaLnBrk="0" fontAlgn="base" hangingPunct="0">
        <a:spcBef>
          <a:spcPct val="0"/>
        </a:spcBef>
        <a:spcAft>
          <a:spcPct val="0"/>
        </a:spcAft>
        <a:defRPr sz="4000">
          <a:solidFill>
            <a:srgbClr val="017EB8"/>
          </a:solidFill>
          <a:latin typeface="Segoe UI" pitchFamily="34" charset="0"/>
          <a:cs typeface="Segoe UI" pitchFamily="34" charset="0"/>
        </a:defRPr>
      </a:lvl4pPr>
      <a:lvl5pPr algn="l" defTabSz="0" rtl="0" eaLnBrk="0" fontAlgn="base" hangingPunct="0">
        <a:spcBef>
          <a:spcPct val="0"/>
        </a:spcBef>
        <a:spcAft>
          <a:spcPct val="0"/>
        </a:spcAft>
        <a:defRPr sz="4000">
          <a:solidFill>
            <a:srgbClr val="017EB8"/>
          </a:solidFill>
          <a:latin typeface="Segoe UI" pitchFamily="34" charset="0"/>
          <a:cs typeface="Segoe UI" pitchFamily="34" charset="0"/>
        </a:defRPr>
      </a:lvl5pPr>
      <a:lvl6pPr marL="457200" algn="l" defTabSz="0" rtl="0" fontAlgn="base">
        <a:spcBef>
          <a:spcPct val="0"/>
        </a:spcBef>
        <a:spcAft>
          <a:spcPct val="0"/>
        </a:spcAft>
        <a:defRPr sz="4000">
          <a:solidFill>
            <a:srgbClr val="017EB8"/>
          </a:solidFill>
          <a:latin typeface="Segoe UI" pitchFamily="34" charset="0"/>
          <a:cs typeface="Segoe UI" pitchFamily="34" charset="0"/>
        </a:defRPr>
      </a:lvl6pPr>
      <a:lvl7pPr marL="914400" algn="l" defTabSz="0" rtl="0" fontAlgn="base">
        <a:spcBef>
          <a:spcPct val="0"/>
        </a:spcBef>
        <a:spcAft>
          <a:spcPct val="0"/>
        </a:spcAft>
        <a:defRPr sz="4000">
          <a:solidFill>
            <a:srgbClr val="017EB8"/>
          </a:solidFill>
          <a:latin typeface="Segoe UI" pitchFamily="34" charset="0"/>
          <a:cs typeface="Segoe UI" pitchFamily="34" charset="0"/>
        </a:defRPr>
      </a:lvl7pPr>
      <a:lvl8pPr marL="1371600" algn="l" defTabSz="0" rtl="0" fontAlgn="base">
        <a:spcBef>
          <a:spcPct val="0"/>
        </a:spcBef>
        <a:spcAft>
          <a:spcPct val="0"/>
        </a:spcAft>
        <a:defRPr sz="4000">
          <a:solidFill>
            <a:srgbClr val="017EB8"/>
          </a:solidFill>
          <a:latin typeface="Segoe UI" pitchFamily="34" charset="0"/>
          <a:cs typeface="Segoe UI" pitchFamily="34" charset="0"/>
        </a:defRPr>
      </a:lvl8pPr>
      <a:lvl9pPr marL="1828800" algn="l" defTabSz="0" rtl="0" fontAlgn="base">
        <a:spcBef>
          <a:spcPct val="0"/>
        </a:spcBef>
        <a:spcAft>
          <a:spcPct val="0"/>
        </a:spcAft>
        <a:defRPr sz="4000">
          <a:solidFill>
            <a:srgbClr val="017EB8"/>
          </a:solidFill>
          <a:latin typeface="Segoe UI" pitchFamily="34" charset="0"/>
          <a:cs typeface="Segoe UI" pitchFamily="34" charset="0"/>
        </a:defRPr>
      </a:lvl9pPr>
    </p:titleStyle>
    <p:bodyStyle>
      <a:lvl1pPr marL="266700" indent="-266700" algn="l" rtl="0" eaLnBrk="0" fontAlgn="base" hangingPunct="0">
        <a:spcBef>
          <a:spcPct val="20000"/>
        </a:spcBef>
        <a:spcAft>
          <a:spcPct val="0"/>
        </a:spcAft>
        <a:buClr>
          <a:srgbClr val="017EB8"/>
        </a:buClr>
        <a:buFont typeface="Arial" charset="0"/>
        <a:buChar char="•"/>
        <a:defRPr sz="3200" kern="1200">
          <a:solidFill>
            <a:srgbClr val="404040"/>
          </a:solidFill>
          <a:latin typeface="Segoe UI" pitchFamily="34" charset="0"/>
          <a:ea typeface="Segoe UI" pitchFamily="34" charset="0"/>
          <a:cs typeface="Segoe UI" pitchFamily="34" charset="0"/>
        </a:defRPr>
      </a:lvl1pPr>
      <a:lvl2pPr marL="628650" indent="-285750" algn="l" rtl="0" eaLnBrk="0" fontAlgn="base" hangingPunct="0">
        <a:spcBef>
          <a:spcPct val="20000"/>
        </a:spcBef>
        <a:spcAft>
          <a:spcPct val="0"/>
        </a:spcAft>
        <a:buClr>
          <a:srgbClr val="017EB8"/>
        </a:buClr>
        <a:buFont typeface="Wingdings" pitchFamily="2" charset="2"/>
        <a:buChar char="§"/>
        <a:defRPr lang="en-US" sz="2800" kern="1200" dirty="0">
          <a:solidFill>
            <a:srgbClr val="262626"/>
          </a:solidFill>
          <a:latin typeface="Segoe UI" pitchFamily="34" charset="0"/>
          <a:ea typeface="Segoe UI" pitchFamily="34" charset="0"/>
          <a:cs typeface="Segoe UI" pitchFamily="34" charset="0"/>
        </a:defRPr>
      </a:lvl2pPr>
      <a:lvl3pPr marL="971550" indent="-171450" algn="l" rtl="0" eaLnBrk="0" fontAlgn="base" hangingPunct="0">
        <a:spcBef>
          <a:spcPct val="20000"/>
        </a:spcBef>
        <a:spcAft>
          <a:spcPct val="0"/>
        </a:spcAft>
        <a:buClr>
          <a:srgbClr val="017EB8"/>
        </a:buClr>
        <a:buFont typeface="Wingdings" pitchFamily="2" charset="2"/>
        <a:buChar char="§"/>
        <a:defRPr lang="en-US" sz="2400" kern="1200" dirty="0">
          <a:solidFill>
            <a:srgbClr val="595959"/>
          </a:solidFill>
          <a:latin typeface="Segoe UI" pitchFamily="34" charset="0"/>
          <a:ea typeface="Segoe UI" pitchFamily="34" charset="0"/>
          <a:cs typeface="Segoe UI" pitchFamily="34" charset="0"/>
        </a:defRPr>
      </a:lvl3pPr>
      <a:lvl4pPr marL="1257300" indent="-228600" algn="l" rtl="0" eaLnBrk="0" fontAlgn="base" hangingPunct="0">
        <a:spcBef>
          <a:spcPct val="20000"/>
        </a:spcBef>
        <a:spcAft>
          <a:spcPct val="0"/>
        </a:spcAft>
        <a:buClr>
          <a:srgbClr val="017EB8"/>
        </a:buClr>
        <a:buFont typeface="Wingdings" pitchFamily="2" charset="2"/>
        <a:buChar char="§"/>
        <a:defRPr lang="en-US" sz="2000" kern="1200" dirty="0">
          <a:solidFill>
            <a:srgbClr val="595959"/>
          </a:solidFill>
          <a:latin typeface="Segoe UI" pitchFamily="34" charset="0"/>
          <a:ea typeface="Segoe UI" pitchFamily="34" charset="0"/>
          <a:cs typeface="Segoe UI" pitchFamily="34" charset="0"/>
        </a:defRPr>
      </a:lvl4pPr>
      <a:lvl5pPr marL="1485900" indent="-228600" algn="l" rtl="0" eaLnBrk="0" fontAlgn="base" hangingPunct="0">
        <a:spcBef>
          <a:spcPct val="20000"/>
        </a:spcBef>
        <a:spcAft>
          <a:spcPct val="0"/>
        </a:spcAft>
        <a:buClr>
          <a:srgbClr val="017EB8"/>
        </a:buClr>
        <a:buFont typeface="Wingdings"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mailto:info@softserveinc.com"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hyperlink" Target="http://www.softserveinc.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ctrTitle"/>
          </p:nvPr>
        </p:nvSpPr>
        <p:spPr>
          <a:xfrm>
            <a:off x="1371600" y="2590800"/>
            <a:ext cx="6477000" cy="1447800"/>
          </a:xfrm>
        </p:spPr>
        <p:txBody>
          <a:bodyPr/>
          <a:lstStyle/>
          <a:p>
            <a:pPr eaLnBrk="1" hangingPunct="1"/>
            <a:r>
              <a:rPr smtClean="0">
                <a:solidFill>
                  <a:schemeClr val="bg1"/>
                </a:solidFill>
              </a:rPr>
              <a:t>Test Design Techniques</a:t>
            </a:r>
          </a:p>
        </p:txBody>
      </p:sp>
      <p:sp>
        <p:nvSpPr>
          <p:cNvPr id="19458" name="Subtitle 6"/>
          <p:cNvSpPr>
            <a:spLocks noGrp="1"/>
          </p:cNvSpPr>
          <p:nvPr>
            <p:ph type="subTitle" idx="1"/>
          </p:nvPr>
        </p:nvSpPr>
        <p:spPr>
          <a:xfrm>
            <a:off x="419100" y="4953000"/>
            <a:ext cx="3876675" cy="762000"/>
          </a:xfrm>
        </p:spPr>
        <p:txBody>
          <a:bodyPr/>
          <a:lstStyle/>
          <a:p>
            <a:pPr eaLnBrk="1" hangingPunct="1">
              <a:lnSpc>
                <a:spcPct val="90000"/>
              </a:lnSpc>
            </a:pPr>
            <a:endParaRPr sz="2200" smtClean="0"/>
          </a:p>
          <a:p>
            <a:pPr eaLnBrk="1" hangingPunct="1">
              <a:lnSpc>
                <a:spcPct val="90000"/>
              </a:lnSpc>
            </a:pPr>
            <a:r>
              <a:rPr sz="2200" smtClean="0"/>
              <a:t>September 2014</a:t>
            </a:r>
          </a:p>
          <a:p>
            <a:pPr eaLnBrk="1" hangingPunct="1">
              <a:lnSpc>
                <a:spcPct val="90000"/>
              </a:lnSpc>
            </a:pPr>
            <a:endParaRPr sz="2200" smtClean="0"/>
          </a:p>
        </p:txBody>
      </p:sp>
      <p:sp>
        <p:nvSpPr>
          <p:cNvPr id="19459" name="Text Box 4"/>
          <p:cNvSpPr txBox="1">
            <a:spLocks noChangeArrowheads="1"/>
          </p:cNvSpPr>
          <p:nvPr/>
        </p:nvSpPr>
        <p:spPr bwMode="auto">
          <a:xfrm>
            <a:off x="7010400" y="5715000"/>
            <a:ext cx="1600200" cy="641350"/>
          </a:xfrm>
          <a:prstGeom prst="rect">
            <a:avLst/>
          </a:prstGeom>
          <a:noFill/>
          <a:ln w="9525">
            <a:noFill/>
            <a:miter lim="800000"/>
            <a:headEnd/>
            <a:tailEnd/>
          </a:ln>
        </p:spPr>
        <p:txBody>
          <a:bodyPr>
            <a:spAutoFit/>
          </a:bodyPr>
          <a:lstStyle/>
          <a:p>
            <a:r>
              <a:rPr lang="en-US">
                <a:solidFill>
                  <a:srgbClr val="75BEE9"/>
                </a:solidFill>
              </a:rPr>
              <a:t>Andrii Artysh</a:t>
            </a:r>
          </a:p>
          <a:p>
            <a:r>
              <a:rPr lang="en-US">
                <a:solidFill>
                  <a:srgbClr val="75BEE9"/>
                </a:solidFill>
              </a:rPr>
              <a:t>January 2016</a:t>
            </a:r>
            <a:endParaRPr lang="en-US" sz="2200">
              <a:solidFill>
                <a:srgbClr val="75BEE9"/>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2"/>
          <p:cNvSpPr>
            <a:spLocks noGrp="1"/>
          </p:cNvSpPr>
          <p:nvPr>
            <p:ph type="sldNum" sz="quarter" idx="10"/>
          </p:nvPr>
        </p:nvSpPr>
        <p:spPr bwMode="auto">
          <a:noFill/>
          <a:ln>
            <a:miter lim="800000"/>
            <a:headEnd/>
            <a:tailEnd/>
          </a:ln>
        </p:spPr>
        <p:txBody>
          <a:bodyPr/>
          <a:lstStyle/>
          <a:p>
            <a:fld id="{77A517D2-5F0F-4BBE-AE3B-DD575FB37142}" type="slidenum">
              <a:rPr lang="uk-UA" smtClean="0"/>
              <a:pPr/>
              <a:t>2</a:t>
            </a:fld>
            <a:endParaRPr lang="uk-UA" smtClean="0"/>
          </a:p>
        </p:txBody>
      </p:sp>
      <p:sp>
        <p:nvSpPr>
          <p:cNvPr id="20482" name="Title 3"/>
          <p:cNvSpPr txBox="1">
            <a:spLocks/>
          </p:cNvSpPr>
          <p:nvPr/>
        </p:nvSpPr>
        <p:spPr bwMode="auto">
          <a:xfrm>
            <a:off x="457200" y="12700"/>
            <a:ext cx="8229600" cy="914400"/>
          </a:xfrm>
          <a:prstGeom prst="rect">
            <a:avLst/>
          </a:prstGeom>
          <a:noFill/>
          <a:ln w="9525">
            <a:noFill/>
            <a:miter lim="800000"/>
            <a:headEnd/>
            <a:tailEnd/>
          </a:ln>
        </p:spPr>
        <p:txBody>
          <a:bodyPr anchor="ctr"/>
          <a:lstStyle/>
          <a:p>
            <a:pPr defTabSz="0"/>
            <a:r>
              <a:rPr lang="en-US" sz="4000">
                <a:solidFill>
                  <a:srgbClr val="017EB8"/>
                </a:solidFill>
                <a:latin typeface="Segoe UI" pitchFamily="34" charset="0"/>
                <a:cs typeface="Segoe UI" pitchFamily="34" charset="0"/>
              </a:rPr>
              <a:t>Agenda</a:t>
            </a:r>
          </a:p>
        </p:txBody>
      </p:sp>
      <p:sp>
        <p:nvSpPr>
          <p:cNvPr id="20483" name="Rectangle 5"/>
          <p:cNvSpPr>
            <a:spLocks noChangeArrowheads="1"/>
          </p:cNvSpPr>
          <p:nvPr/>
        </p:nvSpPr>
        <p:spPr bwMode="auto">
          <a:xfrm>
            <a:off x="457200" y="1190625"/>
            <a:ext cx="8116888" cy="3295650"/>
          </a:xfrm>
          <a:prstGeom prst="rect">
            <a:avLst/>
          </a:prstGeom>
          <a:noFill/>
          <a:ln w="9525">
            <a:noFill/>
            <a:miter lim="800000"/>
            <a:headEnd/>
            <a:tailEnd/>
          </a:ln>
        </p:spPr>
        <p:txBody>
          <a:bodyPr>
            <a:spAutoFit/>
          </a:bodyPr>
          <a:lstStyle/>
          <a:p>
            <a:pPr marL="342900" indent="-342900">
              <a:spcBef>
                <a:spcPts val="1200"/>
              </a:spcBef>
              <a:buFont typeface="Arial" charset="0"/>
              <a:buChar char="•"/>
            </a:pPr>
            <a:r>
              <a:rPr lang="en-US" sz="3600" i="1">
                <a:solidFill>
                  <a:schemeClr val="tx2"/>
                </a:solidFill>
                <a:latin typeface="Segoe UI" pitchFamily="34" charset="0"/>
                <a:cs typeface="Segoe UI" pitchFamily="34" charset="0"/>
              </a:rPr>
              <a:t>Equivalence partitioning and Boundary value</a:t>
            </a:r>
            <a:r>
              <a:rPr lang="en-US"/>
              <a:t> </a:t>
            </a:r>
          </a:p>
          <a:p>
            <a:pPr marL="342900" indent="-342900">
              <a:spcBef>
                <a:spcPts val="1200"/>
              </a:spcBef>
              <a:buFont typeface="Arial" charset="0"/>
              <a:buChar char="•"/>
            </a:pPr>
            <a:r>
              <a:rPr lang="en-US" sz="3600" i="1">
                <a:solidFill>
                  <a:schemeClr val="tx2"/>
                </a:solidFill>
                <a:latin typeface="Segoe UI" pitchFamily="34" charset="0"/>
                <a:cs typeface="Segoe UI" pitchFamily="34" charset="0"/>
              </a:rPr>
              <a:t>Decision tables</a:t>
            </a:r>
          </a:p>
          <a:p>
            <a:pPr marL="342900" indent="-342900">
              <a:spcBef>
                <a:spcPts val="1200"/>
              </a:spcBef>
              <a:buFont typeface="Arial" charset="0"/>
              <a:buChar char="•"/>
            </a:pPr>
            <a:r>
              <a:rPr lang="en-US" sz="3600" i="1">
                <a:solidFill>
                  <a:schemeClr val="tx2"/>
                </a:solidFill>
                <a:latin typeface="Segoe UI" pitchFamily="34" charset="0"/>
                <a:cs typeface="Segoe UI" pitchFamily="34" charset="0"/>
              </a:rPr>
              <a:t>State transition</a:t>
            </a:r>
          </a:p>
          <a:p>
            <a:pPr marL="342900" indent="-342900">
              <a:spcBef>
                <a:spcPts val="1200"/>
              </a:spcBef>
              <a:buFont typeface="Arial" charset="0"/>
              <a:buNone/>
            </a:pPr>
            <a:endParaRPr lang="en-US" sz="3600" i="1">
              <a:solidFill>
                <a:schemeClr val="tx2"/>
              </a:solidFill>
              <a:latin typeface="Segoe UI" pitchFamily="34" charset="0"/>
              <a:cs typeface="Segoe UI" pitchFamily="34" charset="0"/>
            </a:endParaRPr>
          </a:p>
        </p:txBody>
      </p:sp>
      <p:pic>
        <p:nvPicPr>
          <p:cNvPr id="20484" name="Picture 5" descr="загруженное"/>
          <p:cNvPicPr>
            <a:picLocks noChangeAspect="1" noChangeArrowheads="1"/>
          </p:cNvPicPr>
          <p:nvPr/>
        </p:nvPicPr>
        <p:blipFill>
          <a:blip r:embed="rId2"/>
          <a:srcRect/>
          <a:stretch>
            <a:fillRect/>
          </a:stretch>
        </p:blipFill>
        <p:spPr bwMode="auto">
          <a:xfrm>
            <a:off x="4724400" y="2990850"/>
            <a:ext cx="3562350" cy="279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idx="4294967295"/>
          </p:nvPr>
        </p:nvSpPr>
        <p:spPr>
          <a:xfrm>
            <a:off x="304800" y="533400"/>
            <a:ext cx="8229600" cy="914400"/>
          </a:xfrm>
        </p:spPr>
        <p:txBody>
          <a:bodyPr/>
          <a:lstStyle/>
          <a:p>
            <a:pPr algn="ctr" eaLnBrk="1" hangingPunct="1"/>
            <a:r>
              <a:rPr sz="3600" smtClean="0"/>
              <a:t>Equivalence Partitioning</a:t>
            </a:r>
            <a:br>
              <a:rPr sz="3600" smtClean="0"/>
            </a:br>
            <a:r>
              <a:rPr sz="3600" smtClean="0"/>
              <a:t>and</a:t>
            </a:r>
            <a:br>
              <a:rPr sz="3600" smtClean="0"/>
            </a:br>
            <a:r>
              <a:rPr sz="3600" smtClean="0"/>
              <a:t> Boundary Values </a:t>
            </a:r>
            <a:endParaRPr lang="uk-UA" sz="3600" smtClean="0"/>
          </a:p>
        </p:txBody>
      </p:sp>
      <p:sp>
        <p:nvSpPr>
          <p:cNvPr id="21506" name="Rectangle 3"/>
          <p:cNvSpPr>
            <a:spLocks noGrp="1"/>
          </p:cNvSpPr>
          <p:nvPr>
            <p:ph type="body" sz="half" idx="4294967295"/>
          </p:nvPr>
        </p:nvSpPr>
        <p:spPr>
          <a:xfrm>
            <a:off x="457200" y="1905000"/>
            <a:ext cx="8153400" cy="4068763"/>
          </a:xfrm>
        </p:spPr>
        <p:txBody>
          <a:bodyPr/>
          <a:lstStyle/>
          <a:p>
            <a:pPr eaLnBrk="1" hangingPunct="1">
              <a:buFont typeface="Arial" charset="0"/>
              <a:buNone/>
            </a:pPr>
            <a:r>
              <a:rPr lang="en-US" sz="1800" b="1" u="sng" smtClean="0"/>
              <a:t>Condition</a:t>
            </a:r>
            <a:r>
              <a:rPr lang="en-US" sz="1800" b="1" smtClean="0"/>
              <a:t> :</a:t>
            </a:r>
            <a:r>
              <a:rPr lang="en-US" sz="1800" smtClean="0"/>
              <a:t> In a system designed to work out the tax to be paid: An employee has $1000 of salary tax free. The next $500 is taxed at 10%. The next $4000 is taxed at 22%. Any further amount is taxed by 40%. Salary cannot be larger than $6000.</a:t>
            </a:r>
          </a:p>
          <a:p>
            <a:pPr eaLnBrk="1" hangingPunct="1">
              <a:buFont typeface="Arial" charset="0"/>
              <a:buNone/>
            </a:pPr>
            <a:endParaRPr lang="en-US" sz="1800" smtClean="0"/>
          </a:p>
          <a:p>
            <a:pPr eaLnBrk="1" hangingPunct="1">
              <a:buFont typeface="Arial" charset="0"/>
              <a:buNone/>
            </a:pPr>
            <a:endParaRPr lang="en-US" sz="1800" smtClean="0"/>
          </a:p>
          <a:p>
            <a:pPr eaLnBrk="1" hangingPunct="1">
              <a:buFont typeface="Arial" charset="0"/>
              <a:buNone/>
            </a:pPr>
            <a:endParaRPr lang="en-US" sz="1800" smtClean="0"/>
          </a:p>
          <a:p>
            <a:pPr eaLnBrk="1" hangingPunct="1">
              <a:buFont typeface="Arial" charset="0"/>
              <a:buNone/>
            </a:pPr>
            <a:endParaRPr lang="en-US" sz="1800" smtClean="0"/>
          </a:p>
          <a:p>
            <a:pPr eaLnBrk="1" hangingPunct="1">
              <a:buFont typeface="Arial" charset="0"/>
              <a:buNone/>
            </a:pPr>
            <a:endParaRPr lang="en-US" sz="1800" smtClean="0"/>
          </a:p>
          <a:p>
            <a:pPr eaLnBrk="1" hangingPunct="1">
              <a:buFont typeface="Arial" charset="0"/>
              <a:buNone/>
            </a:pPr>
            <a:endParaRPr lang="en-US" sz="1800" smtClean="0"/>
          </a:p>
          <a:p>
            <a:pPr eaLnBrk="1" hangingPunct="1">
              <a:buFont typeface="Arial" charset="0"/>
              <a:buNone/>
            </a:pPr>
            <a:r>
              <a:rPr lang="en-US" sz="1800" smtClean="0"/>
              <a:t>Description : </a:t>
            </a:r>
          </a:p>
          <a:p>
            <a:pPr eaLnBrk="1" hangingPunct="1">
              <a:buFont typeface="Arial" charset="0"/>
              <a:buNone/>
            </a:pPr>
            <a:r>
              <a:rPr lang="en-US" sz="1800" smtClean="0"/>
              <a:t>Equivalence partitioning values – black(Valid) and </a:t>
            </a:r>
            <a:r>
              <a:rPr lang="en-US" sz="1800" smtClean="0">
                <a:solidFill>
                  <a:srgbClr val="F51801"/>
                </a:solidFill>
              </a:rPr>
              <a:t>red (Invalid)</a:t>
            </a:r>
            <a:r>
              <a:rPr lang="en-US" sz="1800" smtClean="0"/>
              <a:t> values </a:t>
            </a:r>
          </a:p>
          <a:p>
            <a:pPr eaLnBrk="1" hangingPunct="1">
              <a:buFont typeface="Arial" charset="0"/>
              <a:buNone/>
            </a:pPr>
            <a:r>
              <a:rPr lang="en-US" sz="1800" smtClean="0"/>
              <a:t>Boundary values – </a:t>
            </a:r>
            <a:r>
              <a:rPr lang="en-US" sz="1800" smtClean="0">
                <a:solidFill>
                  <a:srgbClr val="0B7515"/>
                </a:solidFill>
              </a:rPr>
              <a:t>green</a:t>
            </a:r>
            <a:r>
              <a:rPr lang="en-US" sz="1800" smtClean="0"/>
              <a:t> values</a:t>
            </a:r>
          </a:p>
          <a:p>
            <a:pPr eaLnBrk="1" hangingPunct="1">
              <a:buFont typeface="Arial" charset="0"/>
              <a:buNone/>
            </a:pPr>
            <a:endParaRPr lang="en-US" sz="1800" smtClean="0"/>
          </a:p>
        </p:txBody>
      </p:sp>
      <p:pic>
        <p:nvPicPr>
          <p:cNvPr id="21507" name="Picture 164" descr="таблица 1"/>
          <p:cNvPicPr>
            <a:picLocks noChangeAspect="1" noChangeArrowheads="1"/>
          </p:cNvPicPr>
          <p:nvPr/>
        </p:nvPicPr>
        <p:blipFill>
          <a:blip r:embed="rId2"/>
          <a:srcRect/>
          <a:stretch>
            <a:fillRect/>
          </a:stretch>
        </p:blipFill>
        <p:spPr bwMode="auto">
          <a:xfrm>
            <a:off x="609600" y="3352800"/>
            <a:ext cx="8001000" cy="17049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5"/>
          <p:cNvSpPr>
            <a:spLocks noGrp="1"/>
          </p:cNvSpPr>
          <p:nvPr>
            <p:ph type="title" idx="4294967295"/>
          </p:nvPr>
        </p:nvSpPr>
        <p:spPr/>
        <p:txBody>
          <a:bodyPr/>
          <a:lstStyle/>
          <a:p>
            <a:pPr algn="ctr" eaLnBrk="1" hangingPunct="1"/>
            <a:r>
              <a:rPr smtClean="0"/>
              <a:t>Decision Tables</a:t>
            </a:r>
            <a:endParaRPr lang="uk-UA" smtClean="0"/>
          </a:p>
        </p:txBody>
      </p:sp>
      <p:sp>
        <p:nvSpPr>
          <p:cNvPr id="22530" name="Rectangle 6"/>
          <p:cNvSpPr>
            <a:spLocks noGrp="1"/>
          </p:cNvSpPr>
          <p:nvPr>
            <p:ph type="body" idx="4294967295"/>
          </p:nvPr>
        </p:nvSpPr>
        <p:spPr/>
        <p:txBody>
          <a:bodyPr/>
          <a:lstStyle/>
          <a:p>
            <a:pPr eaLnBrk="1" hangingPunct="1">
              <a:buFont typeface="Arial" charset="0"/>
              <a:buNone/>
            </a:pPr>
            <a:r>
              <a:rPr lang="en-US" sz="1800" b="1" u="sng" smtClean="0"/>
              <a:t>Condition</a:t>
            </a:r>
            <a:r>
              <a:rPr lang="en-US" sz="1800" b="1" smtClean="0"/>
              <a:t> :</a:t>
            </a:r>
            <a:r>
              <a:rPr lang="en-US" sz="1800" smtClean="0"/>
              <a:t> You take a loan in a bank. The bank gives you loan application, where you can enter the amount of the monthly re-payment or the number of years you want to take to pay it back (the term of the loan). You should infill only one of the proposed fields. If you enter both, then you will get an error message.</a:t>
            </a:r>
          </a:p>
          <a:p>
            <a:pPr eaLnBrk="1" hangingPunct="1"/>
            <a:r>
              <a:rPr lang="en-US" sz="1800" smtClean="0"/>
              <a:t>Enter the amount of the monthly re-payment</a:t>
            </a:r>
            <a:r>
              <a:rPr lang="uk-UA" sz="1800" smtClean="0"/>
              <a:t> </a:t>
            </a:r>
            <a:endParaRPr lang="en-US" sz="1800" smtClean="0"/>
          </a:p>
          <a:p>
            <a:pPr eaLnBrk="1" hangingPunct="1"/>
            <a:r>
              <a:rPr lang="en-US" sz="1800" smtClean="0"/>
              <a:t>Enter the number of years</a:t>
            </a:r>
            <a:r>
              <a:rPr lang="uk-UA" sz="1800" smtClean="0"/>
              <a:t> </a:t>
            </a:r>
            <a:endParaRPr lang="en-US" sz="1800" smtClean="0"/>
          </a:p>
          <a:p>
            <a:pPr eaLnBrk="1" hangingPunct="1"/>
            <a:r>
              <a:rPr lang="en-US" sz="1800" smtClean="0"/>
              <a:t>User can infill only one of the proposed fields</a:t>
            </a:r>
          </a:p>
          <a:p>
            <a:pPr eaLnBrk="1" hangingPunct="1">
              <a:buFont typeface="Arial" charset="0"/>
              <a:buNone/>
            </a:pPr>
            <a:endParaRPr lang="en-US" sz="1800" smtClean="0"/>
          </a:p>
          <a:p>
            <a:pPr eaLnBrk="1" hangingPunct="1">
              <a:buFont typeface="Arial" charset="0"/>
              <a:buNone/>
            </a:pPr>
            <a:endParaRPr lang="uk-UA" sz="1800" smtClean="0"/>
          </a:p>
        </p:txBody>
      </p:sp>
      <p:pic>
        <p:nvPicPr>
          <p:cNvPr id="22531" name="Picture 8" descr="таблица 2"/>
          <p:cNvPicPr>
            <a:picLocks noChangeAspect="1" noChangeArrowheads="1"/>
          </p:cNvPicPr>
          <p:nvPr/>
        </p:nvPicPr>
        <p:blipFill>
          <a:blip r:embed="rId2"/>
          <a:srcRect/>
          <a:stretch>
            <a:fillRect/>
          </a:stretch>
        </p:blipFill>
        <p:spPr bwMode="auto">
          <a:xfrm>
            <a:off x="457200" y="3886200"/>
            <a:ext cx="8077200" cy="24320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idx="4294967295"/>
          </p:nvPr>
        </p:nvSpPr>
        <p:spPr>
          <a:xfrm>
            <a:off x="228600" y="0"/>
            <a:ext cx="8229600" cy="914400"/>
          </a:xfrm>
        </p:spPr>
        <p:txBody>
          <a:bodyPr/>
          <a:lstStyle/>
          <a:p>
            <a:pPr algn="ctr" eaLnBrk="1" hangingPunct="1"/>
            <a:r>
              <a:rPr smtClean="0"/>
              <a:t>State</a:t>
            </a:r>
            <a:r>
              <a:rPr sz="3200" smtClean="0"/>
              <a:t> </a:t>
            </a:r>
            <a:r>
              <a:rPr smtClean="0"/>
              <a:t>Transition</a:t>
            </a:r>
            <a:endParaRPr lang="uk-UA" smtClean="0"/>
          </a:p>
        </p:txBody>
      </p:sp>
      <p:sp>
        <p:nvSpPr>
          <p:cNvPr id="23554" name="Rectangle 3"/>
          <p:cNvSpPr>
            <a:spLocks noGrp="1"/>
          </p:cNvSpPr>
          <p:nvPr>
            <p:ph type="body" idx="4294967295"/>
          </p:nvPr>
        </p:nvSpPr>
        <p:spPr>
          <a:xfrm>
            <a:off x="228600" y="1447800"/>
            <a:ext cx="8229600" cy="4525963"/>
          </a:xfrm>
        </p:spPr>
        <p:txBody>
          <a:bodyPr/>
          <a:lstStyle/>
          <a:p>
            <a:pPr eaLnBrk="1" hangingPunct="1">
              <a:buFont typeface="Arial" charset="0"/>
              <a:buNone/>
            </a:pPr>
            <a:r>
              <a:rPr lang="en-US" sz="1800" b="1" u="sng" smtClean="0"/>
              <a:t>Condition</a:t>
            </a:r>
            <a:r>
              <a:rPr lang="en-US" sz="1800" b="1" smtClean="0"/>
              <a:t> : </a:t>
            </a:r>
            <a:r>
              <a:rPr lang="en-US" sz="1800" smtClean="0"/>
              <a:t>Customer chooses Arabica coffee from coffee machine. He selects specific sort of coffee (in this case Arabica), and enters money. If not enough money is entered, then machine will ask to enter more. If amount of money is ok, then machine will start doing coffee. If Arabica coffee is available, then customer will get coffee and his change in a minute. If there is no selected sort of coffee, then customer will get proper message and his money back.</a:t>
            </a:r>
            <a:endParaRPr lang="uk-UA" sz="1800" smtClean="0"/>
          </a:p>
        </p:txBody>
      </p:sp>
      <p:pic>
        <p:nvPicPr>
          <p:cNvPr id="23556" name="Picture 4" descr="finitestatediagram"/>
          <p:cNvPicPr>
            <a:picLocks noChangeAspect="1" noChangeArrowheads="1"/>
          </p:cNvPicPr>
          <p:nvPr/>
        </p:nvPicPr>
        <p:blipFill>
          <a:blip r:embed="rId2"/>
          <a:srcRect/>
          <a:stretch>
            <a:fillRect/>
          </a:stretch>
        </p:blipFill>
        <p:spPr bwMode="auto">
          <a:xfrm>
            <a:off x="1676400" y="3505200"/>
            <a:ext cx="5867400" cy="25114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idx="4294967295"/>
          </p:nvPr>
        </p:nvSpPr>
        <p:spPr>
          <a:xfrm>
            <a:off x="228600" y="0"/>
            <a:ext cx="8229600" cy="914400"/>
          </a:xfrm>
        </p:spPr>
        <p:txBody>
          <a:bodyPr/>
          <a:lstStyle/>
          <a:p>
            <a:pPr algn="ctr" eaLnBrk="1" hangingPunct="1"/>
            <a:r>
              <a:rPr smtClean="0"/>
              <a:t>State transition diagram </a:t>
            </a:r>
            <a:endParaRPr lang="uk-UA" smtClean="0"/>
          </a:p>
        </p:txBody>
      </p:sp>
      <p:pic>
        <p:nvPicPr>
          <p:cNvPr id="24578" name="Picture 4" descr="диаграма"/>
          <p:cNvPicPr>
            <a:picLocks noChangeAspect="1" noChangeArrowheads="1"/>
          </p:cNvPicPr>
          <p:nvPr/>
        </p:nvPicPr>
        <p:blipFill>
          <a:blip r:embed="rId2"/>
          <a:srcRect/>
          <a:stretch>
            <a:fillRect/>
          </a:stretch>
        </p:blipFill>
        <p:spPr bwMode="auto">
          <a:xfrm>
            <a:off x="990600" y="838200"/>
            <a:ext cx="7467600" cy="5473700"/>
          </a:xfrm>
          <a:prstGeom prst="rect">
            <a:avLst/>
          </a:prstGeom>
          <a:noFill/>
          <a:ln w="9525">
            <a:noFill/>
            <a:miter lim="800000"/>
            <a:headEnd/>
            <a:tailEnd/>
          </a:ln>
        </p:spPr>
      </p:pic>
      <p:sp>
        <p:nvSpPr>
          <p:cNvPr id="24580" name="Rectangle 2"/>
          <p:cNvSpPr>
            <a:spLocks/>
          </p:cNvSpPr>
          <p:nvPr/>
        </p:nvSpPr>
        <p:spPr bwMode="auto">
          <a:xfrm>
            <a:off x="1371600" y="4419600"/>
            <a:ext cx="2362200" cy="914400"/>
          </a:xfrm>
          <a:prstGeom prst="rect">
            <a:avLst/>
          </a:prstGeom>
          <a:noFill/>
          <a:ln w="9525">
            <a:noFill/>
            <a:miter lim="800000"/>
            <a:headEnd/>
            <a:tailEnd/>
          </a:ln>
        </p:spPr>
        <p:txBody>
          <a:bodyPr anchor="ctr"/>
          <a:lstStyle/>
          <a:p>
            <a:pPr defTabSz="0"/>
            <a:r>
              <a:rPr lang="en-US">
                <a:latin typeface="Segoe UI" pitchFamily="34" charset="0"/>
                <a:cs typeface="Segoe UI" pitchFamily="34" charset="0"/>
              </a:rPr>
              <a:t>- Positive scenario</a:t>
            </a:r>
            <a:br>
              <a:rPr lang="en-US">
                <a:latin typeface="Segoe UI" pitchFamily="34" charset="0"/>
                <a:cs typeface="Segoe UI" pitchFamily="34" charset="0"/>
              </a:rPr>
            </a:br>
            <a:r>
              <a:rPr lang="en-US">
                <a:latin typeface="Segoe UI" pitchFamily="34" charset="0"/>
                <a:cs typeface="Segoe UI" pitchFamily="34" charset="0"/>
              </a:rPr>
              <a:t/>
            </a:r>
            <a:br>
              <a:rPr lang="en-US">
                <a:latin typeface="Segoe UI" pitchFamily="34" charset="0"/>
                <a:cs typeface="Segoe UI" pitchFamily="34" charset="0"/>
              </a:rPr>
            </a:br>
            <a:r>
              <a:rPr lang="en-US">
                <a:latin typeface="Segoe UI" pitchFamily="34" charset="0"/>
                <a:cs typeface="Segoe UI" pitchFamily="34" charset="0"/>
              </a:rPr>
              <a:t>- </a:t>
            </a:r>
            <a:r>
              <a:rPr lang="uk-UA">
                <a:latin typeface="Segoe UI" pitchFamily="34" charset="0"/>
                <a:cs typeface="Segoe UI" pitchFamily="34" charset="0"/>
              </a:rPr>
              <a:t>Negative</a:t>
            </a:r>
            <a:r>
              <a:rPr lang="en-US">
                <a:latin typeface="Segoe UI" pitchFamily="34" charset="0"/>
                <a:cs typeface="Segoe UI" pitchFamily="34" charset="0"/>
              </a:rPr>
              <a:t> scenario</a:t>
            </a:r>
            <a:endParaRPr lang="uk-UA">
              <a:latin typeface="Segoe UI" pitchFamily="34" charset="0"/>
              <a:cs typeface="Segoe UI" pitchFamily="34" charset="0"/>
            </a:endParaRPr>
          </a:p>
        </p:txBody>
      </p:sp>
      <p:sp>
        <p:nvSpPr>
          <p:cNvPr id="24581" name="Text Box 5"/>
          <p:cNvSpPr txBox="1">
            <a:spLocks noChangeArrowheads="1"/>
          </p:cNvSpPr>
          <p:nvPr/>
        </p:nvSpPr>
        <p:spPr bwMode="auto">
          <a:xfrm>
            <a:off x="1066800" y="4495800"/>
            <a:ext cx="228600" cy="228600"/>
          </a:xfrm>
          <a:prstGeom prst="rect">
            <a:avLst/>
          </a:prstGeom>
          <a:solidFill>
            <a:srgbClr val="00FFFF"/>
          </a:solidFill>
          <a:ln w="9525">
            <a:solidFill>
              <a:srgbClr val="000000"/>
            </a:solidFill>
            <a:miter lim="800000"/>
            <a:headEnd/>
            <a:tailEnd/>
          </a:ln>
        </p:spPr>
        <p:txBody>
          <a:bodyPr/>
          <a:lstStyle/>
          <a:p>
            <a:endParaRPr lang="uk-UA"/>
          </a:p>
        </p:txBody>
      </p:sp>
      <p:sp>
        <p:nvSpPr>
          <p:cNvPr id="24582" name="Oval 6"/>
          <p:cNvSpPr>
            <a:spLocks noChangeArrowheads="1"/>
          </p:cNvSpPr>
          <p:nvPr/>
        </p:nvSpPr>
        <p:spPr bwMode="auto">
          <a:xfrm>
            <a:off x="1066800" y="5029200"/>
            <a:ext cx="228600" cy="228600"/>
          </a:xfrm>
          <a:prstGeom prst="ellipse">
            <a:avLst/>
          </a:prstGeom>
          <a:solidFill>
            <a:srgbClr val="FF0000"/>
          </a:solidFill>
          <a:ln w="9525">
            <a:solidFill>
              <a:srgbClr val="000000"/>
            </a:solidFill>
            <a:round/>
            <a:headEnd/>
            <a:tailEnd/>
          </a:ln>
        </p:spPr>
        <p:txBody>
          <a:bodyPr/>
          <a:lstStyle/>
          <a:p>
            <a:endParaRPr lang="uk-U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ctrTitle"/>
          </p:nvPr>
        </p:nvSpPr>
        <p:spPr/>
        <p:txBody>
          <a:bodyPr/>
          <a:lstStyle/>
          <a:p>
            <a:pPr eaLnBrk="1" hangingPunct="1"/>
            <a:r>
              <a:rPr smtClean="0"/>
              <a:t>Thank you</a:t>
            </a:r>
            <a:endParaRPr lang="uk-UA" smtClean="0"/>
          </a:p>
        </p:txBody>
      </p:sp>
      <p:sp>
        <p:nvSpPr>
          <p:cNvPr id="25602" name="Text Placeholder 2"/>
          <p:cNvSpPr>
            <a:spLocks noGrp="1"/>
          </p:cNvSpPr>
          <p:nvPr>
            <p:ph type="body" sz="quarter" idx="13"/>
          </p:nvPr>
        </p:nvSpPr>
        <p:spPr>
          <a:xfrm>
            <a:off x="6934200" y="5105400"/>
            <a:ext cx="1804988" cy="1676400"/>
          </a:xfrm>
        </p:spPr>
        <p:txBody>
          <a:bodyPr/>
          <a:lstStyle/>
          <a:p>
            <a:pPr fontAlgn="base">
              <a:lnSpc>
                <a:spcPct val="110000"/>
              </a:lnSpc>
              <a:spcBef>
                <a:spcPct val="0"/>
              </a:spcBef>
              <a:spcAft>
                <a:spcPct val="0"/>
              </a:spcAft>
              <a:buFont typeface="Arial" charset="0"/>
              <a:buNone/>
            </a:pPr>
            <a:r>
              <a:rPr b="1"/>
              <a:t>USA TELEPHONE</a:t>
            </a:r>
            <a:endParaRPr lang="uk-UA" b="1"/>
          </a:p>
          <a:p>
            <a:pPr fontAlgn="base">
              <a:lnSpc>
                <a:spcPct val="110000"/>
              </a:lnSpc>
              <a:spcBef>
                <a:spcPct val="0"/>
              </a:spcBef>
              <a:spcAft>
                <a:spcPct val="0"/>
              </a:spcAft>
              <a:buFont typeface="Arial" charset="0"/>
              <a:buNone/>
            </a:pPr>
            <a:r>
              <a:rPr sz="1100"/>
              <a:t>Toll-Free: 866.687.3588</a:t>
            </a:r>
            <a:endParaRPr lang="uk-UA" sz="1100"/>
          </a:p>
          <a:p>
            <a:pPr fontAlgn="base">
              <a:lnSpc>
                <a:spcPct val="110000"/>
              </a:lnSpc>
              <a:spcBef>
                <a:spcPct val="0"/>
              </a:spcBef>
              <a:spcAft>
                <a:spcPct val="0"/>
              </a:spcAft>
              <a:buFont typeface="Arial" charset="0"/>
              <a:buNone/>
            </a:pPr>
            <a:r>
              <a:rPr sz="1100"/>
              <a:t>Office: 239.690.3111</a:t>
            </a:r>
          </a:p>
          <a:p>
            <a:pPr fontAlgn="base">
              <a:lnSpc>
                <a:spcPct val="90000"/>
              </a:lnSpc>
              <a:spcBef>
                <a:spcPct val="0"/>
              </a:spcBef>
              <a:spcAft>
                <a:spcPct val="0"/>
              </a:spcAft>
              <a:buFont typeface="Arial" charset="0"/>
              <a:buNone/>
            </a:pPr>
            <a:endParaRPr sz="1100"/>
          </a:p>
          <a:p>
            <a:pPr fontAlgn="base">
              <a:spcBef>
                <a:spcPct val="0"/>
              </a:spcBef>
              <a:spcAft>
                <a:spcPct val="0"/>
              </a:spcAft>
              <a:buFont typeface="Arial" charset="0"/>
              <a:buNone/>
            </a:pPr>
            <a:r>
              <a:rPr b="1"/>
              <a:t>UK TELEPHONE</a:t>
            </a:r>
          </a:p>
          <a:p>
            <a:pPr fontAlgn="base">
              <a:spcBef>
                <a:spcPct val="0"/>
              </a:spcBef>
              <a:spcAft>
                <a:spcPct val="0"/>
              </a:spcAft>
              <a:buFont typeface="Arial" charset="0"/>
              <a:buNone/>
            </a:pPr>
            <a:r>
              <a:rPr sz="1100"/>
              <a:t>Tel: 0207.544.8414</a:t>
            </a:r>
          </a:p>
          <a:p>
            <a:pPr fontAlgn="base">
              <a:lnSpc>
                <a:spcPct val="90000"/>
              </a:lnSpc>
              <a:spcBef>
                <a:spcPct val="0"/>
              </a:spcBef>
              <a:spcAft>
                <a:spcPct val="0"/>
              </a:spcAft>
              <a:buFont typeface="Arial" charset="0"/>
              <a:buNone/>
            </a:pPr>
            <a:endParaRPr sz="1100"/>
          </a:p>
          <a:p>
            <a:pPr fontAlgn="base">
              <a:spcBef>
                <a:spcPct val="0"/>
              </a:spcBef>
              <a:spcAft>
                <a:spcPct val="0"/>
              </a:spcAft>
              <a:buFont typeface="Arial" charset="0"/>
              <a:buNone/>
            </a:pPr>
            <a:r>
              <a:rPr b="1"/>
              <a:t>GERMAN TELEPHONE </a:t>
            </a:r>
          </a:p>
          <a:p>
            <a:pPr fontAlgn="base">
              <a:spcBef>
                <a:spcPct val="0"/>
              </a:spcBef>
              <a:spcAft>
                <a:spcPct val="0"/>
              </a:spcAft>
              <a:buFont typeface="Arial" charset="0"/>
              <a:buNone/>
            </a:pPr>
            <a:r>
              <a:rPr sz="1100"/>
              <a:t>Tel: 0692.602.5857</a:t>
            </a:r>
          </a:p>
          <a:p>
            <a:pPr fontAlgn="base">
              <a:lnSpc>
                <a:spcPct val="90000"/>
              </a:lnSpc>
              <a:spcBef>
                <a:spcPct val="0"/>
              </a:spcBef>
              <a:spcAft>
                <a:spcPct val="0"/>
              </a:spcAft>
              <a:buFont typeface="Arial" charset="0"/>
              <a:buNone/>
            </a:pPr>
            <a:endParaRPr lang="uk-UA" sz="1100"/>
          </a:p>
          <a:p>
            <a:pPr fontAlgn="base">
              <a:lnSpc>
                <a:spcPct val="90000"/>
              </a:lnSpc>
              <a:spcBef>
                <a:spcPct val="0"/>
              </a:spcBef>
              <a:spcAft>
                <a:spcPct val="0"/>
              </a:spcAft>
              <a:buFont typeface="Arial" charset="0"/>
              <a:buNone/>
            </a:pPr>
            <a:endParaRPr lang="uk-UA" sz="1100"/>
          </a:p>
        </p:txBody>
      </p:sp>
      <p:sp>
        <p:nvSpPr>
          <p:cNvPr id="25603" name="Text Placeholder 3"/>
          <p:cNvSpPr>
            <a:spLocks noGrp="1"/>
          </p:cNvSpPr>
          <p:nvPr>
            <p:ph type="body" sz="quarter" idx="14"/>
          </p:nvPr>
        </p:nvSpPr>
        <p:spPr>
          <a:xfrm>
            <a:off x="4775200" y="5105400"/>
            <a:ext cx="1804988" cy="1295400"/>
          </a:xfrm>
        </p:spPr>
        <p:txBody>
          <a:bodyPr/>
          <a:lstStyle/>
          <a:p>
            <a:pPr fontAlgn="base">
              <a:spcBef>
                <a:spcPct val="0"/>
              </a:spcBef>
              <a:spcAft>
                <a:spcPct val="0"/>
              </a:spcAft>
              <a:buFont typeface="Arial" charset="0"/>
              <a:buNone/>
            </a:pPr>
            <a:r>
              <a:rPr b="1"/>
              <a:t>EMAIL</a:t>
            </a:r>
            <a:endParaRPr lang="uk-UA" b="1"/>
          </a:p>
          <a:p>
            <a:pPr fontAlgn="base">
              <a:spcBef>
                <a:spcPct val="0"/>
              </a:spcBef>
              <a:spcAft>
                <a:spcPct val="0"/>
              </a:spcAft>
              <a:buFont typeface="Arial" charset="0"/>
              <a:buNone/>
            </a:pPr>
            <a:r>
              <a:rPr sz="1100" u="sng">
                <a:hlinkClick r:id="rId3"/>
              </a:rPr>
              <a:t>info@softserveinc.com</a:t>
            </a:r>
            <a:endParaRPr lang="uk-UA" sz="1100"/>
          </a:p>
          <a:p>
            <a:pPr fontAlgn="base">
              <a:spcBef>
                <a:spcPct val="0"/>
              </a:spcBef>
              <a:spcAft>
                <a:spcPct val="0"/>
              </a:spcAft>
              <a:buFont typeface="Arial" charset="0"/>
              <a:buNone/>
            </a:pPr>
            <a:r>
              <a:t> </a:t>
            </a:r>
            <a:endParaRPr lang="uk-UA"/>
          </a:p>
          <a:p>
            <a:pPr fontAlgn="base">
              <a:spcBef>
                <a:spcPct val="0"/>
              </a:spcBef>
              <a:spcAft>
                <a:spcPct val="0"/>
              </a:spcAft>
              <a:buFont typeface="Arial" charset="0"/>
              <a:buNone/>
            </a:pPr>
            <a:r>
              <a:rPr b="1"/>
              <a:t>WEBSITE:</a:t>
            </a:r>
            <a:endParaRPr lang="uk-UA" b="1"/>
          </a:p>
          <a:p>
            <a:pPr fontAlgn="base">
              <a:spcBef>
                <a:spcPct val="0"/>
              </a:spcBef>
              <a:spcAft>
                <a:spcPct val="0"/>
              </a:spcAft>
              <a:buFont typeface="Arial" charset="0"/>
              <a:buNone/>
            </a:pPr>
            <a:r>
              <a:rPr sz="1100" u="sng">
                <a:hlinkClick r:id="rId4"/>
              </a:rPr>
              <a:t>www.softserveinc.com</a:t>
            </a:r>
            <a:r>
              <a:rPr sz="1100">
                <a:hlinkClick r:id="rId4"/>
              </a:rPr>
              <a:t> </a:t>
            </a:r>
            <a:endParaRPr lang="uk-UA" sz="1100"/>
          </a:p>
          <a:p>
            <a:pPr fontAlgn="base">
              <a:spcBef>
                <a:spcPct val="0"/>
              </a:spcBef>
              <a:spcAft>
                <a:spcPct val="0"/>
              </a:spcAft>
              <a:buFont typeface="Arial" charset="0"/>
              <a:buNone/>
            </a:pPr>
            <a:endParaRPr lang="uk-UA"/>
          </a:p>
        </p:txBody>
      </p:sp>
      <p:sp>
        <p:nvSpPr>
          <p:cNvPr id="25604" name="Text Placeholder 4"/>
          <p:cNvSpPr>
            <a:spLocks noGrp="1"/>
          </p:cNvSpPr>
          <p:nvPr>
            <p:ph type="body" sz="quarter" idx="15"/>
          </p:nvPr>
        </p:nvSpPr>
        <p:spPr>
          <a:xfrm>
            <a:off x="2616200" y="5105400"/>
            <a:ext cx="1804988" cy="1295400"/>
          </a:xfrm>
        </p:spPr>
        <p:txBody>
          <a:bodyPr/>
          <a:lstStyle/>
          <a:p>
            <a:pPr fontAlgn="base">
              <a:spcBef>
                <a:spcPct val="0"/>
              </a:spcBef>
              <a:spcAft>
                <a:spcPct val="0"/>
              </a:spcAft>
              <a:buFont typeface="Arial" charset="0"/>
              <a:buNone/>
            </a:pPr>
            <a:r>
              <a:rPr b="1"/>
              <a:t>EUROPE OFFICES</a:t>
            </a:r>
            <a:endParaRPr lang="uk-UA" b="1"/>
          </a:p>
          <a:p>
            <a:pPr fontAlgn="base">
              <a:spcBef>
                <a:spcPct val="0"/>
              </a:spcBef>
              <a:spcAft>
                <a:spcPct val="0"/>
              </a:spcAft>
              <a:buFont typeface="Arial" charset="0"/>
              <a:buNone/>
            </a:pPr>
            <a:r>
              <a:rPr sz="1100"/>
              <a:t>United Kingdom</a:t>
            </a:r>
            <a:endParaRPr lang="uk-UA" sz="1100"/>
          </a:p>
          <a:p>
            <a:pPr fontAlgn="base">
              <a:spcBef>
                <a:spcPct val="0"/>
              </a:spcBef>
              <a:spcAft>
                <a:spcPct val="0"/>
              </a:spcAft>
              <a:buFont typeface="Arial" charset="0"/>
              <a:buNone/>
            </a:pPr>
            <a:r>
              <a:rPr sz="1100"/>
              <a:t>Germany</a:t>
            </a:r>
            <a:endParaRPr lang="uk-UA" sz="1100"/>
          </a:p>
          <a:p>
            <a:pPr fontAlgn="base">
              <a:spcBef>
                <a:spcPct val="0"/>
              </a:spcBef>
              <a:spcAft>
                <a:spcPct val="0"/>
              </a:spcAft>
              <a:buFont typeface="Arial" charset="0"/>
              <a:buNone/>
            </a:pPr>
            <a:r>
              <a:rPr sz="1100"/>
              <a:t>The Netherlands</a:t>
            </a:r>
            <a:endParaRPr lang="uk-UA" sz="1100"/>
          </a:p>
          <a:p>
            <a:pPr fontAlgn="base">
              <a:spcBef>
                <a:spcPct val="0"/>
              </a:spcBef>
              <a:spcAft>
                <a:spcPct val="0"/>
              </a:spcAft>
              <a:buFont typeface="Arial" charset="0"/>
              <a:buNone/>
            </a:pPr>
            <a:r>
              <a:rPr sz="1100"/>
              <a:t>Ukraine</a:t>
            </a:r>
            <a:endParaRPr lang="uk-UA" sz="1100"/>
          </a:p>
          <a:p>
            <a:pPr fontAlgn="base">
              <a:spcBef>
                <a:spcPct val="0"/>
              </a:spcBef>
              <a:spcAft>
                <a:spcPct val="0"/>
              </a:spcAft>
              <a:buFont typeface="Arial" charset="0"/>
              <a:buNone/>
            </a:pPr>
            <a:r>
              <a:rPr sz="1100"/>
              <a:t>Bulgaria</a:t>
            </a:r>
            <a:endParaRPr lang="uk-UA" sz="1100"/>
          </a:p>
          <a:p>
            <a:pPr fontAlgn="base">
              <a:spcBef>
                <a:spcPct val="0"/>
              </a:spcBef>
              <a:spcAft>
                <a:spcPct val="0"/>
              </a:spcAft>
              <a:buFont typeface="Arial" charset="0"/>
              <a:buNone/>
            </a:pPr>
            <a:endParaRPr lang="uk-UA"/>
          </a:p>
        </p:txBody>
      </p:sp>
      <p:sp>
        <p:nvSpPr>
          <p:cNvPr id="25605" name="Text Placeholder 5"/>
          <p:cNvSpPr>
            <a:spLocks noGrp="1"/>
          </p:cNvSpPr>
          <p:nvPr>
            <p:ph type="body" sz="quarter" idx="16"/>
          </p:nvPr>
        </p:nvSpPr>
        <p:spPr>
          <a:xfrm>
            <a:off x="457200" y="5105400"/>
            <a:ext cx="1804988" cy="1295400"/>
          </a:xfrm>
        </p:spPr>
        <p:txBody>
          <a:bodyPr/>
          <a:lstStyle/>
          <a:p>
            <a:pPr fontAlgn="base">
              <a:spcBef>
                <a:spcPct val="0"/>
              </a:spcBef>
              <a:spcAft>
                <a:spcPct val="0"/>
              </a:spcAft>
              <a:buFont typeface="Arial" charset="0"/>
              <a:buNone/>
            </a:pPr>
            <a:r>
              <a:rPr b="1"/>
              <a:t>US OFFICES</a:t>
            </a:r>
            <a:endParaRPr lang="uk-UA" b="1"/>
          </a:p>
          <a:p>
            <a:pPr fontAlgn="base">
              <a:spcBef>
                <a:spcPct val="0"/>
              </a:spcBef>
              <a:spcAft>
                <a:spcPct val="0"/>
              </a:spcAft>
              <a:buFont typeface="Arial" charset="0"/>
              <a:buNone/>
            </a:pPr>
            <a:r>
              <a:rPr sz="1100"/>
              <a:t>Austin, TX</a:t>
            </a:r>
            <a:endParaRPr lang="uk-UA" sz="1100"/>
          </a:p>
          <a:p>
            <a:pPr fontAlgn="base">
              <a:spcBef>
                <a:spcPct val="0"/>
              </a:spcBef>
              <a:spcAft>
                <a:spcPct val="0"/>
              </a:spcAft>
              <a:buFont typeface="Arial" charset="0"/>
              <a:buNone/>
            </a:pPr>
            <a:r>
              <a:rPr sz="1100"/>
              <a:t>Fort Myers, FL</a:t>
            </a:r>
            <a:endParaRPr lang="uk-UA" sz="1100"/>
          </a:p>
          <a:p>
            <a:pPr fontAlgn="base">
              <a:spcBef>
                <a:spcPct val="0"/>
              </a:spcBef>
              <a:spcAft>
                <a:spcPct val="0"/>
              </a:spcAft>
              <a:buFont typeface="Arial" charset="0"/>
              <a:buNone/>
            </a:pPr>
            <a:r>
              <a:rPr sz="1100"/>
              <a:t>Boston, MA</a:t>
            </a:r>
            <a:endParaRPr lang="uk-UA" sz="1100"/>
          </a:p>
          <a:p>
            <a:pPr fontAlgn="base">
              <a:spcBef>
                <a:spcPct val="0"/>
              </a:spcBef>
              <a:spcAft>
                <a:spcPct val="0"/>
              </a:spcAft>
              <a:buFont typeface="Arial" charset="0"/>
              <a:buNone/>
            </a:pPr>
            <a:r>
              <a:rPr sz="1100"/>
              <a:t>Newport Beach, CA</a:t>
            </a:r>
            <a:endParaRPr lang="uk-UA" sz="1100"/>
          </a:p>
          <a:p>
            <a:pPr fontAlgn="base">
              <a:spcBef>
                <a:spcPct val="0"/>
              </a:spcBef>
              <a:spcAft>
                <a:spcPct val="0"/>
              </a:spcAft>
              <a:buFont typeface="Arial" charset="0"/>
              <a:buNone/>
            </a:pPr>
            <a:r>
              <a:rPr sz="1100"/>
              <a:t>Salt Lake City, UT</a:t>
            </a:r>
            <a:endParaRPr lang="uk-UA" sz="1100"/>
          </a:p>
          <a:p>
            <a:pPr fontAlgn="base">
              <a:spcBef>
                <a:spcPct val="0"/>
              </a:spcBef>
              <a:spcAft>
                <a:spcPct val="0"/>
              </a:spcAft>
              <a:buFont typeface="Arial" charset="0"/>
              <a:buNone/>
            </a:pPr>
            <a:endParaRPr lang="uk-UA"/>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BEE9"/>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0" indent="0">
          <a:buFont typeface="Arial" panose="020B0604020202020204" pitchFamily="34" charset="0"/>
          <a:buNone/>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213696</TotalTime>
  <Words>309</Words>
  <Application>Microsoft Office PowerPoint</Application>
  <PresentationFormat>On-screen Show (4:3)</PresentationFormat>
  <Paragraphs>61</Paragraphs>
  <Slides>7</Slides>
  <Notes>1</Notes>
  <HiddenSlides>0</HiddenSlides>
  <MMClips>0</MMClips>
  <ScaleCrop>false</ScaleCrop>
  <HeadingPairs>
    <vt:vector size="6" baseType="variant">
      <vt:variant>
        <vt:lpstr>Использованные шрифты</vt:lpstr>
      </vt:variant>
      <vt:variant>
        <vt:i4>4</vt:i4>
      </vt:variant>
      <vt:variant>
        <vt:lpstr>Шаблон оформления</vt:lpstr>
      </vt:variant>
      <vt:variant>
        <vt:i4>16</vt:i4>
      </vt:variant>
      <vt:variant>
        <vt:lpstr>Заголовки слайдов</vt:lpstr>
      </vt:variant>
      <vt:variant>
        <vt:i4>7</vt:i4>
      </vt:variant>
    </vt:vector>
  </HeadingPairs>
  <TitlesOfParts>
    <vt:vector size="27" baseType="lpstr">
      <vt:lpstr>Arial</vt:lpstr>
      <vt:lpstr>Segoe UI</vt:lpstr>
      <vt:lpstr>Wingdings</vt:lpstr>
      <vt:lpstr>Calibri</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Test Design Techniques</vt:lpstr>
      <vt:lpstr>Слайд 2</vt:lpstr>
      <vt:lpstr>Equivalence Partitioning and  Boundary Values </vt:lpstr>
      <vt:lpstr>Decision Tables</vt:lpstr>
      <vt:lpstr>State Transition</vt:lpstr>
      <vt:lpstr>State transition diagram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Global Marketing Plans &amp; Goals</dc:title>
  <dc:creator>Andriy Cherevko</dc:creator>
  <cp:lastModifiedBy>Art</cp:lastModifiedBy>
  <cp:revision>104</cp:revision>
  <cp:lastPrinted>2014-01-08T21:58:06Z</cp:lastPrinted>
  <dcterms:created xsi:type="dcterms:W3CDTF">2011-09-23T10:13:30Z</dcterms:created>
  <dcterms:modified xsi:type="dcterms:W3CDTF">2016-01-28T23:48:05Z</dcterms:modified>
</cp:coreProperties>
</file>