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handoutMasterIdLst>
    <p:handoutMasterId r:id="rId12"/>
  </p:handoutMasterIdLst>
  <p:sldIdLst>
    <p:sldId id="577" r:id="rId2"/>
    <p:sldId id="655" r:id="rId3"/>
    <p:sldId id="595" r:id="rId4"/>
    <p:sldId id="620" r:id="rId5"/>
    <p:sldId id="656" r:id="rId6"/>
    <p:sldId id="657" r:id="rId7"/>
    <p:sldId id="658" r:id="rId8"/>
    <p:sldId id="659" r:id="rId9"/>
    <p:sldId id="654" r:id="rId1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7EB8"/>
    <a:srgbClr val="0099FF"/>
    <a:srgbClr val="009ED6"/>
    <a:srgbClr val="75BEE9"/>
    <a:srgbClr val="000099"/>
    <a:srgbClr val="0033CC"/>
    <a:srgbClr val="32469A"/>
    <a:srgbClr val="243C80"/>
    <a:srgbClr val="204898"/>
    <a:srgbClr val="2034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9" autoAdjust="0"/>
    <p:restoredTop sz="89486" autoAdjust="0"/>
  </p:normalViewPr>
  <p:slideViewPr>
    <p:cSldViewPr>
      <p:cViewPr>
        <p:scale>
          <a:sx n="50" d="100"/>
          <a:sy n="50" d="100"/>
        </p:scale>
        <p:origin x="-1056" y="72"/>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66" d="100"/>
          <a:sy n="66" d="100"/>
        </p:scale>
        <p:origin x="-3154" y="-8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EDB6DF3-FA61-45CB-BE27-053A00556DB1}" type="datetimeFigureOut">
              <a:rPr lang="en-US" smtClean="0"/>
              <a:t>1/31/2016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smtClean="0"/>
              <a:t>jksdksd jh jhfkjhfsd</a:t>
            </a: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DAFA7AAB-6417-4573-AFEB-2CFC05049505}" type="slidenum">
              <a:rPr lang="en-US" smtClean="0"/>
              <a:t>‹#›</a:t>
            </a:fld>
            <a:endParaRPr lang="en-US"/>
          </a:p>
        </p:txBody>
      </p:sp>
    </p:spTree>
    <p:extLst>
      <p:ext uri="{BB962C8B-B14F-4D97-AF65-F5344CB8AC3E}">
        <p14:creationId xmlns:p14="http://schemas.microsoft.com/office/powerpoint/2010/main" val="197382216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F89C4D45-EFF8-479D-AF6F-9BB9BF232254}" type="datetimeFigureOut">
              <a:rPr lang="en-US" smtClean="0"/>
              <a:pPr/>
              <a:t>1/31/2016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r>
              <a:rPr lang="en-US" err="1" smtClean="0"/>
              <a:t>jksdksd</a:t>
            </a:r>
            <a:r>
              <a:rPr lang="en-US" smtClean="0"/>
              <a:t> </a:t>
            </a:r>
            <a:r>
              <a:rPr lang="en-US" err="1" smtClean="0"/>
              <a:t>jh</a:t>
            </a:r>
            <a:r>
              <a:rPr lang="en-US" smtClean="0"/>
              <a:t> </a:t>
            </a:r>
            <a:r>
              <a:rPr lang="en-US" err="1" smtClean="0"/>
              <a:t>jhfkjhfsd</a:t>
            </a: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B208339-1CDE-4508-95CE-C65DBDC3BF13}" type="slidenum">
              <a:rPr lang="en-US" smtClean="0"/>
              <a:pPr/>
              <a:t>‹#›</a:t>
            </a:fld>
            <a:endParaRPr lang="en-US"/>
          </a:p>
        </p:txBody>
      </p:sp>
    </p:spTree>
    <p:extLst>
      <p:ext uri="{BB962C8B-B14F-4D97-AF65-F5344CB8AC3E}">
        <p14:creationId xmlns:p14="http://schemas.microsoft.com/office/powerpoint/2010/main" val="116612253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ижний колонтитул 3"/>
          <p:cNvSpPr>
            <a:spLocks noGrp="1"/>
          </p:cNvSpPr>
          <p:nvPr>
            <p:ph type="ftr" sz="quarter" idx="10"/>
          </p:nvPr>
        </p:nvSpPr>
        <p:spPr/>
        <p:txBody>
          <a:bodyPr/>
          <a:lstStyle/>
          <a:p>
            <a:r>
              <a:rPr lang="en-US" smtClean="0"/>
              <a:t>jksdksd jh jhfkjhfsd</a:t>
            </a:r>
            <a:endParaRPr lang="en-US"/>
          </a:p>
        </p:txBody>
      </p:sp>
      <p:sp>
        <p:nvSpPr>
          <p:cNvPr id="5" name="Номер слайда 4"/>
          <p:cNvSpPr>
            <a:spLocks noGrp="1"/>
          </p:cNvSpPr>
          <p:nvPr>
            <p:ph type="sldNum" sz="quarter" idx="11"/>
          </p:nvPr>
        </p:nvSpPr>
        <p:spPr/>
        <p:txBody>
          <a:bodyPr/>
          <a:lstStyle/>
          <a:p>
            <a:fld id="{0B208339-1CDE-4508-95CE-C65DBDC3BF13}" type="slidenum">
              <a:rPr lang="en-US" smtClean="0"/>
              <a:pPr/>
              <a:t>1</a:t>
            </a:fld>
            <a:endParaRPr lang="en-US"/>
          </a:p>
        </p:txBody>
      </p:sp>
    </p:spTree>
    <p:extLst>
      <p:ext uri="{BB962C8B-B14F-4D97-AF65-F5344CB8AC3E}">
        <p14:creationId xmlns:p14="http://schemas.microsoft.com/office/powerpoint/2010/main" val="491488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jksdksd jh jhfkjhfsd</a:t>
            </a:r>
            <a:endParaRPr lang="en-US"/>
          </a:p>
        </p:txBody>
      </p:sp>
      <p:sp>
        <p:nvSpPr>
          <p:cNvPr id="5" name="Slide Number Placeholder 4"/>
          <p:cNvSpPr>
            <a:spLocks noGrp="1"/>
          </p:cNvSpPr>
          <p:nvPr>
            <p:ph type="sldNum" sz="quarter" idx="11"/>
          </p:nvPr>
        </p:nvSpPr>
        <p:spPr/>
        <p:txBody>
          <a:bodyPr/>
          <a:lstStyle/>
          <a:p>
            <a:fld id="{0B208339-1CDE-4508-95CE-C65DBDC3BF13}" type="slidenum">
              <a:rPr lang="en-US" smtClean="0"/>
              <a:pPr/>
              <a:t>4</a:t>
            </a:fld>
            <a:endParaRPr lang="en-US"/>
          </a:p>
        </p:txBody>
      </p:sp>
    </p:spTree>
    <p:extLst>
      <p:ext uri="{BB962C8B-B14F-4D97-AF65-F5344CB8AC3E}">
        <p14:creationId xmlns:p14="http://schemas.microsoft.com/office/powerpoint/2010/main" val="3510165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jksdksd jh jhfkjhfsd</a:t>
            </a:r>
            <a:endParaRPr lang="en-US"/>
          </a:p>
        </p:txBody>
      </p:sp>
      <p:sp>
        <p:nvSpPr>
          <p:cNvPr id="5" name="Slide Number Placeholder 4"/>
          <p:cNvSpPr>
            <a:spLocks noGrp="1"/>
          </p:cNvSpPr>
          <p:nvPr>
            <p:ph type="sldNum" sz="quarter" idx="11"/>
          </p:nvPr>
        </p:nvSpPr>
        <p:spPr/>
        <p:txBody>
          <a:bodyPr/>
          <a:lstStyle/>
          <a:p>
            <a:fld id="{0B208339-1CDE-4508-95CE-C65DBDC3BF13}" type="slidenum">
              <a:rPr lang="en-US" smtClean="0"/>
              <a:pPr/>
              <a:t>5</a:t>
            </a:fld>
            <a:endParaRPr lang="en-US"/>
          </a:p>
        </p:txBody>
      </p:sp>
    </p:spTree>
    <p:extLst>
      <p:ext uri="{BB962C8B-B14F-4D97-AF65-F5344CB8AC3E}">
        <p14:creationId xmlns:p14="http://schemas.microsoft.com/office/powerpoint/2010/main" val="727134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jksdksd jh jhfkjhfsd</a:t>
            </a:r>
            <a:endParaRPr lang="en-US"/>
          </a:p>
        </p:txBody>
      </p:sp>
      <p:sp>
        <p:nvSpPr>
          <p:cNvPr id="5" name="Slide Number Placeholder 4"/>
          <p:cNvSpPr>
            <a:spLocks noGrp="1"/>
          </p:cNvSpPr>
          <p:nvPr>
            <p:ph type="sldNum" sz="quarter" idx="11"/>
          </p:nvPr>
        </p:nvSpPr>
        <p:spPr/>
        <p:txBody>
          <a:bodyPr/>
          <a:lstStyle/>
          <a:p>
            <a:fld id="{0B208339-1CDE-4508-95CE-C65DBDC3BF13}" type="slidenum">
              <a:rPr lang="en-US" smtClean="0"/>
              <a:pPr/>
              <a:t>6</a:t>
            </a:fld>
            <a:endParaRPr lang="en-US"/>
          </a:p>
        </p:txBody>
      </p:sp>
    </p:spTree>
    <p:extLst>
      <p:ext uri="{BB962C8B-B14F-4D97-AF65-F5344CB8AC3E}">
        <p14:creationId xmlns:p14="http://schemas.microsoft.com/office/powerpoint/2010/main" val="1608688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jksdksd jh jhfkjhfsd</a:t>
            </a:r>
            <a:endParaRPr lang="en-US"/>
          </a:p>
        </p:txBody>
      </p:sp>
      <p:sp>
        <p:nvSpPr>
          <p:cNvPr id="5" name="Slide Number Placeholder 4"/>
          <p:cNvSpPr>
            <a:spLocks noGrp="1"/>
          </p:cNvSpPr>
          <p:nvPr>
            <p:ph type="sldNum" sz="quarter" idx="11"/>
          </p:nvPr>
        </p:nvSpPr>
        <p:spPr/>
        <p:txBody>
          <a:bodyPr/>
          <a:lstStyle/>
          <a:p>
            <a:fld id="{0B208339-1CDE-4508-95CE-C65DBDC3BF13}" type="slidenum">
              <a:rPr lang="en-US" smtClean="0"/>
              <a:pPr/>
              <a:t>7</a:t>
            </a:fld>
            <a:endParaRPr lang="en-US"/>
          </a:p>
        </p:txBody>
      </p:sp>
    </p:spTree>
    <p:extLst>
      <p:ext uri="{BB962C8B-B14F-4D97-AF65-F5344CB8AC3E}">
        <p14:creationId xmlns:p14="http://schemas.microsoft.com/office/powerpoint/2010/main" val="720045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jksdksd jh jhfkjhfsd</a:t>
            </a:r>
            <a:endParaRPr lang="en-US"/>
          </a:p>
        </p:txBody>
      </p:sp>
      <p:sp>
        <p:nvSpPr>
          <p:cNvPr id="5" name="Slide Number Placeholder 4"/>
          <p:cNvSpPr>
            <a:spLocks noGrp="1"/>
          </p:cNvSpPr>
          <p:nvPr>
            <p:ph type="sldNum" sz="quarter" idx="11"/>
          </p:nvPr>
        </p:nvSpPr>
        <p:spPr/>
        <p:txBody>
          <a:bodyPr/>
          <a:lstStyle/>
          <a:p>
            <a:fld id="{0B208339-1CDE-4508-95CE-C65DBDC3BF13}" type="slidenum">
              <a:rPr lang="en-US" smtClean="0"/>
              <a:pPr/>
              <a:t>8</a:t>
            </a:fld>
            <a:endParaRPr lang="en-US"/>
          </a:p>
        </p:txBody>
      </p:sp>
    </p:spTree>
    <p:extLst>
      <p:ext uri="{BB962C8B-B14F-4D97-AF65-F5344CB8AC3E}">
        <p14:creationId xmlns:p14="http://schemas.microsoft.com/office/powerpoint/2010/main" val="720045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jksdksd jh jhfkjhfsd</a:t>
            </a:r>
            <a:endParaRPr lang="en-US"/>
          </a:p>
        </p:txBody>
      </p:sp>
      <p:sp>
        <p:nvSpPr>
          <p:cNvPr id="5" name="Slide Number Placeholder 4"/>
          <p:cNvSpPr>
            <a:spLocks noGrp="1"/>
          </p:cNvSpPr>
          <p:nvPr>
            <p:ph type="sldNum" sz="quarter" idx="11"/>
          </p:nvPr>
        </p:nvSpPr>
        <p:spPr/>
        <p:txBody>
          <a:bodyPr/>
          <a:lstStyle/>
          <a:p>
            <a:fld id="{0B208339-1CDE-4508-95CE-C65DBDC3BF13}" type="slidenum">
              <a:rPr lang="en-US" smtClean="0"/>
              <a:pPr/>
              <a:t>9</a:t>
            </a:fld>
            <a:endParaRPr lang="en-US"/>
          </a:p>
        </p:txBody>
      </p:sp>
    </p:spTree>
    <p:extLst>
      <p:ext uri="{BB962C8B-B14F-4D97-AF65-F5344CB8AC3E}">
        <p14:creationId xmlns:p14="http://schemas.microsoft.com/office/powerpoint/2010/main" val="116196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e Column Layout (w/ bullets)">
    <p:spTree>
      <p:nvGrpSpPr>
        <p:cNvPr id="1" name=""/>
        <p:cNvGrpSpPr/>
        <p:nvPr/>
      </p:nvGrpSpPr>
      <p:grpSpPr>
        <a:xfrm>
          <a:off x="0" y="0"/>
          <a:ext cx="0" cy="0"/>
          <a:chOff x="0" y="0"/>
          <a:chExt cx="0" cy="0"/>
        </a:xfrm>
      </p:grpSpPr>
      <p:sp>
        <p:nvSpPr>
          <p:cNvPr id="5" name="Text Placeholder 2"/>
          <p:cNvSpPr>
            <a:spLocks noGrp="1"/>
          </p:cNvSpPr>
          <p:nvPr>
            <p:ph idx="1"/>
          </p:nvPr>
        </p:nvSpPr>
        <p:spPr>
          <a:xfrm>
            <a:off x="230400" y="1447800"/>
            <a:ext cx="8229600" cy="4525963"/>
          </a:xfrm>
          <a:prstGeom prst="rect">
            <a:avLst/>
          </a:prstGeom>
        </p:spPr>
        <p:txBody>
          <a:bodyPr vert="horz" lIns="91440" tIns="45720" rIns="91440" bIns="45720" rtlCol="0">
            <a:normAutofit/>
          </a:bodyPr>
          <a:lstStyle>
            <a:lvl1pPr marL="266700" indent="-266700">
              <a:defRPr baseline="0">
                <a:latin typeface="Segoe UI" pitchFamily="34" charset="0"/>
                <a:ea typeface="Segoe UI" pitchFamily="34" charset="0"/>
                <a:cs typeface="Segoe UI" pitchFamily="34" charset="0"/>
              </a:defRPr>
            </a:lvl1pPr>
            <a:lvl2pPr>
              <a:buClr>
                <a:schemeClr val="tx1">
                  <a:lumMod val="65000"/>
                  <a:lumOff val="35000"/>
                </a:schemeClr>
              </a:buClr>
              <a:defRPr>
                <a:solidFill>
                  <a:schemeClr val="tx1">
                    <a:lumMod val="85000"/>
                    <a:lumOff val="15000"/>
                  </a:schemeClr>
                </a:solidFill>
                <a:latin typeface="Segoe UI" pitchFamily="34" charset="0"/>
                <a:ea typeface="Segoe UI" pitchFamily="34" charset="0"/>
                <a:cs typeface="Segoe UI" pitchFamily="34" charset="0"/>
              </a:defRPr>
            </a:lvl2pPr>
            <a:lvl3pPr marL="971550" indent="-171450">
              <a:buClr>
                <a:schemeClr val="tx1">
                  <a:lumMod val="65000"/>
                  <a:lumOff val="35000"/>
                </a:schemeClr>
              </a:buClr>
              <a:buFont typeface="Arial" panose="020B0604020202020204" pitchFamily="34" charset="0"/>
              <a:buChar char="•"/>
              <a:defRPr>
                <a:solidFill>
                  <a:schemeClr val="tx1">
                    <a:lumMod val="65000"/>
                    <a:lumOff val="35000"/>
                  </a:schemeClr>
                </a:solidFill>
                <a:latin typeface="Segoe UI" pitchFamily="34" charset="0"/>
                <a:ea typeface="Segoe UI" pitchFamily="34" charset="0"/>
                <a:cs typeface="Segoe UI" pitchFamily="34" charset="0"/>
              </a:defRPr>
            </a:lvl3pPr>
            <a:lvl4pPr>
              <a:buClr>
                <a:srgbClr val="017EB8"/>
              </a:buClr>
              <a:defRPr>
                <a:solidFill>
                  <a:schemeClr val="tx1">
                    <a:lumMod val="65000"/>
                    <a:lumOff val="35000"/>
                  </a:schemeClr>
                </a:solidFill>
                <a:latin typeface="Segoe UI" pitchFamily="34" charset="0"/>
                <a:ea typeface="Segoe UI" pitchFamily="34" charset="0"/>
                <a:cs typeface="Segoe UI" pitchFamily="34" charset="0"/>
              </a:defRPr>
            </a:lvl4pPr>
            <a:lvl5pPr>
              <a:buClr>
                <a:schemeClr val="tx1">
                  <a:lumMod val="50000"/>
                  <a:lumOff val="50000"/>
                </a:schemeClr>
              </a:buClr>
              <a:defRPr>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6" name="Slide Number Placeholder 5"/>
          <p:cNvSpPr>
            <a:spLocks noGrp="1"/>
          </p:cNvSpPr>
          <p:nvPr>
            <p:ph type="sldNum" sz="quarter" idx="4"/>
          </p:nvPr>
        </p:nvSpPr>
        <p:spPr>
          <a:xfrm>
            <a:off x="6804000" y="6444000"/>
            <a:ext cx="21336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a:p>
        </p:txBody>
      </p:sp>
      <p:sp>
        <p:nvSpPr>
          <p:cNvPr id="7" name="Title 3"/>
          <p:cNvSpPr>
            <a:spLocks noGrp="1"/>
          </p:cNvSpPr>
          <p:nvPr>
            <p:ph type="title"/>
          </p:nvPr>
        </p:nvSpPr>
        <p:spPr>
          <a:xfrm>
            <a:off x="230400" y="0"/>
            <a:ext cx="8229600" cy="914400"/>
          </a:xfrm>
        </p:spPr>
        <p:txBody>
          <a:bodyPr/>
          <a:lstStyle>
            <a:lvl1pPr algn="l">
              <a:defRPr baseline="0">
                <a:solidFill>
                  <a:srgbClr val="017EB8"/>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smtClean="0"/>
              <a:t>Click to edit Master title style</a:t>
            </a:r>
            <a:endParaRPr lang="uk-UA"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17E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2590800"/>
            <a:ext cx="7772400" cy="1362075"/>
          </a:xfrm>
        </p:spPr>
        <p:txBody>
          <a:bodyPr vert="horz" lIns="91440" tIns="45720" rIns="91440" bIns="45720" rtlCol="0" anchor="ctr">
            <a:noAutofit/>
          </a:bodyPr>
          <a:lstStyle>
            <a:lvl1pPr algn="ctr">
              <a:defRPr lang="en-US" sz="4400" cap="none" baseline="0" dirty="0">
                <a:latin typeface="Segoe UI" pitchFamily="34" charset="0"/>
              </a:defRPr>
            </a:lvl1pPr>
          </a:lstStyle>
          <a:p>
            <a:pPr lvl="0"/>
            <a:r>
              <a:rPr lang="en-US" dirty="0" smtClean="0"/>
              <a:t>Click to edit Master title style</a:t>
            </a:r>
            <a:endParaRPr lang="en-US" dirty="0"/>
          </a:p>
        </p:txBody>
      </p:sp>
    </p:spTree>
    <p:extLst>
      <p:ext uri="{BB962C8B-B14F-4D97-AF65-F5344CB8AC3E}">
        <p14:creationId xmlns:p14="http://schemas.microsoft.com/office/powerpoint/2010/main" val="409315559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Columns Layout with Pictur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1" name="Text Placeholder 2"/>
          <p:cNvSpPr>
            <a:spLocks noGrp="1"/>
          </p:cNvSpPr>
          <p:nvPr>
            <p:ph idx="11"/>
          </p:nvPr>
        </p:nvSpPr>
        <p:spPr>
          <a:xfrm>
            <a:off x="4802400" y="0"/>
            <a:ext cx="4345200" cy="6858000"/>
          </a:xfrm>
          <a:prstGeom prst="rect">
            <a:avLst/>
          </a:prstGeom>
          <a:solidFill>
            <a:schemeClr val="bg1"/>
          </a:solidFill>
        </p:spPr>
        <p:txBody>
          <a:bodyPr vert="horz" lIns="91440" tIns="252000" rIns="91440" bIns="45720" rtlCol="0">
            <a:normAutofit/>
          </a:bodyPr>
          <a:lstStyle>
            <a:lvl1pPr>
              <a:defRPr sz="2400" baseline="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Tree>
    <p:extLst>
      <p:ext uri="{BB962C8B-B14F-4D97-AF65-F5344CB8AC3E}">
        <p14:creationId xmlns:p14="http://schemas.microsoft.com/office/powerpoint/2010/main" val="354127856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One Columns Layout with Pictur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1" name="Text Placeholder 2"/>
          <p:cNvSpPr>
            <a:spLocks noGrp="1"/>
          </p:cNvSpPr>
          <p:nvPr>
            <p:ph idx="11"/>
          </p:nvPr>
        </p:nvSpPr>
        <p:spPr>
          <a:xfrm>
            <a:off x="4800600" y="0"/>
            <a:ext cx="4343400" cy="6858000"/>
          </a:xfrm>
          <a:prstGeom prst="rect">
            <a:avLst/>
          </a:prstGeom>
          <a:solidFill>
            <a:schemeClr val="bg1"/>
          </a:solidFill>
        </p:spPr>
        <p:txBody>
          <a:bodyPr vert="horz" lIns="91440" tIns="252000" rIns="91440" bIns="45720" rtlCol="0">
            <a:normAutofit/>
          </a:bodyPr>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Tree>
    <p:extLst>
      <p:ext uri="{BB962C8B-B14F-4D97-AF65-F5344CB8AC3E}">
        <p14:creationId xmlns:p14="http://schemas.microsoft.com/office/powerpoint/2010/main" val="125445712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One Columns Layout with Pictur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11" name="Text Placeholder 2"/>
          <p:cNvSpPr>
            <a:spLocks noGrp="1"/>
          </p:cNvSpPr>
          <p:nvPr>
            <p:ph idx="11"/>
          </p:nvPr>
        </p:nvSpPr>
        <p:spPr>
          <a:xfrm>
            <a:off x="4800600" y="0"/>
            <a:ext cx="4343400" cy="6858000"/>
          </a:xfrm>
          <a:prstGeom prst="rect">
            <a:avLst/>
          </a:prstGeom>
          <a:solidFill>
            <a:schemeClr val="bg1"/>
          </a:solidFill>
        </p:spPr>
        <p:txBody>
          <a:bodyPr vert="horz" lIns="91440" tIns="252000" rIns="91440" bIns="45720" rtlCol="0">
            <a:normAutofit/>
          </a:bodyPr>
          <a:lstStyle>
            <a:lvl1pPr>
              <a:defRPr sz="2400" baseline="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Tree>
    <p:extLst>
      <p:ext uri="{BB962C8B-B14F-4D97-AF65-F5344CB8AC3E}">
        <p14:creationId xmlns:p14="http://schemas.microsoft.com/office/powerpoint/2010/main" val="298409820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Layout with Pictur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3" name="Title 1"/>
          <p:cNvSpPr>
            <a:spLocks noGrp="1"/>
          </p:cNvSpPr>
          <p:nvPr>
            <p:ph type="ctrTitle"/>
          </p:nvPr>
        </p:nvSpPr>
        <p:spPr>
          <a:xfrm>
            <a:off x="0" y="5181600"/>
            <a:ext cx="9136380" cy="914400"/>
          </a:xfrm>
          <a:solidFill>
            <a:srgbClr val="017EB8"/>
          </a:solidFill>
        </p:spPr>
        <p:txBody>
          <a:bodyPr vert="horz" lIns="360000" tIns="45720" rIns="91440" bIns="45720" rtlCol="0" anchor="ctr">
            <a:noAutofit/>
          </a:bodyPr>
          <a:lstStyle>
            <a:lvl1pPr>
              <a:defRPr lang="en-US" sz="4400" cap="none" baseline="0" dirty="0">
                <a:solidFill>
                  <a:schemeClr val="bg1"/>
                </a:solidFill>
                <a:latin typeface="Segoe UI" pitchFamily="34" charset="0"/>
              </a:defRPr>
            </a:lvl1pPr>
          </a:lstStyle>
          <a:p>
            <a:pPr lvl="0"/>
            <a:endParaRPr lang="en-US" dirty="0"/>
          </a:p>
        </p:txBody>
      </p:sp>
    </p:spTree>
    <p:extLst>
      <p:ext uri="{BB962C8B-B14F-4D97-AF65-F5344CB8AC3E}">
        <p14:creationId xmlns:p14="http://schemas.microsoft.com/office/powerpoint/2010/main" val="73511766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with 3 columns">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457200" y="2362200"/>
            <a:ext cx="8382000" cy="1447800"/>
          </a:xfrm>
        </p:spPr>
        <p:txBody>
          <a:bodyPr vert="horz" lIns="91440" tIns="45720" rIns="91440" bIns="45720" rtlCol="0" anchor="ctr">
            <a:noAutofit/>
          </a:bodyPr>
          <a:lstStyle>
            <a:lvl1pPr algn="ctr">
              <a:defRPr lang="en-US" sz="4800" cap="none" baseline="0" dirty="0">
                <a:solidFill>
                  <a:schemeClr val="bg1"/>
                </a:solidFill>
                <a:latin typeface="Segoe UI" pitchFamily="34" charset="0"/>
              </a:defRPr>
            </a:lvl1pPr>
          </a:lstStyle>
          <a:p>
            <a:pPr lvl="0"/>
            <a:endParaRPr lang="en-US" dirty="0"/>
          </a:p>
        </p:txBody>
      </p:sp>
      <p:sp>
        <p:nvSpPr>
          <p:cNvPr id="2" name="TextBox 1"/>
          <p:cNvSpPr txBox="1"/>
          <p:nvPr userDrawn="1"/>
        </p:nvSpPr>
        <p:spPr>
          <a:xfrm>
            <a:off x="2743200" y="4953000"/>
            <a:ext cx="1600200" cy="1371600"/>
          </a:xfrm>
          <a:prstGeom prst="rect">
            <a:avLst/>
          </a:prstGeom>
        </p:spPr>
        <p:txBody>
          <a:bodyPr vert="horz" wrap="square" lIns="91440" tIns="45720" rIns="91440" bIns="45720" rtlCol="0">
            <a:normAutofit/>
          </a:bodyPr>
          <a:lstStyle/>
          <a:p>
            <a:pPr marL="0" indent="0">
              <a:buFont typeface="Arial" panose="020B0604020202020204" pitchFamily="34" charset="0"/>
              <a:buNone/>
            </a:pPr>
            <a:endParaRPr lang="uk-UA" smtClean="0"/>
          </a:p>
        </p:txBody>
      </p:sp>
      <p:sp>
        <p:nvSpPr>
          <p:cNvPr id="6" name="Text Placeholder 5"/>
          <p:cNvSpPr>
            <a:spLocks noGrp="1"/>
          </p:cNvSpPr>
          <p:nvPr>
            <p:ph type="body" sz="quarter" idx="13" hasCustomPrompt="1"/>
          </p:nvPr>
        </p:nvSpPr>
        <p:spPr>
          <a:xfrm>
            <a:off x="6934200" y="5334000"/>
            <a:ext cx="1805709" cy="1295400"/>
          </a:xfrm>
        </p:spPr>
        <p:txBody>
          <a:bodyPr lIns="0" numCol="1"/>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marL="266700" marR="0" lvl="0" indent="-266700" algn="l" defTabSz="914400" rtl="0" eaLnBrk="1" fontAlgn="auto" latinLnBrk="0" hangingPunct="1">
              <a:lnSpc>
                <a:spcPct val="100000"/>
              </a:lnSpc>
              <a:spcBef>
                <a:spcPct val="20000"/>
              </a:spcBef>
              <a:spcAft>
                <a:spcPts val="0"/>
              </a:spcAft>
              <a:buClr>
                <a:srgbClr val="017EB8"/>
              </a:buClr>
              <a:buSzTx/>
              <a:buFont typeface="Arial" panose="020B0604020202020204" pitchFamily="34" charset="0"/>
              <a:buChar char="•"/>
              <a:tabLst/>
              <a:defRPr/>
            </a:pPr>
            <a:r>
              <a:rPr lang="en-US" dirty="0" smtClean="0"/>
              <a:t>Click to add text</a:t>
            </a:r>
          </a:p>
          <a:p>
            <a:pPr lvl="0"/>
            <a:endParaRPr lang="uk-UA" dirty="0"/>
          </a:p>
        </p:txBody>
      </p:sp>
      <p:sp>
        <p:nvSpPr>
          <p:cNvPr id="16" name="Text Placeholder 5"/>
          <p:cNvSpPr>
            <a:spLocks noGrp="1"/>
          </p:cNvSpPr>
          <p:nvPr>
            <p:ph type="body" sz="quarter" idx="14" hasCustomPrompt="1"/>
          </p:nvPr>
        </p:nvSpPr>
        <p:spPr>
          <a:xfrm>
            <a:off x="4775200" y="5334000"/>
            <a:ext cx="1805709" cy="1295400"/>
          </a:xfrm>
        </p:spPr>
        <p:txBody>
          <a:bodyPr lIns="0" numCol="1"/>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marL="266700" marR="0" lvl="0" indent="-266700" algn="l" defTabSz="914400" rtl="0" eaLnBrk="1" fontAlgn="auto" latinLnBrk="0" hangingPunct="1">
              <a:lnSpc>
                <a:spcPct val="100000"/>
              </a:lnSpc>
              <a:spcBef>
                <a:spcPct val="20000"/>
              </a:spcBef>
              <a:spcAft>
                <a:spcPts val="0"/>
              </a:spcAft>
              <a:buClr>
                <a:srgbClr val="017EB8"/>
              </a:buClr>
              <a:buSzTx/>
              <a:buFont typeface="Arial" panose="020B0604020202020204" pitchFamily="34" charset="0"/>
              <a:buChar char="•"/>
              <a:tabLst/>
              <a:defRPr/>
            </a:pPr>
            <a:r>
              <a:rPr lang="en-US" dirty="0" smtClean="0"/>
              <a:t>Click to add text</a:t>
            </a:r>
          </a:p>
          <a:p>
            <a:pPr lvl="0"/>
            <a:endParaRPr lang="uk-UA" dirty="0"/>
          </a:p>
        </p:txBody>
      </p:sp>
      <p:sp>
        <p:nvSpPr>
          <p:cNvPr id="17" name="Text Placeholder 5"/>
          <p:cNvSpPr>
            <a:spLocks noGrp="1"/>
          </p:cNvSpPr>
          <p:nvPr>
            <p:ph type="body" sz="quarter" idx="15" hasCustomPrompt="1"/>
          </p:nvPr>
        </p:nvSpPr>
        <p:spPr>
          <a:xfrm>
            <a:off x="2616200" y="5334000"/>
            <a:ext cx="1805709" cy="1295400"/>
          </a:xfrm>
        </p:spPr>
        <p:txBody>
          <a:bodyPr lIns="0" numCol="1"/>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marL="266700" marR="0" lvl="0" indent="-266700" algn="l" defTabSz="914400" rtl="0" eaLnBrk="1" fontAlgn="auto" latinLnBrk="0" hangingPunct="1">
              <a:lnSpc>
                <a:spcPct val="100000"/>
              </a:lnSpc>
              <a:spcBef>
                <a:spcPct val="20000"/>
              </a:spcBef>
              <a:spcAft>
                <a:spcPts val="0"/>
              </a:spcAft>
              <a:buClr>
                <a:srgbClr val="017EB8"/>
              </a:buClr>
              <a:buSzTx/>
              <a:buFont typeface="Arial" panose="020B0604020202020204" pitchFamily="34" charset="0"/>
              <a:buChar char="•"/>
              <a:tabLst/>
              <a:defRPr/>
            </a:pPr>
            <a:r>
              <a:rPr lang="en-US" dirty="0" smtClean="0"/>
              <a:t>Click to add text</a:t>
            </a:r>
          </a:p>
          <a:p>
            <a:pPr lvl="0"/>
            <a:endParaRPr lang="uk-UA" dirty="0"/>
          </a:p>
        </p:txBody>
      </p:sp>
      <p:sp>
        <p:nvSpPr>
          <p:cNvPr id="18" name="Text Placeholder 5"/>
          <p:cNvSpPr>
            <a:spLocks noGrp="1"/>
          </p:cNvSpPr>
          <p:nvPr>
            <p:ph type="body" sz="quarter" idx="16" hasCustomPrompt="1"/>
          </p:nvPr>
        </p:nvSpPr>
        <p:spPr>
          <a:xfrm>
            <a:off x="457200" y="5334000"/>
            <a:ext cx="1805709" cy="1295400"/>
          </a:xfrm>
        </p:spPr>
        <p:txBody>
          <a:bodyPr lIns="0" numCol="1"/>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marL="266700" marR="0" lvl="0" indent="-266700" algn="l" defTabSz="914400" rtl="0" eaLnBrk="1" fontAlgn="auto" latinLnBrk="0" hangingPunct="1">
              <a:lnSpc>
                <a:spcPct val="100000"/>
              </a:lnSpc>
              <a:spcBef>
                <a:spcPct val="20000"/>
              </a:spcBef>
              <a:spcAft>
                <a:spcPts val="0"/>
              </a:spcAft>
              <a:buClr>
                <a:srgbClr val="017EB8"/>
              </a:buClr>
              <a:buSzTx/>
              <a:buFont typeface="Arial" panose="020B0604020202020204" pitchFamily="34" charset="0"/>
              <a:buChar char="•"/>
              <a:tabLst/>
              <a:defRPr/>
            </a:pPr>
            <a:r>
              <a:rPr lang="en-US" dirty="0" smtClean="0"/>
              <a:t>Click to add text</a:t>
            </a:r>
          </a:p>
          <a:p>
            <a:pPr lvl="0"/>
            <a:endParaRPr lang="uk-UA" dirty="0"/>
          </a:p>
        </p:txBody>
      </p:sp>
    </p:spTree>
    <p:extLst>
      <p:ext uri="{BB962C8B-B14F-4D97-AF65-F5344CB8AC3E}">
        <p14:creationId xmlns:p14="http://schemas.microsoft.com/office/powerpoint/2010/main" val="35058025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2590800"/>
            <a:ext cx="6477000" cy="1447800"/>
          </a:xfrm>
        </p:spPr>
        <p:txBody>
          <a:bodyPr vert="horz" lIns="91440" tIns="45720" rIns="91440" bIns="45720" rtlCol="0" anchor="ctr">
            <a:noAutofit/>
          </a:bodyPr>
          <a:lstStyle>
            <a:lvl1pPr>
              <a:defRPr lang="en-US" sz="4800" cap="none" baseline="0" dirty="0">
                <a:latin typeface="Segoe UI" pitchFamily="34" charset="0"/>
              </a:defRPr>
            </a:lvl1pPr>
          </a:lstStyle>
          <a:p>
            <a:pPr lvl="0"/>
            <a:endParaRPr lang="en-US" dirty="0"/>
          </a:p>
        </p:txBody>
      </p:sp>
      <p:sp>
        <p:nvSpPr>
          <p:cNvPr id="6" name="Subtitle 2"/>
          <p:cNvSpPr>
            <a:spLocks noGrp="1"/>
          </p:cNvSpPr>
          <p:nvPr>
            <p:ph type="subTitle" idx="1"/>
          </p:nvPr>
        </p:nvSpPr>
        <p:spPr>
          <a:xfrm>
            <a:off x="2438400" y="5410200"/>
            <a:ext cx="6400800" cy="990600"/>
          </a:xfrm>
        </p:spPr>
        <p:txBody>
          <a:bodyPr vert="horz" lIns="91440" tIns="45720" rIns="91440" bIns="45720" rtlCol="0">
            <a:normAutofit/>
          </a:bodyPr>
          <a:lstStyle>
            <a:lvl1pPr>
              <a:defRPr lang="en-US" sz="2400" baseline="0" dirty="0">
                <a:solidFill>
                  <a:srgbClr val="75BEE9"/>
                </a:solidFill>
              </a:defRPr>
            </a:lvl1pPr>
          </a:lstStyle>
          <a:p>
            <a:pPr marL="0" lvl="0" indent="0">
              <a:buNone/>
            </a:pPr>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2438400" y="2590800"/>
            <a:ext cx="6477000" cy="1447800"/>
          </a:xfrm>
        </p:spPr>
        <p:txBody>
          <a:bodyPr vert="horz" lIns="91440" tIns="45720" rIns="91440" bIns="45720" rtlCol="0" anchor="ctr">
            <a:noAutofit/>
          </a:bodyPr>
          <a:lstStyle>
            <a:lvl1pPr>
              <a:defRPr lang="en-US" sz="4800" cap="none" baseline="0" dirty="0">
                <a:latin typeface="Segoe UI" pitchFamily="34" charset="0"/>
              </a:defRPr>
            </a:lvl1pPr>
          </a:lstStyle>
          <a:p>
            <a:pPr lvl="0"/>
            <a:endParaRPr lang="en-US" dirty="0"/>
          </a:p>
        </p:txBody>
      </p:sp>
      <p:sp>
        <p:nvSpPr>
          <p:cNvPr id="5" name="Subtitle 2"/>
          <p:cNvSpPr>
            <a:spLocks noGrp="1"/>
          </p:cNvSpPr>
          <p:nvPr>
            <p:ph type="subTitle" idx="1"/>
          </p:nvPr>
        </p:nvSpPr>
        <p:spPr>
          <a:xfrm>
            <a:off x="2438400" y="5410200"/>
            <a:ext cx="6400800" cy="990600"/>
          </a:xfrm>
        </p:spPr>
        <p:txBody>
          <a:bodyPr vert="horz" lIns="91440" tIns="45720" rIns="91440" bIns="45720" rtlCol="0">
            <a:normAutofit/>
          </a:bodyPr>
          <a:lstStyle>
            <a:lvl1pPr>
              <a:defRPr lang="en-US" sz="2400" dirty="0">
                <a:solidFill>
                  <a:srgbClr val="75BEE9"/>
                </a:solidFill>
              </a:defRPr>
            </a:lvl1pPr>
          </a:lstStyle>
          <a:p>
            <a:pPr marL="0" lvl="0" indent="0">
              <a:buNone/>
            </a:pPr>
            <a:r>
              <a:rPr lang="en-US" dirty="0" smtClean="0"/>
              <a:t>Click to edit Master subtitle style</a:t>
            </a:r>
            <a:endParaRPr lang="en-US" dirty="0"/>
          </a:p>
        </p:txBody>
      </p:sp>
    </p:spTree>
    <p:extLst>
      <p:ext uri="{BB962C8B-B14F-4D97-AF65-F5344CB8AC3E}">
        <p14:creationId xmlns:p14="http://schemas.microsoft.com/office/powerpoint/2010/main" val="16357675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304800" y="2514600"/>
            <a:ext cx="1981200" cy="1981200"/>
          </a:xfrm>
        </p:spPr>
        <p:txBody>
          <a:bodyPr/>
          <a:lstStyle/>
          <a:p>
            <a:endParaRPr lang="uk-UA"/>
          </a:p>
        </p:txBody>
      </p:sp>
      <p:sp>
        <p:nvSpPr>
          <p:cNvPr id="5" name="Title 1"/>
          <p:cNvSpPr>
            <a:spLocks noGrp="1"/>
          </p:cNvSpPr>
          <p:nvPr>
            <p:ph type="ctrTitle"/>
          </p:nvPr>
        </p:nvSpPr>
        <p:spPr>
          <a:xfrm>
            <a:off x="2438400" y="2590800"/>
            <a:ext cx="6477000" cy="1447800"/>
          </a:xfrm>
        </p:spPr>
        <p:txBody>
          <a:bodyPr vert="horz" lIns="91440" tIns="45720" rIns="91440" bIns="45720" rtlCol="0" anchor="ctr">
            <a:noAutofit/>
          </a:bodyPr>
          <a:lstStyle>
            <a:lvl1pPr>
              <a:defRPr lang="en-US" sz="4800" cap="none" baseline="0" dirty="0">
                <a:latin typeface="Segoe UI" pitchFamily="34" charset="0"/>
              </a:defRPr>
            </a:lvl1pPr>
          </a:lstStyle>
          <a:p>
            <a:pPr lvl="0"/>
            <a:endParaRPr lang="en-US" dirty="0"/>
          </a:p>
        </p:txBody>
      </p:sp>
      <p:sp>
        <p:nvSpPr>
          <p:cNvPr id="7" name="Subtitle 2"/>
          <p:cNvSpPr>
            <a:spLocks noGrp="1"/>
          </p:cNvSpPr>
          <p:nvPr>
            <p:ph type="subTitle" idx="1"/>
          </p:nvPr>
        </p:nvSpPr>
        <p:spPr>
          <a:xfrm>
            <a:off x="2438400" y="5410200"/>
            <a:ext cx="6400800" cy="990600"/>
          </a:xfrm>
        </p:spPr>
        <p:txBody>
          <a:bodyPr vert="horz" lIns="91440" tIns="45720" rIns="91440" bIns="45720" rtlCol="0">
            <a:normAutofit/>
          </a:bodyPr>
          <a:lstStyle>
            <a:lvl1pPr>
              <a:defRPr lang="en-US" sz="2400" dirty="0">
                <a:solidFill>
                  <a:srgbClr val="75BEE9"/>
                </a:solidFill>
              </a:defRPr>
            </a:lvl1pPr>
          </a:lstStyle>
          <a:p>
            <a:pPr marL="0" lvl="0" indent="0">
              <a:buNone/>
            </a:pPr>
            <a:r>
              <a:rPr lang="en-US" dirty="0" smtClean="0"/>
              <a:t>Click to edit Master subtitle style</a:t>
            </a:r>
            <a:endParaRPr lang="en-US" dirty="0"/>
          </a:p>
        </p:txBody>
      </p:sp>
    </p:spTree>
    <p:extLst>
      <p:ext uri="{BB962C8B-B14F-4D97-AF65-F5344CB8AC3E}">
        <p14:creationId xmlns:p14="http://schemas.microsoft.com/office/powerpoint/2010/main" val="339329513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Slide">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304800" y="1828800"/>
            <a:ext cx="4495800" cy="1447800"/>
          </a:xfrm>
        </p:spPr>
        <p:txBody>
          <a:bodyPr vert="horz" lIns="91440" tIns="45720" rIns="91440" bIns="45720" rtlCol="0" anchor="ctr">
            <a:noAutofit/>
          </a:bodyPr>
          <a:lstStyle>
            <a:lvl1pPr>
              <a:defRPr lang="en-US" sz="4400" cap="none" baseline="0" dirty="0">
                <a:latin typeface="Segoe UI" pitchFamily="34" charset="0"/>
              </a:defRPr>
            </a:lvl1pPr>
          </a:lstStyle>
          <a:p>
            <a:pPr lvl="0"/>
            <a:endParaRPr lang="en-US" dirty="0"/>
          </a:p>
        </p:txBody>
      </p:sp>
      <p:sp>
        <p:nvSpPr>
          <p:cNvPr id="9" name="Subtitle 2"/>
          <p:cNvSpPr>
            <a:spLocks noGrp="1"/>
          </p:cNvSpPr>
          <p:nvPr>
            <p:ph type="subTitle" idx="1"/>
          </p:nvPr>
        </p:nvSpPr>
        <p:spPr>
          <a:xfrm>
            <a:off x="419100" y="4953000"/>
            <a:ext cx="3877408" cy="762000"/>
          </a:xfrm>
        </p:spPr>
        <p:txBody>
          <a:bodyPr vert="horz" lIns="91440" tIns="45720" rIns="91440" bIns="45720" rtlCol="0">
            <a:normAutofit/>
          </a:bodyPr>
          <a:lstStyle>
            <a:lvl1pPr marL="0" indent="0">
              <a:defRPr lang="en-US" sz="2400" dirty="0">
                <a:solidFill>
                  <a:srgbClr val="75BEE9"/>
                </a:solidFill>
              </a:defRPr>
            </a:lvl1pPr>
          </a:lstStyle>
          <a:p>
            <a:pPr marL="0" lvl="0" indent="0">
              <a:buNone/>
            </a:pPr>
            <a:endParaRPr lang="en-US" dirty="0"/>
          </a:p>
        </p:txBody>
      </p:sp>
      <p:sp>
        <p:nvSpPr>
          <p:cNvPr id="5" name="Picture Placeholder 4"/>
          <p:cNvSpPr>
            <a:spLocks noGrp="1"/>
          </p:cNvSpPr>
          <p:nvPr>
            <p:ph type="pic" sz="quarter" idx="10"/>
          </p:nvPr>
        </p:nvSpPr>
        <p:spPr>
          <a:xfrm>
            <a:off x="5029200" y="0"/>
            <a:ext cx="3733800" cy="6858000"/>
          </a:xfrm>
        </p:spPr>
        <p:txBody>
          <a:bodyPr/>
          <a:lstStyle>
            <a:lvl1pPr marL="0" indent="0" algn="ctr">
              <a:buNone/>
              <a:defRPr/>
            </a:lvl1pPr>
          </a:lstStyle>
          <a:p>
            <a:endParaRPr lang="uk-UA"/>
          </a:p>
        </p:txBody>
      </p:sp>
    </p:spTree>
    <p:extLst>
      <p:ext uri="{BB962C8B-B14F-4D97-AF65-F5344CB8AC3E}">
        <p14:creationId xmlns:p14="http://schemas.microsoft.com/office/powerpoint/2010/main" val="19636380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w/o logo)">
    <p:bg>
      <p:bgPr>
        <a:solidFill>
          <a:srgbClr val="017EB8"/>
        </a:solid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2438400" y="2590800"/>
            <a:ext cx="6477000" cy="1447800"/>
          </a:xfrm>
        </p:spPr>
        <p:txBody>
          <a:bodyPr vert="horz" lIns="91440" tIns="45720" rIns="91440" bIns="45720" rtlCol="0" anchor="ctr">
            <a:noAutofit/>
          </a:bodyPr>
          <a:lstStyle>
            <a:lvl1pPr>
              <a:defRPr lang="en-US" sz="4800" cap="none" baseline="0" dirty="0">
                <a:latin typeface="Segoe UI" pitchFamily="34" charset="0"/>
              </a:defRPr>
            </a:lvl1pPr>
          </a:lstStyle>
          <a:p>
            <a:pPr lvl="0"/>
            <a:endParaRPr lang="en-US" dirty="0"/>
          </a:p>
        </p:txBody>
      </p:sp>
      <p:sp>
        <p:nvSpPr>
          <p:cNvPr id="5" name="Subtitle 2"/>
          <p:cNvSpPr>
            <a:spLocks noGrp="1"/>
          </p:cNvSpPr>
          <p:nvPr>
            <p:ph type="subTitle" idx="1"/>
          </p:nvPr>
        </p:nvSpPr>
        <p:spPr>
          <a:xfrm>
            <a:off x="2438400" y="5410200"/>
            <a:ext cx="6400800" cy="990600"/>
          </a:xfrm>
        </p:spPr>
        <p:txBody>
          <a:bodyPr vert="horz" lIns="91440" tIns="45720" rIns="91440" bIns="45720" rtlCol="0">
            <a:normAutofit/>
          </a:bodyPr>
          <a:lstStyle>
            <a:lvl1pPr>
              <a:defRPr lang="en-US" sz="2400" dirty="0">
                <a:solidFill>
                  <a:srgbClr val="75BEE9"/>
                </a:solidFill>
              </a:defRPr>
            </a:lvl1pPr>
          </a:lstStyle>
          <a:p>
            <a:pPr marL="0" lvl="0" indent="0">
              <a:buNone/>
            </a:pPr>
            <a:r>
              <a:rPr lang="en-US" dirty="0" smtClean="0"/>
              <a:t>Click to edit Master subtitle style</a:t>
            </a:r>
            <a:endParaRPr lang="en-US" dirty="0"/>
          </a:p>
        </p:txBody>
      </p:sp>
    </p:spTree>
    <p:extLst>
      <p:ext uri="{BB962C8B-B14F-4D97-AF65-F5344CB8AC3E}">
        <p14:creationId xmlns:p14="http://schemas.microsoft.com/office/powerpoint/2010/main" val="32254650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lumn Layout (w/o bullets)">
    <p:spTree>
      <p:nvGrpSpPr>
        <p:cNvPr id="1" name=""/>
        <p:cNvGrpSpPr/>
        <p:nvPr/>
      </p:nvGrpSpPr>
      <p:grpSpPr>
        <a:xfrm>
          <a:off x="0" y="0"/>
          <a:ext cx="0" cy="0"/>
          <a:chOff x="0" y="0"/>
          <a:chExt cx="0" cy="0"/>
        </a:xfrm>
      </p:grpSpPr>
      <p:sp>
        <p:nvSpPr>
          <p:cNvPr id="7" name="Text Placeholder 2"/>
          <p:cNvSpPr>
            <a:spLocks noGrp="1"/>
          </p:cNvSpPr>
          <p:nvPr>
            <p:ph idx="1" hasCustomPrompt="1"/>
          </p:nvPr>
        </p:nvSpPr>
        <p:spPr>
          <a:xfrm>
            <a:off x="228600" y="1447800"/>
            <a:ext cx="8229600" cy="4525963"/>
          </a:xfrm>
          <a:prstGeom prst="rect">
            <a:avLst/>
          </a:prstGeom>
        </p:spPr>
        <p:txBody>
          <a:bodyPr vert="horz" lIns="91440" tIns="45720" rIns="91440" bIns="45720" rtlCol="0">
            <a:normAutofit/>
          </a:bodyPr>
          <a:lstStyle>
            <a:lvl1pPr marL="0" indent="0">
              <a:buNone/>
              <a:defRPr sz="3200" baseline="0">
                <a:solidFill>
                  <a:schemeClr val="tx1">
                    <a:lumMod val="75000"/>
                    <a:lumOff val="25000"/>
                  </a:schemeClr>
                </a:solidFill>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smtClean="0"/>
              <a:t>Click to add text</a:t>
            </a:r>
            <a:endParaRPr lang="en-US" dirty="0"/>
          </a:p>
        </p:txBody>
      </p:sp>
      <p:sp>
        <p:nvSpPr>
          <p:cNvPr id="4" name="Title 3"/>
          <p:cNvSpPr>
            <a:spLocks noGrp="1"/>
          </p:cNvSpPr>
          <p:nvPr>
            <p:ph type="title"/>
          </p:nvPr>
        </p:nvSpPr>
        <p:spPr>
          <a:xfrm>
            <a:off x="228600" y="0"/>
            <a:ext cx="8229600" cy="914400"/>
          </a:xfrm>
        </p:spPr>
        <p:txBody>
          <a:bodyPr/>
          <a:lstStyle>
            <a:lvl1pPr>
              <a:defRPr baseline="0">
                <a:solidFill>
                  <a:srgbClr val="017EB8"/>
                </a:solidFill>
              </a:defRPr>
            </a:lvl1pPr>
          </a:lstStyle>
          <a:p>
            <a:r>
              <a:rPr lang="en-US" dirty="0" smtClean="0"/>
              <a:t>Click to edit Master title style</a:t>
            </a:r>
            <a:endParaRPr lang="uk-UA" dirty="0"/>
          </a:p>
        </p:txBody>
      </p:sp>
      <p:sp>
        <p:nvSpPr>
          <p:cNvPr id="10" name="Slide Number Placeholder 5"/>
          <p:cNvSpPr>
            <a:spLocks noGrp="1"/>
          </p:cNvSpPr>
          <p:nvPr>
            <p:ph type="sldNum" sz="quarter" idx="4"/>
          </p:nvPr>
        </p:nvSpPr>
        <p:spPr>
          <a:xfrm>
            <a:off x="6804000" y="6444000"/>
            <a:ext cx="21336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2"/>
          <p:cNvSpPr>
            <a:spLocks noGrp="1"/>
          </p:cNvSpPr>
          <p:nvPr>
            <p:ph idx="10"/>
          </p:nvPr>
        </p:nvSpPr>
        <p:spPr>
          <a:xfrm>
            <a:off x="230400" y="1450102"/>
            <a:ext cx="3886200" cy="4493498"/>
          </a:xfrm>
          <a:prstGeom prst="rect">
            <a:avLst/>
          </a:prstGeom>
        </p:spPr>
        <p:txBody>
          <a:bodyPr vert="horz" lIns="91440" tIns="45720" rIns="91440" bIns="45720" rtlCol="0">
            <a:normAutofit/>
          </a:bodyPr>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
        <p:nvSpPr>
          <p:cNvPr id="7" name="Slide Number Placeholder 5"/>
          <p:cNvSpPr>
            <a:spLocks noGrp="1"/>
          </p:cNvSpPr>
          <p:nvPr>
            <p:ph type="sldNum" sz="quarter" idx="4"/>
          </p:nvPr>
        </p:nvSpPr>
        <p:spPr>
          <a:xfrm>
            <a:off x="6804000" y="6444000"/>
            <a:ext cx="21336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a:p>
        </p:txBody>
      </p:sp>
      <p:sp>
        <p:nvSpPr>
          <p:cNvPr id="9" name="Title 3"/>
          <p:cNvSpPr>
            <a:spLocks noGrp="1"/>
          </p:cNvSpPr>
          <p:nvPr>
            <p:ph type="title"/>
          </p:nvPr>
        </p:nvSpPr>
        <p:spPr>
          <a:xfrm>
            <a:off x="230400" y="0"/>
            <a:ext cx="8229600" cy="914400"/>
          </a:xfrm>
        </p:spPr>
        <p:txBody>
          <a:bodyPr/>
          <a:lstStyle>
            <a:lvl1pPr>
              <a:defRPr baseline="0">
                <a:solidFill>
                  <a:srgbClr val="017EB8"/>
                </a:solidFill>
              </a:defRPr>
            </a:lvl1pPr>
          </a:lstStyle>
          <a:p>
            <a:r>
              <a:rPr lang="en-US" dirty="0" smtClean="0"/>
              <a:t>Click to edit Master title style</a:t>
            </a:r>
            <a:endParaRPr lang="uk-UA" dirty="0"/>
          </a:p>
        </p:txBody>
      </p:sp>
      <p:sp>
        <p:nvSpPr>
          <p:cNvPr id="11" name="Text Placeholder 2"/>
          <p:cNvSpPr>
            <a:spLocks noGrp="1"/>
          </p:cNvSpPr>
          <p:nvPr>
            <p:ph idx="11"/>
          </p:nvPr>
        </p:nvSpPr>
        <p:spPr>
          <a:xfrm>
            <a:off x="4800600" y="1450102"/>
            <a:ext cx="3886200" cy="4493498"/>
          </a:xfrm>
          <a:prstGeom prst="rect">
            <a:avLst/>
          </a:prstGeom>
        </p:spPr>
        <p:txBody>
          <a:bodyPr vert="horz" lIns="91440" tIns="45720" rIns="91440" bIns="45720" rtlCol="0">
            <a:normAutofit/>
          </a:bodyPr>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Tree>
    <p:extLst>
      <p:ext uri="{BB962C8B-B14F-4D97-AF65-F5344CB8AC3E}">
        <p14:creationId xmlns:p14="http://schemas.microsoft.com/office/powerpoint/2010/main" val="43494894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One Column Layout">
    <p:spTree>
      <p:nvGrpSpPr>
        <p:cNvPr id="1" name=""/>
        <p:cNvGrpSpPr/>
        <p:nvPr/>
      </p:nvGrpSpPr>
      <p:grpSpPr>
        <a:xfrm>
          <a:off x="0" y="0"/>
          <a:ext cx="0" cy="0"/>
          <a:chOff x="0" y="0"/>
          <a:chExt cx="0" cy="0"/>
        </a:xfrm>
      </p:grpSpPr>
      <p:sp>
        <p:nvSpPr>
          <p:cNvPr id="4" name="Title 3"/>
          <p:cNvSpPr>
            <a:spLocks noGrp="1"/>
          </p:cNvSpPr>
          <p:nvPr>
            <p:ph type="title"/>
          </p:nvPr>
        </p:nvSpPr>
        <p:spPr>
          <a:xfrm>
            <a:off x="230400" y="0"/>
            <a:ext cx="8229600" cy="914400"/>
          </a:xfrm>
        </p:spPr>
        <p:txBody>
          <a:bodyPr/>
          <a:lstStyle>
            <a:lvl1pPr>
              <a:defRPr baseline="0">
                <a:solidFill>
                  <a:srgbClr val="017EB8"/>
                </a:solidFill>
              </a:defRPr>
            </a:lvl1pPr>
          </a:lstStyle>
          <a:p>
            <a:r>
              <a:rPr lang="en-US" dirty="0" smtClean="0"/>
              <a:t>Click to edit Master title style</a:t>
            </a:r>
            <a:endParaRPr lang="uk-UA" dirty="0"/>
          </a:p>
        </p:txBody>
      </p:sp>
      <p:sp>
        <p:nvSpPr>
          <p:cNvPr id="10" name="Slide Number Placeholder 5"/>
          <p:cNvSpPr>
            <a:spLocks noGrp="1"/>
          </p:cNvSpPr>
          <p:nvPr>
            <p:ph type="sldNum" sz="quarter" idx="4"/>
          </p:nvPr>
        </p:nvSpPr>
        <p:spPr>
          <a:xfrm>
            <a:off x="6804000" y="6444000"/>
            <a:ext cx="21336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a:p>
        </p:txBody>
      </p:sp>
    </p:spTree>
    <p:extLst>
      <p:ext uri="{BB962C8B-B14F-4D97-AF65-F5344CB8AC3E}">
        <p14:creationId xmlns:p14="http://schemas.microsoft.com/office/powerpoint/2010/main" val="21073695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r="-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0400" y="0"/>
            <a:ext cx="82296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dirty="0" smtClean="0"/>
              <a:t>Click to edit Master title style</a:t>
            </a:r>
            <a:endParaRPr lang="en-US" dirty="0"/>
          </a:p>
        </p:txBody>
      </p:sp>
      <p:sp>
        <p:nvSpPr>
          <p:cNvPr id="3" name="Text Placeholder 2"/>
          <p:cNvSpPr>
            <a:spLocks noGrp="1"/>
          </p:cNvSpPr>
          <p:nvPr>
            <p:ph type="body" idx="1"/>
          </p:nvPr>
        </p:nvSpPr>
        <p:spPr>
          <a:xfrm>
            <a:off x="230400" y="1447800"/>
            <a:ext cx="8229600" cy="4525963"/>
          </a:xfrm>
          <a:prstGeom prst="rect">
            <a:avLst/>
          </a:prstGeom>
        </p:spPr>
        <p:txBody>
          <a:bodyPr vert="horz" lIns="91440" tIns="45720" rIns="91440" bIns="45720" rtlCol="0">
            <a:normAutofit/>
          </a:bodyPr>
          <a:lstStyle/>
          <a:p>
            <a:pPr lvl="0"/>
            <a:r>
              <a:rPr lang="en-US" dirty="0" smtClean="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smtClean="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smtClean="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smtClean="0"/>
              <a:t>Fourth level</a:t>
            </a:r>
            <a:endParaRPr lang="en-US" dirty="0"/>
          </a:p>
        </p:txBody>
      </p:sp>
      <p:sp>
        <p:nvSpPr>
          <p:cNvPr id="6" name="Slide Number Placeholder 5"/>
          <p:cNvSpPr>
            <a:spLocks noGrp="1"/>
          </p:cNvSpPr>
          <p:nvPr>
            <p:ph type="sldNum" sz="quarter" idx="4"/>
          </p:nvPr>
        </p:nvSpPr>
        <p:spPr>
          <a:xfrm>
            <a:off x="6858000" y="6446837"/>
            <a:ext cx="2133600" cy="365125"/>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AD53D713-3284-4C71-8174-D6528838EBFD}" type="slidenum">
              <a:rPr lang="uk-UA" smtClean="0"/>
              <a:pPr/>
              <a:t>‹#›</a:t>
            </a:fld>
            <a:endParaRPr lang="uk-UA"/>
          </a:p>
        </p:txBody>
      </p:sp>
      <p:sp>
        <p:nvSpPr>
          <p:cNvPr id="5" name="Content Placeholder 2"/>
          <p:cNvSpPr txBox="1">
            <a:spLocks/>
          </p:cNvSpPr>
          <p:nvPr userDrawn="1"/>
        </p:nvSpPr>
        <p:spPr>
          <a:xfrm>
            <a:off x="1905000" y="6324600"/>
            <a:ext cx="3048000" cy="304800"/>
          </a:xfrm>
          <a:prstGeom prst="rect">
            <a:avLst/>
          </a:prstGeom>
        </p:spPr>
        <p:txBody>
          <a:bodyPr>
            <a:normAutofit/>
          </a:bodyPr>
          <a:lstStyle>
            <a:lvl1pPr marL="0" indent="0" algn="l" defTabSz="914400" rtl="0" eaLnBrk="1" latinLnBrk="0" hangingPunct="1">
              <a:spcBef>
                <a:spcPct val="20000"/>
              </a:spcBef>
              <a:buClr>
                <a:srgbClr val="017EB8"/>
              </a:buClr>
              <a:buFont typeface="Wingdings" panose="05000000000000000000" pitchFamily="2" charset="2"/>
              <a:buNone/>
              <a:defRPr sz="1400" kern="1200">
                <a:solidFill>
                  <a:schemeClr val="tx1"/>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rgbClr val="017EB8"/>
              </a:buClr>
              <a:buFont typeface="Wingdings" panose="05000000000000000000" pitchFamily="2" charset="2"/>
              <a:buChar char="§"/>
              <a:defRPr sz="2800" kern="1200">
                <a:solidFill>
                  <a:schemeClr val="tx1"/>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rgbClr val="017EB8"/>
              </a:buClr>
              <a:buFont typeface="Wingdings" panose="05000000000000000000" pitchFamily="2" charset="2"/>
              <a:buChar char="§"/>
              <a:defRPr sz="2400" kern="1200">
                <a:solidFill>
                  <a:schemeClr val="tx1"/>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rgbClr val="017EB8"/>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mtClean="0"/>
          </a:p>
          <a:p>
            <a:endParaRPr lang="uk-UA"/>
          </a:p>
        </p:txBody>
      </p:sp>
    </p:spTree>
  </p:cSld>
  <p:clrMap bg1="lt1" tx1="dk1" bg2="lt2" tx2="dk2" accent1="accent1" accent2="accent2" accent3="accent3" accent4="accent4" accent5="accent5" accent6="accent6" hlink="hlink" folHlink="folHlink"/>
  <p:sldLayoutIdLst>
    <p:sldLayoutId id="2147483650" r:id="rId1"/>
    <p:sldLayoutId id="2147483649" r:id="rId2"/>
    <p:sldLayoutId id="2147483712" r:id="rId3"/>
    <p:sldLayoutId id="2147483713" r:id="rId4"/>
    <p:sldLayoutId id="2147483661" r:id="rId5"/>
    <p:sldLayoutId id="2147483709" r:id="rId6"/>
    <p:sldLayoutId id="2147483655" r:id="rId7"/>
    <p:sldLayoutId id="2147483674" r:id="rId8"/>
    <p:sldLayoutId id="2147483711" r:id="rId9"/>
    <p:sldLayoutId id="2147483675" r:id="rId10"/>
    <p:sldLayoutId id="2147483721" r:id="rId11"/>
    <p:sldLayoutId id="2147483723" r:id="rId12"/>
    <p:sldLayoutId id="2147483722" r:id="rId13"/>
    <p:sldLayoutId id="2147483725" r:id="rId14"/>
    <p:sldLayoutId id="2147483726" r:id="rId15"/>
  </p:sldLayoutIdLst>
  <p:timing>
    <p:tnLst>
      <p:par>
        <p:cTn id="1" dur="indefinite" restart="never" nodeType="tmRoot"/>
      </p:par>
    </p:tnLst>
  </p:timing>
  <p:hf hdr="0" dt="0"/>
  <p:txStyles>
    <p:titleStyle>
      <a:lvl1pPr algn="l" defTabSz="0" rtl="0" eaLnBrk="1" latinLnBrk="0" hangingPunct="1">
        <a:spcBef>
          <a:spcPct val="0"/>
        </a:spcBef>
        <a:buNone/>
        <a:defRPr lang="en-US" sz="4000" b="0" kern="1200" baseline="0" dirty="0" smtClean="0">
          <a:solidFill>
            <a:srgbClr val="017EB8"/>
          </a:solidFill>
          <a:latin typeface="Segoe UI" panose="020B0502040204020203" pitchFamily="34" charset="0"/>
          <a:ea typeface="Segoe UI" pitchFamily="34" charset="0"/>
          <a:cs typeface="Segoe UI" pitchFamily="34" charset="0"/>
        </a:defRPr>
      </a:lvl1pPr>
    </p:titleStyle>
    <p:bodyStyle>
      <a:lvl1pPr marL="266700" indent="-266700" algn="l" defTabSz="914400" rtl="0" eaLnBrk="1" latinLnBrk="0" hangingPunct="1">
        <a:spcBef>
          <a:spcPct val="20000"/>
        </a:spcBef>
        <a:buClr>
          <a:srgbClr val="017EB8"/>
        </a:buClr>
        <a:buFont typeface="Arial" panose="020B0604020202020204" pitchFamily="34" charset="0"/>
        <a:buChar char="•"/>
        <a:defRPr sz="3200" kern="1200" baseline="0">
          <a:solidFill>
            <a:schemeClr val="tx1">
              <a:lumMod val="75000"/>
              <a:lumOff val="25000"/>
            </a:schemeClr>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rgbClr val="017EB8"/>
        </a:buClr>
        <a:buFont typeface="Wingdings" panose="05000000000000000000" pitchFamily="2" charset="2"/>
        <a:buChar char="§"/>
        <a:defRPr lang="en-US" sz="2800" kern="1200" baseline="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rgbClr val="017EB8"/>
        </a:buClr>
        <a:buFont typeface="Wingdings" panose="05000000000000000000" pitchFamily="2" charset="2"/>
        <a:buChar char="§"/>
        <a:defRPr lang="en-US" sz="2400" kern="1200" baseline="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baseline="0" dirty="0" smtClean="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rgbClr val="017EB8"/>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mailto:info@softserveinc.com" TargetMode="External"/><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hyperlink" Target="http://www.softserveinc.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48200" y="5029200"/>
            <a:ext cx="3877408" cy="762000"/>
          </a:xfrm>
        </p:spPr>
        <p:txBody>
          <a:bodyPr>
            <a:normAutofit fontScale="92500" lnSpcReduction="10000"/>
          </a:bodyPr>
          <a:lstStyle/>
          <a:p>
            <a:pPr algn="r"/>
            <a:r>
              <a:rPr lang="en-US" dirty="0" err="1" smtClean="0"/>
              <a:t>Nataliia</a:t>
            </a:r>
            <a:r>
              <a:rPr lang="en-US" dirty="0" smtClean="0"/>
              <a:t> </a:t>
            </a:r>
            <a:r>
              <a:rPr lang="en-US" dirty="0" err="1" smtClean="0"/>
              <a:t>Sheludiakova</a:t>
            </a:r>
            <a:endParaRPr lang="en-US" dirty="0"/>
          </a:p>
          <a:p>
            <a:pPr algn="r"/>
            <a:r>
              <a:rPr lang="en-US" dirty="0" smtClean="0"/>
              <a:t>January 2016</a:t>
            </a:r>
            <a:endParaRPr lang="en-US" dirty="0"/>
          </a:p>
          <a:p>
            <a:endParaRPr lang="en-US" dirty="0"/>
          </a:p>
        </p:txBody>
      </p:sp>
      <p:sp>
        <p:nvSpPr>
          <p:cNvPr id="6" name="Title 3"/>
          <p:cNvSpPr txBox="1">
            <a:spLocks/>
          </p:cNvSpPr>
          <p:nvPr/>
        </p:nvSpPr>
        <p:spPr>
          <a:xfrm>
            <a:off x="990600" y="2286000"/>
            <a:ext cx="7010400" cy="1447800"/>
          </a:xfrm>
          <a:prstGeom prst="rect">
            <a:avLst/>
          </a:prstGeom>
        </p:spPr>
        <p:txBody>
          <a:bodyPr vert="horz" lIns="91440" tIns="45720" rIns="91440" bIns="45720" rtlCol="0" anchor="ctr">
            <a:noAutofit/>
          </a:bodyPr>
          <a:lstStyle>
            <a:lvl1pPr algn="l" defTabSz="0" rtl="0" eaLnBrk="1" latinLnBrk="0" hangingPunct="1">
              <a:spcBef>
                <a:spcPct val="0"/>
              </a:spcBef>
              <a:buNone/>
              <a:defRPr lang="en-US" sz="4400" b="0" kern="1200" cap="none" baseline="0" dirty="0">
                <a:solidFill>
                  <a:srgbClr val="017EB8"/>
                </a:solidFill>
                <a:latin typeface="Segoe UI" panose="020B0502040204020203" pitchFamily="34" charset="0"/>
                <a:ea typeface="Segoe UI" pitchFamily="34" charset="0"/>
                <a:cs typeface="Segoe UI" pitchFamily="34" charset="0"/>
              </a:defRPr>
            </a:lvl1pPr>
          </a:lstStyle>
          <a:p>
            <a:pPr algn="ctr"/>
            <a:r>
              <a:rPr lang="en-US" sz="4800" smtClean="0">
                <a:solidFill>
                  <a:schemeClr val="bg1"/>
                </a:solidFill>
              </a:rPr>
              <a:t>Test Design Techniques</a:t>
            </a:r>
            <a:endParaRPr lang="en-US" sz="4800">
              <a:solidFill>
                <a:schemeClr val="bg1"/>
              </a:solidFill>
            </a:endParaRPr>
          </a:p>
        </p:txBody>
      </p:sp>
    </p:spTree>
    <p:extLst>
      <p:ext uri="{BB962C8B-B14F-4D97-AF65-F5344CB8AC3E}">
        <p14:creationId xmlns:p14="http://schemas.microsoft.com/office/powerpoint/2010/main" val="1471186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AD53D713-3284-4C71-8174-D6528838EBFD}" type="slidenum">
              <a:rPr lang="uk-UA" smtClean="0"/>
              <a:pPr/>
              <a:t>2</a:t>
            </a:fld>
            <a:endParaRPr lang="uk-UA" dirty="0"/>
          </a:p>
        </p:txBody>
      </p:sp>
      <p:sp>
        <p:nvSpPr>
          <p:cNvPr id="6" name="Title 3"/>
          <p:cNvSpPr txBox="1">
            <a:spLocks/>
          </p:cNvSpPr>
          <p:nvPr/>
        </p:nvSpPr>
        <p:spPr>
          <a:xfrm>
            <a:off x="457200" y="12700"/>
            <a:ext cx="8229600" cy="914400"/>
          </a:xfrm>
          <a:prstGeom prst="rect">
            <a:avLst/>
          </a:prstGeom>
        </p:spPr>
        <p:txBody>
          <a:bodyPr vert="horz" lIns="91440" tIns="45720" rIns="91440" bIns="45720" rtlCol="0" anchor="ctr">
            <a:normAutofit/>
          </a:bodyPr>
          <a:lstStyle>
            <a:lvl1pPr algn="l" defTabSz="0" rtl="0" eaLnBrk="1" latinLnBrk="0" hangingPunct="1">
              <a:spcBef>
                <a:spcPct val="0"/>
              </a:spcBef>
              <a:buNone/>
              <a:defRPr lang="en-US" sz="4000" b="0" kern="1200" baseline="0">
                <a:solidFill>
                  <a:srgbClr val="017EB8"/>
                </a:solidFill>
                <a:latin typeface="Segoe UI" panose="020B0502040204020203" pitchFamily="34" charset="0"/>
                <a:ea typeface="Segoe UI" pitchFamily="34" charset="0"/>
                <a:cs typeface="Segoe UI" pitchFamily="34" charset="0"/>
              </a:defRPr>
            </a:lvl1pPr>
          </a:lstStyle>
          <a:p>
            <a:r>
              <a:rPr lang="en-US" dirty="0" smtClean="0"/>
              <a:t>Agenda</a:t>
            </a:r>
            <a:endParaRPr lang="en-US" dirty="0"/>
          </a:p>
        </p:txBody>
      </p:sp>
      <p:sp>
        <p:nvSpPr>
          <p:cNvPr id="7" name="Rectangle 6"/>
          <p:cNvSpPr/>
          <p:nvPr/>
        </p:nvSpPr>
        <p:spPr>
          <a:xfrm>
            <a:off x="381000" y="1600200"/>
            <a:ext cx="7696200" cy="1815882"/>
          </a:xfrm>
          <a:prstGeom prst="rect">
            <a:avLst/>
          </a:prstGeom>
        </p:spPr>
        <p:txBody>
          <a:bodyPr wrap="square">
            <a:spAutoFit/>
          </a:bodyPr>
          <a:lstStyle/>
          <a:p>
            <a:pPr marL="457200" indent="-457200">
              <a:buFontTx/>
              <a:buChar char="-"/>
            </a:pPr>
            <a:r>
              <a:rPr lang="en-US" sz="2800" dirty="0" smtClean="0">
                <a:latin typeface="Segoe UI" pitchFamily="34" charset="0"/>
                <a:ea typeface="Segoe UI" pitchFamily="34" charset="0"/>
                <a:cs typeface="Segoe UI" pitchFamily="34" charset="0"/>
              </a:rPr>
              <a:t>Equivalence Partitioning</a:t>
            </a:r>
          </a:p>
          <a:p>
            <a:pPr marL="457200" indent="-457200">
              <a:buFontTx/>
              <a:buChar char="-"/>
            </a:pPr>
            <a:r>
              <a:rPr lang="en-US" sz="2800" dirty="0">
                <a:latin typeface="Segoe UI" pitchFamily="34" charset="0"/>
                <a:ea typeface="Segoe UI" pitchFamily="34" charset="0"/>
                <a:cs typeface="Segoe UI" pitchFamily="34" charset="0"/>
              </a:rPr>
              <a:t>Boundary Values </a:t>
            </a:r>
            <a:r>
              <a:rPr lang="en-US" sz="2800" dirty="0" smtClean="0">
                <a:latin typeface="Segoe UI" pitchFamily="34" charset="0"/>
                <a:ea typeface="Segoe UI" pitchFamily="34" charset="0"/>
                <a:cs typeface="Segoe UI" pitchFamily="34" charset="0"/>
              </a:rPr>
              <a:t>Analysis</a:t>
            </a:r>
          </a:p>
          <a:p>
            <a:pPr marL="457200" indent="-457200">
              <a:buFontTx/>
              <a:buChar char="-"/>
            </a:pPr>
            <a:r>
              <a:rPr lang="en-US" sz="2800" dirty="0">
                <a:latin typeface="Segoe UI" pitchFamily="34" charset="0"/>
                <a:ea typeface="Segoe UI" pitchFamily="34" charset="0"/>
                <a:cs typeface="Segoe UI" pitchFamily="34" charset="0"/>
              </a:rPr>
              <a:t>Decision </a:t>
            </a:r>
            <a:r>
              <a:rPr lang="en-US" sz="2800" dirty="0" smtClean="0">
                <a:latin typeface="Segoe UI" pitchFamily="34" charset="0"/>
                <a:ea typeface="Segoe UI" pitchFamily="34" charset="0"/>
                <a:cs typeface="Segoe UI" pitchFamily="34" charset="0"/>
              </a:rPr>
              <a:t>Tables</a:t>
            </a:r>
          </a:p>
          <a:p>
            <a:pPr marL="457200" indent="-457200">
              <a:buFontTx/>
              <a:buChar char="-"/>
            </a:pPr>
            <a:r>
              <a:rPr lang="en-US" sz="2800" dirty="0">
                <a:latin typeface="Segoe UI" pitchFamily="34" charset="0"/>
                <a:ea typeface="Segoe UI" pitchFamily="34" charset="0"/>
                <a:cs typeface="Segoe UI" pitchFamily="34" charset="0"/>
              </a:rPr>
              <a:t>State</a:t>
            </a:r>
            <a:r>
              <a:rPr lang="en-US" sz="2000" dirty="0">
                <a:latin typeface="Segoe UI" pitchFamily="34" charset="0"/>
                <a:ea typeface="Segoe UI" pitchFamily="34" charset="0"/>
                <a:cs typeface="Segoe UI" pitchFamily="34" charset="0"/>
              </a:rPr>
              <a:t> </a:t>
            </a:r>
            <a:r>
              <a:rPr lang="en-US" sz="2800" dirty="0" smtClean="0">
                <a:latin typeface="Segoe UI" pitchFamily="34" charset="0"/>
                <a:ea typeface="Segoe UI" pitchFamily="34" charset="0"/>
                <a:cs typeface="Segoe UI" pitchFamily="34" charset="0"/>
              </a:rPr>
              <a:t>Transition</a:t>
            </a:r>
          </a:p>
        </p:txBody>
      </p:sp>
      <p:pic>
        <p:nvPicPr>
          <p:cNvPr id="1027" name="Picture 3" descr="C:\Users\Lord Mike\Desktop\unnam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962605">
            <a:off x="5487885" y="1445308"/>
            <a:ext cx="3188534" cy="318853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849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
          <p:cNvSpPr>
            <a:spLocks noGrp="1"/>
          </p:cNvSpPr>
          <p:nvPr>
            <p:ph type="sldNum" sz="quarter" idx="4"/>
          </p:nvPr>
        </p:nvSpPr>
        <p:spPr>
          <a:xfrm>
            <a:off x="6804000" y="6444000"/>
            <a:ext cx="2133600" cy="360000"/>
          </a:xfrm>
        </p:spPr>
        <p:txBody>
          <a:bodyPr/>
          <a:lstStyle/>
          <a:p>
            <a:fld id="{AD53D713-3284-4C71-8174-D6528838EBFD}" type="slidenum">
              <a:rPr lang="uk-UA" smtClean="0"/>
              <a:pPr/>
              <a:t>3</a:t>
            </a:fld>
            <a:endParaRPr lang="uk-UA"/>
          </a:p>
        </p:txBody>
      </p:sp>
      <p:sp>
        <p:nvSpPr>
          <p:cNvPr id="9" name="Title 3"/>
          <p:cNvSpPr>
            <a:spLocks noGrp="1"/>
          </p:cNvSpPr>
          <p:nvPr>
            <p:ph type="title"/>
          </p:nvPr>
        </p:nvSpPr>
        <p:spPr>
          <a:xfrm>
            <a:off x="381000" y="0"/>
            <a:ext cx="8229600" cy="914400"/>
          </a:xfrm>
        </p:spPr>
        <p:txBody>
          <a:bodyPr>
            <a:normAutofit/>
          </a:bodyPr>
          <a:lstStyle/>
          <a:p>
            <a:r>
              <a:rPr lang="en-US" sz="3200" dirty="0"/>
              <a:t>Equivalence Partitioning</a:t>
            </a:r>
            <a:endParaRPr lang="uk-UA" sz="3200" dirty="0"/>
          </a:p>
        </p:txBody>
      </p:sp>
      <p:sp>
        <p:nvSpPr>
          <p:cNvPr id="10" name="Rectangle 3"/>
          <p:cNvSpPr txBox="1">
            <a:spLocks noChangeArrowheads="1"/>
          </p:cNvSpPr>
          <p:nvPr/>
        </p:nvSpPr>
        <p:spPr>
          <a:xfrm>
            <a:off x="381000" y="1066800"/>
            <a:ext cx="8153400" cy="4876800"/>
          </a:xfrm>
          <a:prstGeom prst="rect">
            <a:avLst/>
          </a:prstGeom>
        </p:spPr>
        <p:txBody>
          <a:bodyPr vert="horz" lIns="91440" tIns="45720" rIns="91440" bIns="45720" rtlCol="0">
            <a:normAutofit/>
          </a:bodyPr>
          <a:lstStyle>
            <a:lvl1pPr marL="266700" indent="-266700" algn="l" defTabSz="914400" rtl="0" eaLnBrk="1" latinLnBrk="0" hangingPunct="1">
              <a:spcBef>
                <a:spcPct val="20000"/>
              </a:spcBef>
              <a:buClr>
                <a:srgbClr val="017EB8"/>
              </a:buClr>
              <a:buFont typeface="Arial" panose="020B0604020202020204" pitchFamily="34" charset="0"/>
              <a:buChar char="•"/>
              <a:defRPr sz="3200" kern="1200" baseline="0">
                <a:solidFill>
                  <a:schemeClr val="tx1">
                    <a:lumMod val="75000"/>
                    <a:lumOff val="25000"/>
                  </a:schemeClr>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800" kern="1200" baseline="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2400" kern="1200" baseline="0">
                <a:solidFill>
                  <a:schemeClr val="tx1">
                    <a:lumMod val="65000"/>
                    <a:lumOff val="35000"/>
                  </a:schemeClr>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baseline="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chemeClr val="tx1">
                  <a:lumMod val="50000"/>
                  <a:lumOff val="50000"/>
                </a:schemeClr>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1800" b="1" u="sng" dirty="0" smtClean="0"/>
              <a:t>Task</a:t>
            </a:r>
            <a:r>
              <a:rPr lang="en-US" sz="1800" b="1" dirty="0" smtClean="0"/>
              <a:t>: </a:t>
            </a:r>
            <a:r>
              <a:rPr lang="en-US" sz="1800" dirty="0"/>
              <a:t>Internal telephone system for a company with 100 telephones has 3-digit extension numbers from 100 to 199. In a system designed to support registration of telephone number user should enter unique phone number and user’s first and last names. </a:t>
            </a:r>
          </a:p>
          <a:p>
            <a:pPr marL="0" indent="0" algn="just">
              <a:buNone/>
            </a:pPr>
            <a:r>
              <a:rPr lang="en-US" sz="1800" dirty="0"/>
              <a:t>Partitions should be designed for phone number field.</a:t>
            </a:r>
          </a:p>
          <a:p>
            <a:pPr algn="just">
              <a:spcBef>
                <a:spcPts val="600"/>
              </a:spcBef>
              <a:spcAft>
                <a:spcPts val="1200"/>
              </a:spcAft>
            </a:pPr>
            <a:endParaRPr lang="en-US" sz="1400" dirty="0" smtClean="0"/>
          </a:p>
        </p:txBody>
      </p:sp>
      <p:sp>
        <p:nvSpPr>
          <p:cNvPr id="11" name="TextBox 10"/>
          <p:cNvSpPr txBox="1"/>
          <p:nvPr/>
        </p:nvSpPr>
        <p:spPr>
          <a:xfrm>
            <a:off x="1295801" y="3810000"/>
            <a:ext cx="723900" cy="609600"/>
          </a:xfrm>
          <a:prstGeom prst="rect">
            <a:avLst/>
          </a:prstGeom>
        </p:spPr>
        <p:style>
          <a:lnRef idx="0">
            <a:schemeClr val="accent3"/>
          </a:lnRef>
          <a:fillRef idx="3">
            <a:schemeClr val="accent3"/>
          </a:fillRef>
          <a:effectRef idx="3">
            <a:schemeClr val="accent3"/>
          </a:effectRef>
          <a:fontRef idx="minor">
            <a:schemeClr val="lt1"/>
          </a:fontRef>
        </p:style>
        <p:txBody>
          <a:bodyPr vert="horz" wrap="none" lIns="91440" tIns="45720" rIns="91440" bIns="45720" rtlCol="0">
            <a:normAutofit/>
          </a:bodyPr>
          <a:lstStyle/>
          <a:p>
            <a:pPr marL="0" indent="0" algn="ctr">
              <a:buFont typeface="Arial" panose="020B0604020202020204" pitchFamily="34" charset="0"/>
              <a:buNone/>
            </a:pPr>
            <a:r>
              <a:rPr lang="en-US" sz="32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90</a:t>
            </a:r>
            <a:endParaRPr lang="uk-UA" sz="32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12" name="TextBox 11"/>
          <p:cNvSpPr txBox="1"/>
          <p:nvPr/>
        </p:nvSpPr>
        <p:spPr>
          <a:xfrm>
            <a:off x="4038600" y="3810000"/>
            <a:ext cx="914400" cy="609600"/>
          </a:xfrm>
          <a:prstGeom prst="rect">
            <a:avLst/>
          </a:prstGeom>
        </p:spPr>
        <p:style>
          <a:lnRef idx="0">
            <a:schemeClr val="accent3"/>
          </a:lnRef>
          <a:fillRef idx="3">
            <a:schemeClr val="accent3"/>
          </a:fillRef>
          <a:effectRef idx="3">
            <a:schemeClr val="accent3"/>
          </a:effectRef>
          <a:fontRef idx="minor">
            <a:schemeClr val="lt1"/>
          </a:fontRef>
        </p:style>
        <p:txBody>
          <a:bodyPr vert="horz" wrap="none" lIns="91440" tIns="45720" rIns="91440" bIns="45720" rtlCol="0">
            <a:normAutofit/>
          </a:bodyPr>
          <a:lstStyle/>
          <a:p>
            <a:pPr marL="0" indent="0" algn="ctr">
              <a:buFont typeface="Arial" panose="020B0604020202020204" pitchFamily="34" charset="0"/>
              <a:buNone/>
            </a:pPr>
            <a:r>
              <a:rPr lang="en-US" sz="32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150</a:t>
            </a:r>
            <a:endParaRPr lang="uk-UA" sz="32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13" name="TextBox 12"/>
          <p:cNvSpPr txBox="1"/>
          <p:nvPr/>
        </p:nvSpPr>
        <p:spPr>
          <a:xfrm>
            <a:off x="6811219" y="3810000"/>
            <a:ext cx="914400" cy="609600"/>
          </a:xfrm>
          <a:prstGeom prst="rect">
            <a:avLst/>
          </a:prstGeom>
        </p:spPr>
        <p:style>
          <a:lnRef idx="0">
            <a:schemeClr val="accent3"/>
          </a:lnRef>
          <a:fillRef idx="3">
            <a:schemeClr val="accent3"/>
          </a:fillRef>
          <a:effectRef idx="3">
            <a:schemeClr val="accent3"/>
          </a:effectRef>
          <a:fontRef idx="minor">
            <a:schemeClr val="lt1"/>
          </a:fontRef>
        </p:style>
        <p:txBody>
          <a:bodyPr vert="horz" wrap="none" lIns="91440" tIns="45720" rIns="91440" bIns="45720" rtlCol="0">
            <a:normAutofit/>
          </a:bodyPr>
          <a:lstStyle/>
          <a:p>
            <a:pPr marL="0" indent="0" algn="ctr">
              <a:buFont typeface="Arial" panose="020B0604020202020204" pitchFamily="34" charset="0"/>
              <a:buNone/>
            </a:pPr>
            <a:r>
              <a:rPr lang="en-US" sz="32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500</a:t>
            </a:r>
            <a:endParaRPr lang="uk-UA" sz="32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graphicFrame>
        <p:nvGraphicFramePr>
          <p:cNvPr id="15" name="Table 1"/>
          <p:cNvGraphicFramePr>
            <a:graphicFrameLocks noGrp="1"/>
          </p:cNvGraphicFramePr>
          <p:nvPr>
            <p:extLst>
              <p:ext uri="{D42A27DB-BD31-4B8C-83A1-F6EECF244321}">
                <p14:modId xmlns:p14="http://schemas.microsoft.com/office/powerpoint/2010/main" val="2321661041"/>
              </p:ext>
            </p:extLst>
          </p:nvPr>
        </p:nvGraphicFramePr>
        <p:xfrm>
          <a:off x="381000" y="2743200"/>
          <a:ext cx="8153400" cy="914400"/>
        </p:xfrm>
        <a:graphic>
          <a:graphicData uri="http://schemas.openxmlformats.org/drawingml/2006/table">
            <a:tbl>
              <a:tblPr firstRow="1" bandRow="1">
                <a:tableStyleId>{F5AB1C69-6EDB-4FF4-983F-18BD219EF322}</a:tableStyleId>
              </a:tblPr>
              <a:tblGrid>
                <a:gridCol w="2717800"/>
                <a:gridCol w="2717800"/>
                <a:gridCol w="2717800"/>
              </a:tblGrid>
              <a:tr h="401053">
                <a:tc>
                  <a:txBody>
                    <a:bodyPr/>
                    <a:lstStyle/>
                    <a:p>
                      <a:pPr algn="ctr"/>
                      <a:r>
                        <a:rPr lang="en-US" sz="2400" dirty="0" smtClean="0">
                          <a:latin typeface="Segoe UI" pitchFamily="34" charset="0"/>
                          <a:ea typeface="Segoe UI" pitchFamily="34" charset="0"/>
                          <a:cs typeface="Segoe UI" pitchFamily="34" charset="0"/>
                        </a:rPr>
                        <a:t>invalid</a:t>
                      </a:r>
                      <a:endParaRPr lang="en-US" sz="240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pPr algn="ctr"/>
                      <a:r>
                        <a:rPr lang="en-US" sz="2400" dirty="0" smtClean="0">
                          <a:latin typeface="Segoe UI" pitchFamily="34" charset="0"/>
                          <a:ea typeface="Segoe UI" pitchFamily="34" charset="0"/>
                          <a:cs typeface="Segoe UI" pitchFamily="34" charset="0"/>
                        </a:rPr>
                        <a:t>valid</a:t>
                      </a:r>
                      <a:endParaRPr lang="en-US" sz="240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pPr algn="ctr"/>
                      <a:r>
                        <a:rPr lang="en-US" sz="2400" dirty="0" smtClean="0">
                          <a:latin typeface="Segoe UI" pitchFamily="34" charset="0"/>
                          <a:ea typeface="Segoe UI" pitchFamily="34" charset="0"/>
                          <a:cs typeface="Segoe UI" pitchFamily="34" charset="0"/>
                        </a:rPr>
                        <a:t>invalid</a:t>
                      </a:r>
                      <a:endParaRPr lang="en-US" sz="2400" dirty="0">
                        <a:latin typeface="Segoe UI" panose="020B0502040204020203" pitchFamily="34" charset="0"/>
                        <a:ea typeface="Segoe UI" panose="020B0502040204020203" pitchFamily="34" charset="0"/>
                        <a:cs typeface="Segoe UI" panose="020B0502040204020203" pitchFamily="34" charset="0"/>
                      </a:endParaRPr>
                    </a:p>
                  </a:txBody>
                  <a:tcPr/>
                </a:tc>
              </a:tr>
              <a:tr h="401053">
                <a:tc>
                  <a:txBody>
                    <a:bodyPr/>
                    <a:lstStyle/>
                    <a:p>
                      <a:r>
                        <a:rPr lang="en-US" sz="2400" b="0" dirty="0" smtClean="0">
                          <a:latin typeface="Segoe UI" pitchFamily="34" charset="0"/>
                          <a:ea typeface="Segoe UI" pitchFamily="34" charset="0"/>
                          <a:cs typeface="Segoe UI" pitchFamily="34" charset="0"/>
                        </a:rPr>
                        <a:t>-</a:t>
                      </a:r>
                      <a:r>
                        <a:rPr lang="en-US" sz="2400" b="0" baseline="0" dirty="0" smtClean="0">
                          <a:latin typeface="Segoe UI" pitchFamily="34" charset="0"/>
                          <a:ea typeface="Segoe UI" pitchFamily="34" charset="0"/>
                          <a:cs typeface="Segoe UI" pitchFamily="34" charset="0"/>
                        </a:rPr>
                        <a:t>   </a:t>
                      </a:r>
                      <a:r>
                        <a:rPr lang="en-US" sz="2400" b="0" dirty="0" smtClean="0">
                          <a:latin typeface="Segoe UI" pitchFamily="34" charset="0"/>
                          <a:ea typeface="Segoe UI" pitchFamily="34" charset="0"/>
                          <a:cs typeface="Segoe UI" pitchFamily="34" charset="0"/>
                        </a:rPr>
                        <a:t>          </a:t>
                      </a:r>
                      <a:r>
                        <a:rPr lang="en-US" sz="2400" b="0" baseline="0" dirty="0" smtClean="0">
                          <a:latin typeface="Segoe UI" pitchFamily="34" charset="0"/>
                          <a:ea typeface="Segoe UI" pitchFamily="34" charset="0"/>
                          <a:cs typeface="Segoe UI" pitchFamily="34" charset="0"/>
                        </a:rPr>
                        <a:t> </a:t>
                      </a:r>
                      <a:r>
                        <a:rPr lang="en-US" sz="2400" b="0" dirty="0" smtClean="0">
                          <a:latin typeface="Segoe UI" pitchFamily="34" charset="0"/>
                          <a:ea typeface="Segoe UI" pitchFamily="34" charset="0"/>
                          <a:cs typeface="Segoe UI" pitchFamily="34" charset="0"/>
                        </a:rPr>
                        <a:t>     </a:t>
                      </a:r>
                      <a:r>
                        <a:rPr lang="en-US" sz="2400" b="0" baseline="0" dirty="0" smtClean="0">
                          <a:latin typeface="Segoe UI" pitchFamily="34" charset="0"/>
                          <a:ea typeface="Segoe UI" pitchFamily="34" charset="0"/>
                          <a:cs typeface="Segoe UI" pitchFamily="34" charset="0"/>
                        </a:rPr>
                        <a:t> </a:t>
                      </a:r>
                      <a:r>
                        <a:rPr lang="en-US" sz="2400" b="0" dirty="0" smtClean="0">
                          <a:latin typeface="Segoe UI" pitchFamily="34" charset="0"/>
                          <a:ea typeface="Segoe UI" pitchFamily="34" charset="0"/>
                          <a:cs typeface="Segoe UI" pitchFamily="34" charset="0"/>
                        </a:rPr>
                        <a:t>    99</a:t>
                      </a:r>
                      <a:endParaRPr lang="en-US" sz="2400" b="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2400" b="0" dirty="0" smtClean="0">
                          <a:latin typeface="Segoe UI" pitchFamily="34" charset="0"/>
                          <a:ea typeface="Segoe UI" pitchFamily="34" charset="0"/>
                          <a:cs typeface="Segoe UI" pitchFamily="34" charset="0"/>
                        </a:rPr>
                        <a:t>100                 199</a:t>
                      </a:r>
                      <a:endParaRPr lang="en-US" sz="2400" b="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2400" b="0" dirty="0" smtClean="0">
                          <a:latin typeface="Segoe UI" pitchFamily="34" charset="0"/>
                          <a:ea typeface="Segoe UI" pitchFamily="34" charset="0"/>
                          <a:cs typeface="Segoe UI" pitchFamily="34" charset="0"/>
                        </a:rPr>
                        <a:t>200                     +</a:t>
                      </a:r>
                      <a:endParaRPr lang="en-US" sz="2400" b="0" dirty="0">
                        <a:latin typeface="Segoe UI" panose="020B0502040204020203" pitchFamily="34" charset="0"/>
                        <a:ea typeface="Segoe UI" panose="020B0502040204020203" pitchFamily="34" charset="0"/>
                        <a:cs typeface="Segoe UI" panose="020B0502040204020203" pitchFamily="34" charset="0"/>
                      </a:endParaRPr>
                    </a:p>
                  </a:txBody>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119547880"/>
              </p:ext>
            </p:extLst>
          </p:nvPr>
        </p:nvGraphicFramePr>
        <p:xfrm>
          <a:off x="3136900" y="4585636"/>
          <a:ext cx="2717800" cy="914400"/>
        </p:xfrm>
        <a:graphic>
          <a:graphicData uri="http://schemas.openxmlformats.org/drawingml/2006/table">
            <a:tbl>
              <a:tblPr firstRow="1" bandRow="1">
                <a:tableStyleId>{F5AB1C69-6EDB-4FF4-983F-18BD219EF322}</a:tableStyleId>
              </a:tblPr>
              <a:tblGrid>
                <a:gridCol w="2717800"/>
              </a:tblGrid>
              <a:tr h="401053">
                <a:tc>
                  <a:txBody>
                    <a:bodyPr/>
                    <a:lstStyle/>
                    <a:p>
                      <a:pPr algn="ctr"/>
                      <a:r>
                        <a:rPr lang="en-US" sz="2400" dirty="0" smtClean="0">
                          <a:latin typeface="Segoe UI" pitchFamily="34" charset="0"/>
                          <a:ea typeface="Segoe UI" pitchFamily="34" charset="0"/>
                          <a:cs typeface="Segoe UI" pitchFamily="34" charset="0"/>
                        </a:rPr>
                        <a:t>invalid</a:t>
                      </a:r>
                      <a:endParaRPr lang="en-US" sz="2400" dirty="0">
                        <a:latin typeface="Segoe UI" panose="020B0502040204020203" pitchFamily="34" charset="0"/>
                        <a:ea typeface="Segoe UI" panose="020B0502040204020203" pitchFamily="34" charset="0"/>
                        <a:cs typeface="Segoe UI" panose="020B0502040204020203" pitchFamily="34" charset="0"/>
                      </a:endParaRPr>
                    </a:p>
                  </a:txBody>
                  <a:tcPr/>
                </a:tc>
              </a:tr>
              <a:tr h="401053">
                <a:tc>
                  <a:txBody>
                    <a:bodyPr/>
                    <a:lstStyle/>
                    <a:p>
                      <a:r>
                        <a:rPr lang="en-US" sz="2400" b="0" dirty="0" smtClean="0">
                          <a:latin typeface="Segoe UI" pitchFamily="34" charset="0"/>
                          <a:ea typeface="Segoe UI" pitchFamily="34" charset="0"/>
                          <a:cs typeface="Segoe UI" pitchFamily="34" charset="0"/>
                        </a:rPr>
                        <a:t>000         </a:t>
                      </a:r>
                      <a:r>
                        <a:rPr lang="en-US" sz="2400" b="0" baseline="0" dirty="0" smtClean="0">
                          <a:latin typeface="Segoe UI" pitchFamily="34" charset="0"/>
                          <a:ea typeface="Segoe UI" pitchFamily="34" charset="0"/>
                          <a:cs typeface="Segoe UI" pitchFamily="34" charset="0"/>
                        </a:rPr>
                        <a:t> </a:t>
                      </a:r>
                      <a:r>
                        <a:rPr lang="en-US" sz="2400" b="0" dirty="0" smtClean="0">
                          <a:latin typeface="Segoe UI" pitchFamily="34" charset="0"/>
                          <a:ea typeface="Segoe UI" pitchFamily="34" charset="0"/>
                          <a:cs typeface="Segoe UI" pitchFamily="34" charset="0"/>
                        </a:rPr>
                        <a:t>     </a:t>
                      </a:r>
                      <a:r>
                        <a:rPr lang="en-US" sz="2400" b="0" baseline="0" dirty="0" smtClean="0">
                          <a:latin typeface="Segoe UI" pitchFamily="34" charset="0"/>
                          <a:ea typeface="Segoe UI" pitchFamily="34" charset="0"/>
                          <a:cs typeface="Segoe UI" pitchFamily="34" charset="0"/>
                        </a:rPr>
                        <a:t> </a:t>
                      </a:r>
                      <a:r>
                        <a:rPr lang="en-US" sz="2400" b="0" dirty="0" smtClean="0">
                          <a:latin typeface="Segoe UI" pitchFamily="34" charset="0"/>
                          <a:ea typeface="Segoe UI" pitchFamily="34" charset="0"/>
                          <a:cs typeface="Segoe UI" pitchFamily="34" charset="0"/>
                        </a:rPr>
                        <a:t>  099</a:t>
                      </a:r>
                      <a:endParaRPr lang="en-US" sz="2400" b="0" dirty="0">
                        <a:latin typeface="Segoe UI" panose="020B0502040204020203" pitchFamily="34" charset="0"/>
                        <a:ea typeface="Segoe UI" panose="020B0502040204020203" pitchFamily="34" charset="0"/>
                        <a:cs typeface="Segoe UI" panose="020B0502040204020203" pitchFamily="34" charset="0"/>
                      </a:endParaRPr>
                    </a:p>
                  </a:txBody>
                  <a:tcPr/>
                </a:tc>
              </a:tr>
            </a:tbl>
          </a:graphicData>
        </a:graphic>
      </p:graphicFrame>
      <p:sp>
        <p:nvSpPr>
          <p:cNvPr id="14" name="TextBox 13"/>
          <p:cNvSpPr txBox="1"/>
          <p:nvPr/>
        </p:nvSpPr>
        <p:spPr>
          <a:xfrm>
            <a:off x="4038600" y="5638800"/>
            <a:ext cx="914400" cy="609600"/>
          </a:xfrm>
          <a:prstGeom prst="rect">
            <a:avLst/>
          </a:prstGeom>
        </p:spPr>
        <p:style>
          <a:lnRef idx="0">
            <a:schemeClr val="accent3"/>
          </a:lnRef>
          <a:fillRef idx="3">
            <a:schemeClr val="accent3"/>
          </a:fillRef>
          <a:effectRef idx="3">
            <a:schemeClr val="accent3"/>
          </a:effectRef>
          <a:fontRef idx="minor">
            <a:schemeClr val="lt1"/>
          </a:fontRef>
        </p:style>
        <p:txBody>
          <a:bodyPr vert="horz" wrap="none" lIns="91440" tIns="45720" rIns="91440" bIns="45720" rtlCol="0">
            <a:normAutofit/>
          </a:bodyPr>
          <a:lstStyle/>
          <a:p>
            <a:pPr marL="0" indent="0" algn="ctr">
              <a:buFont typeface="Arial" panose="020B0604020202020204" pitchFamily="34" charset="0"/>
              <a:buNone/>
            </a:pPr>
            <a:r>
              <a:rPr lang="en-US" sz="3200" dirty="0">
                <a:solidFill>
                  <a:schemeClr val="tx1"/>
                </a:solidFill>
                <a:latin typeface="Segoe UI" panose="020B0502040204020203" pitchFamily="34" charset="0"/>
                <a:ea typeface="Segoe UI" panose="020B0502040204020203" pitchFamily="34" charset="0"/>
                <a:cs typeface="Segoe UI" panose="020B0502040204020203" pitchFamily="34" charset="0"/>
              </a:rPr>
              <a:t>0</a:t>
            </a:r>
            <a:r>
              <a:rPr lang="en-US" sz="32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50</a:t>
            </a:r>
            <a:endParaRPr lang="uk-UA" sz="32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6218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ppt_x"/>
                                          </p:val>
                                        </p:tav>
                                        <p:tav tm="100000">
                                          <p:val>
                                            <p:strVal val="#ppt_x"/>
                                          </p:val>
                                        </p:tav>
                                      </p:tavLst>
                                    </p:anim>
                                    <p:anim calcmode="lin" valueType="num">
                                      <p:cBhvr additive="base">
                                        <p:cTn id="1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ppt_x"/>
                                          </p:val>
                                        </p:tav>
                                        <p:tav tm="100000">
                                          <p:val>
                                            <p:strVal val="#ppt_x"/>
                                          </p:val>
                                        </p:tav>
                                      </p:tavLst>
                                    </p:anim>
                                    <p:anim calcmode="lin" valueType="num">
                                      <p:cBhvr additive="base">
                                        <p:cTn id="2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ppt_x"/>
                                          </p:val>
                                        </p:tav>
                                        <p:tav tm="100000">
                                          <p:val>
                                            <p:strVal val="#ppt_x"/>
                                          </p:val>
                                        </p:tav>
                                      </p:tavLst>
                                    </p:anim>
                                    <p:anim calcmode="lin" valueType="num">
                                      <p:cBhvr additive="base">
                                        <p:cTn id="2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1000"/>
                                        <p:tgtEl>
                                          <p:spTgt spid="2"/>
                                        </p:tgtEl>
                                      </p:cBhvr>
                                    </p:animEffect>
                                    <p:anim calcmode="lin" valueType="num">
                                      <p:cBhvr>
                                        <p:cTn id="33" dur="1000" fill="hold"/>
                                        <p:tgtEl>
                                          <p:spTgt spid="2"/>
                                        </p:tgtEl>
                                        <p:attrNameLst>
                                          <p:attrName>ppt_x</p:attrName>
                                        </p:attrNameLst>
                                      </p:cBhvr>
                                      <p:tavLst>
                                        <p:tav tm="0">
                                          <p:val>
                                            <p:strVal val="#ppt_x"/>
                                          </p:val>
                                        </p:tav>
                                        <p:tav tm="100000">
                                          <p:val>
                                            <p:strVal val="#ppt_x"/>
                                          </p:val>
                                        </p:tav>
                                      </p:tavLst>
                                    </p:anim>
                                    <p:anim calcmode="lin" valueType="num">
                                      <p:cBhvr>
                                        <p:cTn id="3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
          <p:cNvSpPr>
            <a:spLocks noGrp="1"/>
          </p:cNvSpPr>
          <p:nvPr>
            <p:ph type="sldNum" sz="quarter" idx="4"/>
          </p:nvPr>
        </p:nvSpPr>
        <p:spPr>
          <a:xfrm>
            <a:off x="6804000" y="6444000"/>
            <a:ext cx="2133600" cy="360000"/>
          </a:xfrm>
        </p:spPr>
        <p:txBody>
          <a:bodyPr/>
          <a:lstStyle/>
          <a:p>
            <a:fld id="{AD53D713-3284-4C71-8174-D6528838EBFD}" type="slidenum">
              <a:rPr lang="uk-UA" smtClean="0"/>
              <a:pPr/>
              <a:t>4</a:t>
            </a:fld>
            <a:endParaRPr lang="uk-UA"/>
          </a:p>
        </p:txBody>
      </p:sp>
      <p:sp>
        <p:nvSpPr>
          <p:cNvPr id="23" name="Title 3"/>
          <p:cNvSpPr>
            <a:spLocks noGrp="1"/>
          </p:cNvSpPr>
          <p:nvPr>
            <p:ph type="title"/>
          </p:nvPr>
        </p:nvSpPr>
        <p:spPr>
          <a:xfrm>
            <a:off x="365554" y="0"/>
            <a:ext cx="8229600" cy="914400"/>
          </a:xfrm>
        </p:spPr>
        <p:txBody>
          <a:bodyPr>
            <a:normAutofit/>
          </a:bodyPr>
          <a:lstStyle/>
          <a:p>
            <a:r>
              <a:rPr lang="en-US" sz="3200" dirty="0"/>
              <a:t>Boundary Values Analysis</a:t>
            </a:r>
            <a:endParaRPr lang="uk-UA" sz="3200" dirty="0"/>
          </a:p>
        </p:txBody>
      </p:sp>
      <p:sp>
        <p:nvSpPr>
          <p:cNvPr id="24" name="Rectangle 3"/>
          <p:cNvSpPr txBox="1">
            <a:spLocks noChangeArrowheads="1"/>
          </p:cNvSpPr>
          <p:nvPr/>
        </p:nvSpPr>
        <p:spPr>
          <a:xfrm>
            <a:off x="403654" y="914400"/>
            <a:ext cx="8153400" cy="4876800"/>
          </a:xfrm>
          <a:prstGeom prst="rect">
            <a:avLst/>
          </a:prstGeom>
        </p:spPr>
        <p:txBody>
          <a:bodyPr vert="horz" lIns="91440" tIns="45720" rIns="91440" bIns="45720" rtlCol="0">
            <a:normAutofit/>
          </a:bodyPr>
          <a:lstStyle>
            <a:lvl1pPr marL="266700" indent="-266700" algn="l" defTabSz="914400" rtl="0" eaLnBrk="1" latinLnBrk="0" hangingPunct="1">
              <a:spcBef>
                <a:spcPct val="20000"/>
              </a:spcBef>
              <a:buClr>
                <a:srgbClr val="017EB8"/>
              </a:buClr>
              <a:buFont typeface="Arial" panose="020B0604020202020204" pitchFamily="34" charset="0"/>
              <a:buChar char="•"/>
              <a:defRPr sz="3200" kern="1200" baseline="0">
                <a:solidFill>
                  <a:schemeClr val="tx1">
                    <a:lumMod val="75000"/>
                    <a:lumOff val="25000"/>
                  </a:schemeClr>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800" kern="1200" baseline="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2400" kern="1200" baseline="0">
                <a:solidFill>
                  <a:schemeClr val="tx1">
                    <a:lumMod val="65000"/>
                    <a:lumOff val="35000"/>
                  </a:schemeClr>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baseline="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chemeClr val="tx1">
                  <a:lumMod val="50000"/>
                  <a:lumOff val="50000"/>
                </a:schemeClr>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u="sng" dirty="0"/>
              <a:t>Task</a:t>
            </a:r>
            <a:r>
              <a:rPr lang="en-US" sz="1800" b="1" dirty="0"/>
              <a:t>: </a:t>
            </a:r>
            <a:r>
              <a:rPr lang="en-US" sz="1800" dirty="0"/>
              <a:t>Internal telephone system for a company with 100 telephones has 3-digit extension numbers from 100 to 199. In a system designed to support registration of telephone number user should enter unique phone number and user’s first and last names. </a:t>
            </a:r>
          </a:p>
          <a:p>
            <a:pPr marL="0" indent="0">
              <a:buNone/>
            </a:pPr>
            <a:r>
              <a:rPr lang="en-US" sz="1800" dirty="0"/>
              <a:t>Partitions should be designed for phone number field.</a:t>
            </a:r>
          </a:p>
          <a:p>
            <a:pPr marL="0" indent="0">
              <a:spcBef>
                <a:spcPts val="600"/>
              </a:spcBef>
              <a:spcAft>
                <a:spcPts val="1200"/>
              </a:spcAft>
              <a:buNone/>
            </a:pPr>
            <a:endParaRPr lang="en-US" sz="1400" dirty="0" smtClean="0">
              <a:solidFill>
                <a:schemeClr val="tx1"/>
              </a:solidFill>
            </a:endParaRPr>
          </a:p>
        </p:txBody>
      </p:sp>
      <p:graphicFrame>
        <p:nvGraphicFramePr>
          <p:cNvPr id="25" name="Table 9"/>
          <p:cNvGraphicFramePr>
            <a:graphicFrameLocks noGrp="1"/>
          </p:cNvGraphicFramePr>
          <p:nvPr>
            <p:extLst>
              <p:ext uri="{D42A27DB-BD31-4B8C-83A1-F6EECF244321}">
                <p14:modId xmlns:p14="http://schemas.microsoft.com/office/powerpoint/2010/main" val="1029802220"/>
              </p:ext>
            </p:extLst>
          </p:nvPr>
        </p:nvGraphicFramePr>
        <p:xfrm>
          <a:off x="491180" y="2895600"/>
          <a:ext cx="7978347" cy="914400"/>
        </p:xfrm>
        <a:graphic>
          <a:graphicData uri="http://schemas.openxmlformats.org/drawingml/2006/table">
            <a:tbl>
              <a:tblPr firstRow="1" bandRow="1">
                <a:tableStyleId>{F5AB1C69-6EDB-4FF4-983F-18BD219EF322}</a:tableStyleId>
              </a:tblPr>
              <a:tblGrid>
                <a:gridCol w="2659449"/>
                <a:gridCol w="2659449"/>
                <a:gridCol w="2659449"/>
              </a:tblGrid>
              <a:tr h="370840">
                <a:tc>
                  <a:txBody>
                    <a:bodyPr/>
                    <a:lstStyle/>
                    <a:p>
                      <a:pPr algn="ctr"/>
                      <a:r>
                        <a:rPr lang="en-US" sz="2400" dirty="0" smtClean="0">
                          <a:latin typeface="Segoe UI" pitchFamily="34" charset="0"/>
                          <a:ea typeface="Segoe UI" pitchFamily="34" charset="0"/>
                          <a:cs typeface="Segoe UI" pitchFamily="34" charset="0"/>
                        </a:rPr>
                        <a:t>invalid</a:t>
                      </a:r>
                      <a:endParaRPr lang="en-US" sz="240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pPr algn="ctr"/>
                      <a:r>
                        <a:rPr lang="en-US" sz="2400" dirty="0" smtClean="0">
                          <a:latin typeface="Segoe UI" pitchFamily="34" charset="0"/>
                          <a:ea typeface="Segoe UI" pitchFamily="34" charset="0"/>
                          <a:cs typeface="Segoe UI" pitchFamily="34" charset="0"/>
                        </a:rPr>
                        <a:t>valid</a:t>
                      </a:r>
                      <a:endParaRPr lang="en-US" sz="240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pPr algn="ctr"/>
                      <a:r>
                        <a:rPr lang="en-US" sz="2400" dirty="0" smtClean="0">
                          <a:latin typeface="Segoe UI" pitchFamily="34" charset="0"/>
                          <a:ea typeface="Segoe UI" pitchFamily="34" charset="0"/>
                          <a:cs typeface="Segoe UI" pitchFamily="34" charset="0"/>
                        </a:rPr>
                        <a:t>invalid</a:t>
                      </a:r>
                      <a:endParaRPr lang="en-US" sz="2400" dirty="0">
                        <a:latin typeface="Segoe UI" panose="020B0502040204020203" pitchFamily="34" charset="0"/>
                        <a:ea typeface="Segoe UI" panose="020B0502040204020203" pitchFamily="34" charset="0"/>
                        <a:cs typeface="Segoe UI" panose="020B0502040204020203" pitchFamily="34" charset="0"/>
                      </a:endParaRPr>
                    </a:p>
                  </a:txBody>
                  <a:tcPr/>
                </a:tc>
              </a:tr>
              <a:tr h="370840">
                <a:tc>
                  <a:txBody>
                    <a:bodyPr/>
                    <a:lstStyle/>
                    <a:p>
                      <a:r>
                        <a:rPr lang="en-US" sz="2400" b="0" dirty="0" smtClean="0">
                          <a:latin typeface="Segoe UI" pitchFamily="34" charset="0"/>
                          <a:ea typeface="Segoe UI" pitchFamily="34" charset="0"/>
                          <a:cs typeface="Segoe UI" pitchFamily="34" charset="0"/>
                        </a:rPr>
                        <a:t>-</a:t>
                      </a:r>
                      <a:r>
                        <a:rPr lang="en-US" sz="2400" b="0" baseline="0" dirty="0" smtClean="0">
                          <a:latin typeface="Segoe UI" pitchFamily="34" charset="0"/>
                          <a:ea typeface="Segoe UI" pitchFamily="34" charset="0"/>
                          <a:cs typeface="Segoe UI" pitchFamily="34" charset="0"/>
                        </a:rPr>
                        <a:t>   </a:t>
                      </a:r>
                      <a:r>
                        <a:rPr lang="en-US" sz="2400" b="0" dirty="0" smtClean="0">
                          <a:latin typeface="Segoe UI" pitchFamily="34" charset="0"/>
                          <a:ea typeface="Segoe UI" pitchFamily="34" charset="0"/>
                          <a:cs typeface="Segoe UI" pitchFamily="34" charset="0"/>
                        </a:rPr>
                        <a:t>                     99</a:t>
                      </a:r>
                      <a:endParaRPr lang="en-US" sz="2400" b="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2400" b="0" dirty="0" smtClean="0">
                          <a:latin typeface="Segoe UI" pitchFamily="34" charset="0"/>
                          <a:ea typeface="Segoe UI" pitchFamily="34" charset="0"/>
                          <a:cs typeface="Segoe UI" pitchFamily="34" charset="0"/>
                        </a:rPr>
                        <a:t>100                 199</a:t>
                      </a:r>
                      <a:endParaRPr lang="en-US" sz="2400" b="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2400" b="0" dirty="0" smtClean="0">
                          <a:latin typeface="Segoe UI" pitchFamily="34" charset="0"/>
                          <a:ea typeface="Segoe UI" pitchFamily="34" charset="0"/>
                          <a:cs typeface="Segoe UI" pitchFamily="34" charset="0"/>
                        </a:rPr>
                        <a:t>200                     +</a:t>
                      </a:r>
                      <a:endParaRPr lang="en-US" sz="2400" b="0" dirty="0">
                        <a:latin typeface="Segoe UI" panose="020B0502040204020203" pitchFamily="34" charset="0"/>
                        <a:ea typeface="Segoe UI" panose="020B0502040204020203" pitchFamily="34" charset="0"/>
                        <a:cs typeface="Segoe UI" panose="020B0502040204020203" pitchFamily="34" charset="0"/>
                      </a:endParaRPr>
                    </a:p>
                  </a:txBody>
                  <a:tcPr/>
                </a:tc>
              </a:tr>
            </a:tbl>
          </a:graphicData>
        </a:graphic>
      </p:graphicFrame>
      <p:sp>
        <p:nvSpPr>
          <p:cNvPr id="26" name="TextBox 25"/>
          <p:cNvSpPr txBox="1"/>
          <p:nvPr/>
        </p:nvSpPr>
        <p:spPr>
          <a:xfrm>
            <a:off x="2286000" y="4200532"/>
            <a:ext cx="1524000" cy="523867"/>
          </a:xfrm>
          <a:prstGeom prst="rect">
            <a:avLst/>
          </a:prstGeom>
        </p:spPr>
        <p:style>
          <a:lnRef idx="0">
            <a:schemeClr val="accent3"/>
          </a:lnRef>
          <a:fillRef idx="3">
            <a:schemeClr val="accent3"/>
          </a:fillRef>
          <a:effectRef idx="3">
            <a:schemeClr val="accent3"/>
          </a:effectRef>
          <a:fontRef idx="minor">
            <a:schemeClr val="lt1"/>
          </a:fontRef>
        </p:style>
        <p:txBody>
          <a:bodyPr vert="horz" wrap="none" lIns="91440" tIns="45720" rIns="91440" bIns="45720" rtlCol="0">
            <a:noAutofit/>
          </a:bodyPr>
          <a:lstStyle/>
          <a:p>
            <a:pPr marL="0" indent="0" algn="ctr">
              <a:buFont typeface="Arial" panose="020B0604020202020204" pitchFamily="34" charset="0"/>
              <a:buNone/>
            </a:pPr>
            <a:r>
              <a:rPr lang="en-US" sz="32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99; 100</a:t>
            </a:r>
            <a:endParaRPr lang="uk-UA" sz="32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7" name="TextBox 26"/>
          <p:cNvSpPr txBox="1"/>
          <p:nvPr/>
        </p:nvSpPr>
        <p:spPr>
          <a:xfrm>
            <a:off x="5016317" y="4200532"/>
            <a:ext cx="1702166" cy="523864"/>
          </a:xfrm>
          <a:prstGeom prst="rect">
            <a:avLst/>
          </a:prstGeom>
        </p:spPr>
        <p:style>
          <a:lnRef idx="0">
            <a:schemeClr val="accent3"/>
          </a:lnRef>
          <a:fillRef idx="3">
            <a:schemeClr val="accent3"/>
          </a:fillRef>
          <a:effectRef idx="3">
            <a:schemeClr val="accent3"/>
          </a:effectRef>
          <a:fontRef idx="minor">
            <a:schemeClr val="lt1"/>
          </a:fontRef>
        </p:style>
        <p:txBody>
          <a:bodyPr vert="horz" wrap="none" lIns="91440" tIns="45720" rIns="91440" bIns="45720" rtlCol="0">
            <a:noAutofit/>
          </a:bodyPr>
          <a:lstStyle/>
          <a:p>
            <a:pPr marL="0" indent="0" algn="ctr">
              <a:buFont typeface="Arial" panose="020B0604020202020204" pitchFamily="34" charset="0"/>
              <a:buNone/>
            </a:pPr>
            <a:r>
              <a:rPr lang="en-US" sz="32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199; 200</a:t>
            </a:r>
            <a:endParaRPr lang="uk-UA" sz="3200"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a:xfrm>
            <a:off x="838200" y="5633088"/>
            <a:ext cx="2971800" cy="523867"/>
          </a:xfrm>
          <a:prstGeom prst="rect">
            <a:avLst/>
          </a:prstGeom>
        </p:spPr>
        <p:style>
          <a:lnRef idx="0">
            <a:schemeClr val="accent3"/>
          </a:lnRef>
          <a:fillRef idx="3">
            <a:schemeClr val="accent3"/>
          </a:fillRef>
          <a:effectRef idx="3">
            <a:schemeClr val="accent3"/>
          </a:effectRef>
          <a:fontRef idx="minor">
            <a:schemeClr val="lt1"/>
          </a:fontRef>
        </p:style>
        <p:txBody>
          <a:bodyPr vert="horz" wrap="none" lIns="91440" tIns="45720" rIns="91440" bIns="45720" rtlCol="0">
            <a:noAutofit/>
          </a:bodyPr>
          <a:lstStyle/>
          <a:p>
            <a:pPr marL="0" indent="0" algn="ctr">
              <a:buFont typeface="Arial" panose="020B0604020202020204" pitchFamily="34" charset="0"/>
              <a:buNone/>
            </a:pPr>
            <a:r>
              <a:rPr lang="en-US" sz="32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98</a:t>
            </a:r>
            <a:r>
              <a:rPr lang="en-US" sz="32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99; 100; </a:t>
            </a:r>
            <a:r>
              <a:rPr lang="en-US" sz="32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101</a:t>
            </a:r>
            <a:endParaRPr lang="uk-UA" sz="32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9" name="TextBox 8"/>
          <p:cNvSpPr txBox="1"/>
          <p:nvPr/>
        </p:nvSpPr>
        <p:spPr>
          <a:xfrm>
            <a:off x="5016317" y="5593736"/>
            <a:ext cx="3289483" cy="523864"/>
          </a:xfrm>
          <a:prstGeom prst="rect">
            <a:avLst/>
          </a:prstGeom>
        </p:spPr>
        <p:style>
          <a:lnRef idx="0">
            <a:schemeClr val="accent3"/>
          </a:lnRef>
          <a:fillRef idx="3">
            <a:schemeClr val="accent3"/>
          </a:fillRef>
          <a:effectRef idx="3">
            <a:schemeClr val="accent3"/>
          </a:effectRef>
          <a:fontRef idx="minor">
            <a:schemeClr val="lt1"/>
          </a:fontRef>
        </p:style>
        <p:txBody>
          <a:bodyPr vert="horz" wrap="none" lIns="91440" tIns="45720" rIns="91440" bIns="45720" rtlCol="0">
            <a:noAutofit/>
          </a:bodyPr>
          <a:lstStyle/>
          <a:p>
            <a:pPr marL="0" indent="0" algn="ctr">
              <a:buFont typeface="Arial" panose="020B0604020202020204" pitchFamily="34" charset="0"/>
              <a:buNone/>
            </a:pPr>
            <a:r>
              <a:rPr lang="en-US" sz="32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198</a:t>
            </a:r>
            <a:r>
              <a:rPr lang="en-US" sz="3200"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 199; 200; </a:t>
            </a:r>
            <a:r>
              <a:rPr lang="en-US" sz="32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201</a:t>
            </a:r>
            <a:endParaRPr lang="uk-UA" sz="32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 name="TextBox 1"/>
          <p:cNvSpPr txBox="1"/>
          <p:nvPr/>
        </p:nvSpPr>
        <p:spPr>
          <a:xfrm>
            <a:off x="475247" y="4832666"/>
            <a:ext cx="8099854" cy="652800"/>
          </a:xfrm>
          <a:prstGeom prst="rect">
            <a:avLst/>
          </a:prstGeom>
        </p:spPr>
        <p:txBody>
          <a:bodyPr vert="horz" wrap="square" lIns="91440" tIns="45720" rIns="91440" bIns="45720" rtlCol="0">
            <a:normAutofit/>
          </a:bodyPr>
          <a:lstStyle/>
          <a:p>
            <a:pPr marL="0" indent="0">
              <a:buFont typeface="Arial" panose="020B0604020202020204" pitchFamily="34" charset="0"/>
              <a:buNone/>
            </a:pPr>
            <a:r>
              <a:rPr lang="en-US" dirty="0" smtClean="0">
                <a:latin typeface="Segoe UI" panose="020B0502040204020203" pitchFamily="34" charset="0"/>
                <a:ea typeface="Segoe UI" panose="020B0502040204020203" pitchFamily="34" charset="0"/>
                <a:cs typeface="Segoe UI" panose="020B0502040204020203" pitchFamily="34" charset="0"/>
              </a:rPr>
              <a:t>Sometimes it’s better to use additional values to avoid defects  - which are equal to ‘minus’ and ‘plus’ one number to boundary value.</a:t>
            </a:r>
            <a:endParaRPr lang="uk-UA" dirty="0" smtClean="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32076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additive="base">
                                        <p:cTn id="14" dur="500" fill="hold"/>
                                        <p:tgtEl>
                                          <p:spTgt spid="26"/>
                                        </p:tgtEl>
                                        <p:attrNameLst>
                                          <p:attrName>ppt_x</p:attrName>
                                        </p:attrNameLst>
                                      </p:cBhvr>
                                      <p:tavLst>
                                        <p:tav tm="0">
                                          <p:val>
                                            <p:strVal val="#ppt_x"/>
                                          </p:val>
                                        </p:tav>
                                        <p:tav tm="100000">
                                          <p:val>
                                            <p:strVal val="#ppt_x"/>
                                          </p:val>
                                        </p:tav>
                                      </p:tavLst>
                                    </p:anim>
                                    <p:anim calcmode="lin" valueType="num">
                                      <p:cBhvr additive="base">
                                        <p:cTn id="15"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500" fill="hold"/>
                                        <p:tgtEl>
                                          <p:spTgt spid="27"/>
                                        </p:tgtEl>
                                        <p:attrNameLst>
                                          <p:attrName>ppt_x</p:attrName>
                                        </p:attrNameLst>
                                      </p:cBhvr>
                                      <p:tavLst>
                                        <p:tav tm="0">
                                          <p:val>
                                            <p:strVal val="#ppt_x"/>
                                          </p:val>
                                        </p:tav>
                                        <p:tav tm="100000">
                                          <p:val>
                                            <p:strVal val="#ppt_x"/>
                                          </p:val>
                                        </p:tav>
                                      </p:tavLst>
                                    </p:anim>
                                    <p:anim calcmode="lin" valueType="num">
                                      <p:cBhvr additive="base">
                                        <p:cTn id="21"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8" grpId="0" animBg="1"/>
      <p:bldP spid="9" grpId="0" animBg="1"/>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p:cNvSpPr>
            <a:spLocks noGrp="1"/>
          </p:cNvSpPr>
          <p:nvPr>
            <p:ph type="sldNum" sz="quarter" idx="4"/>
          </p:nvPr>
        </p:nvSpPr>
        <p:spPr>
          <a:xfrm>
            <a:off x="6804000" y="6444000"/>
            <a:ext cx="2133600" cy="360000"/>
          </a:xfrm>
        </p:spPr>
        <p:txBody>
          <a:bodyPr/>
          <a:lstStyle/>
          <a:p>
            <a:fld id="{AD53D713-3284-4C71-8174-D6528838EBFD}" type="slidenum">
              <a:rPr lang="uk-UA" smtClean="0"/>
              <a:pPr/>
              <a:t>5</a:t>
            </a:fld>
            <a:endParaRPr lang="uk-UA"/>
          </a:p>
        </p:txBody>
      </p:sp>
      <p:sp>
        <p:nvSpPr>
          <p:cNvPr id="8" name="Title 3"/>
          <p:cNvSpPr>
            <a:spLocks noGrp="1"/>
          </p:cNvSpPr>
          <p:nvPr>
            <p:ph type="title"/>
          </p:nvPr>
        </p:nvSpPr>
        <p:spPr>
          <a:xfrm>
            <a:off x="264976" y="-152400"/>
            <a:ext cx="8229600" cy="914400"/>
          </a:xfrm>
        </p:spPr>
        <p:txBody>
          <a:bodyPr>
            <a:normAutofit/>
          </a:bodyPr>
          <a:lstStyle/>
          <a:p>
            <a:r>
              <a:rPr lang="en-US" sz="3200" dirty="0"/>
              <a:t>Decision Tables</a:t>
            </a:r>
            <a:endParaRPr lang="uk-UA" sz="3200" dirty="0"/>
          </a:p>
        </p:txBody>
      </p:sp>
      <p:sp>
        <p:nvSpPr>
          <p:cNvPr id="9" name="Rectangle 3"/>
          <p:cNvSpPr txBox="1">
            <a:spLocks noChangeArrowheads="1"/>
          </p:cNvSpPr>
          <p:nvPr/>
        </p:nvSpPr>
        <p:spPr>
          <a:xfrm>
            <a:off x="311899" y="572093"/>
            <a:ext cx="8515670" cy="1012015"/>
          </a:xfrm>
          <a:prstGeom prst="rect">
            <a:avLst/>
          </a:prstGeom>
        </p:spPr>
        <p:txBody>
          <a:bodyPr vert="horz" lIns="91440" tIns="45720" rIns="91440" bIns="45720" rtlCol="0">
            <a:normAutofit fontScale="92500" lnSpcReduction="20000"/>
          </a:bodyPr>
          <a:lstStyle>
            <a:lvl1pPr marL="266700" indent="-266700" algn="l" defTabSz="914400" rtl="0" eaLnBrk="1" latinLnBrk="0" hangingPunct="1">
              <a:spcBef>
                <a:spcPct val="20000"/>
              </a:spcBef>
              <a:buClr>
                <a:srgbClr val="017EB8"/>
              </a:buClr>
              <a:buFont typeface="Arial" panose="020B0604020202020204" pitchFamily="34" charset="0"/>
              <a:buChar char="•"/>
              <a:defRPr sz="3200" kern="1200" baseline="0">
                <a:solidFill>
                  <a:schemeClr val="tx1">
                    <a:lumMod val="75000"/>
                    <a:lumOff val="25000"/>
                  </a:schemeClr>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800" kern="1200" baseline="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2400" kern="1200" baseline="0">
                <a:solidFill>
                  <a:schemeClr val="tx1">
                    <a:lumMod val="65000"/>
                    <a:lumOff val="35000"/>
                  </a:schemeClr>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baseline="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chemeClr val="tx1">
                  <a:lumMod val="50000"/>
                  <a:lumOff val="50000"/>
                </a:schemeClr>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1600" b="1" u="sng" dirty="0"/>
              <a:t>Task</a:t>
            </a:r>
            <a:r>
              <a:rPr lang="en-US" sz="1600" b="1" dirty="0"/>
              <a:t>: </a:t>
            </a:r>
            <a:r>
              <a:rPr lang="en-US" sz="1600" dirty="0" smtClean="0"/>
              <a:t>If </a:t>
            </a:r>
            <a:r>
              <a:rPr lang="en-US" sz="1600" dirty="0"/>
              <a:t>you are a new customer opening a credit card account, you will get a 5% discount on all your purchases today. If you are an existing customer and works with bank more than a year, you will get a 15% discount. If you are a bank client and works with bank less than a year, you will get a 10% discount. If you have a coupon, you can get 20% off today (but it can't be used with the 'new customer' and ‘less than a year existing customer’ discounts</a:t>
            </a:r>
            <a:r>
              <a:rPr lang="en-US" sz="1600" dirty="0" smtClean="0"/>
              <a:t>).</a:t>
            </a:r>
          </a:p>
          <a:p>
            <a:pPr marL="0" indent="0" algn="just">
              <a:buNone/>
            </a:pPr>
            <a:endParaRPr lang="en-US" sz="1800" dirty="0"/>
          </a:p>
        </p:txBody>
      </p:sp>
      <p:graphicFrame>
        <p:nvGraphicFramePr>
          <p:cNvPr id="10" name="Table 1"/>
          <p:cNvGraphicFramePr>
            <a:graphicFrameLocks noGrp="1"/>
          </p:cNvGraphicFramePr>
          <p:nvPr>
            <p:extLst>
              <p:ext uri="{D42A27DB-BD31-4B8C-83A1-F6EECF244321}">
                <p14:modId xmlns:p14="http://schemas.microsoft.com/office/powerpoint/2010/main" val="3248483368"/>
              </p:ext>
            </p:extLst>
          </p:nvPr>
        </p:nvGraphicFramePr>
        <p:xfrm>
          <a:off x="322327" y="2255818"/>
          <a:ext cx="8493211" cy="1940560"/>
        </p:xfrm>
        <a:graphic>
          <a:graphicData uri="http://schemas.openxmlformats.org/drawingml/2006/table">
            <a:tbl>
              <a:tblPr firstRow="1" bandRow="1">
                <a:tableStyleId>{F5AB1C69-6EDB-4FF4-983F-18BD219EF322}</a:tableStyleId>
              </a:tblPr>
              <a:tblGrid>
                <a:gridCol w="1545307"/>
                <a:gridCol w="434244"/>
                <a:gridCol w="434244"/>
                <a:gridCol w="434244"/>
                <a:gridCol w="434244"/>
                <a:gridCol w="434244"/>
                <a:gridCol w="434244"/>
                <a:gridCol w="434244"/>
                <a:gridCol w="434244"/>
                <a:gridCol w="434244"/>
                <a:gridCol w="434244"/>
                <a:gridCol w="434244"/>
                <a:gridCol w="434244"/>
                <a:gridCol w="434244"/>
                <a:gridCol w="434244"/>
                <a:gridCol w="434244"/>
                <a:gridCol w="434244"/>
              </a:tblGrid>
              <a:tr h="370840">
                <a:tc>
                  <a:txBody>
                    <a:bodyPr/>
                    <a:lstStyle/>
                    <a:p>
                      <a:r>
                        <a:rPr lang="en-US" sz="1200" dirty="0" smtClean="0">
                          <a:latin typeface="Segoe UI" pitchFamily="34" charset="0"/>
                          <a:ea typeface="Segoe UI" pitchFamily="34" charset="0"/>
                          <a:cs typeface="Segoe UI" pitchFamily="34" charset="0"/>
                        </a:rPr>
                        <a:t>Causes (inputs)</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2</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3</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4</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5</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6</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7</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8</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9</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10</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11</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12</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13</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14</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15</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16</a:t>
                      </a:r>
                      <a:endParaRPr lang="en-US" sz="1200" dirty="0">
                        <a:latin typeface="Segoe UI" pitchFamily="34" charset="0"/>
                        <a:ea typeface="Segoe UI" pitchFamily="34" charset="0"/>
                        <a:cs typeface="Segoe UI" pitchFamily="34" charset="0"/>
                      </a:endParaRPr>
                    </a:p>
                  </a:txBody>
                  <a:tcPr/>
                </a:tc>
              </a:tr>
              <a:tr h="370840">
                <a:tc>
                  <a:txBody>
                    <a:bodyPr/>
                    <a:lstStyle/>
                    <a:p>
                      <a:r>
                        <a:rPr lang="en-US" sz="1200" dirty="0" smtClean="0">
                          <a:latin typeface="Segoe UI" pitchFamily="34" charset="0"/>
                          <a:ea typeface="Segoe UI" pitchFamily="34" charset="0"/>
                          <a:cs typeface="Segoe UI" pitchFamily="34" charset="0"/>
                        </a:rPr>
                        <a:t>New customer (5%)</a:t>
                      </a: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r>
              <a:tr h="370840">
                <a:tc>
                  <a:txBody>
                    <a:bodyPr/>
                    <a:lstStyle/>
                    <a:p>
                      <a:r>
                        <a:rPr lang="en-US" sz="1200" dirty="0" smtClean="0">
                          <a:latin typeface="Segoe UI" pitchFamily="34" charset="0"/>
                          <a:ea typeface="Segoe UI" pitchFamily="34" charset="0"/>
                          <a:cs typeface="Segoe UI" pitchFamily="34" charset="0"/>
                        </a:rPr>
                        <a:t>Client &lt;1 year (10%)</a:t>
                      </a:r>
                      <a:endParaRPr lang="en-US" sz="1200"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r>
              <a:tr h="370840">
                <a:tc>
                  <a:txBody>
                    <a:bodyPr/>
                    <a:lstStyle/>
                    <a:p>
                      <a:r>
                        <a:rPr lang="en-US" sz="1200" dirty="0" smtClean="0">
                          <a:latin typeface="Segoe UI" pitchFamily="34" charset="0"/>
                          <a:ea typeface="Segoe UI" pitchFamily="34" charset="0"/>
                          <a:cs typeface="Segoe UI" pitchFamily="34" charset="0"/>
                        </a:rPr>
                        <a:t>Client &gt;1 year (15%)</a:t>
                      </a:r>
                      <a:endParaRPr lang="en-US" sz="1200"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r>
              <a:tr h="370840">
                <a:tc>
                  <a:txBody>
                    <a:bodyPr/>
                    <a:lstStyle/>
                    <a:p>
                      <a:r>
                        <a:rPr lang="en-US" sz="1200" dirty="0" smtClean="0">
                          <a:latin typeface="Segoe UI" pitchFamily="34" charset="0"/>
                          <a:ea typeface="Segoe UI" pitchFamily="34" charset="0"/>
                          <a:cs typeface="Segoe UI" pitchFamily="34" charset="0"/>
                        </a:rPr>
                        <a:t>Coupon (20%)</a:t>
                      </a:r>
                      <a:endParaRPr lang="en-US" sz="1200"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r>
            </a:tbl>
          </a:graphicData>
        </a:graphic>
      </p:graphicFrame>
      <p:graphicFrame>
        <p:nvGraphicFramePr>
          <p:cNvPr id="11" name="Table 1"/>
          <p:cNvGraphicFramePr>
            <a:graphicFrameLocks noGrp="1"/>
          </p:cNvGraphicFramePr>
          <p:nvPr>
            <p:extLst>
              <p:ext uri="{D42A27DB-BD31-4B8C-83A1-F6EECF244321}">
                <p14:modId xmlns:p14="http://schemas.microsoft.com/office/powerpoint/2010/main" val="3371230604"/>
              </p:ext>
            </p:extLst>
          </p:nvPr>
        </p:nvGraphicFramePr>
        <p:xfrm>
          <a:off x="327140" y="4114800"/>
          <a:ext cx="8493211" cy="1112520"/>
        </p:xfrm>
        <a:graphic>
          <a:graphicData uri="http://schemas.openxmlformats.org/drawingml/2006/table">
            <a:tbl>
              <a:tblPr firstRow="1" bandRow="1">
                <a:tableStyleId>{F5AB1C69-6EDB-4FF4-983F-18BD219EF322}</a:tableStyleId>
              </a:tblPr>
              <a:tblGrid>
                <a:gridCol w="1545307"/>
                <a:gridCol w="434244"/>
                <a:gridCol w="434244"/>
                <a:gridCol w="434244"/>
                <a:gridCol w="434244"/>
                <a:gridCol w="434244"/>
                <a:gridCol w="434244"/>
                <a:gridCol w="434244"/>
                <a:gridCol w="434244"/>
                <a:gridCol w="434244"/>
                <a:gridCol w="434244"/>
                <a:gridCol w="434244"/>
                <a:gridCol w="434244"/>
                <a:gridCol w="434244"/>
                <a:gridCol w="434244"/>
                <a:gridCol w="434244"/>
                <a:gridCol w="434244"/>
              </a:tblGrid>
              <a:tr h="370840">
                <a:tc>
                  <a:txBody>
                    <a:bodyPr/>
                    <a:lstStyle/>
                    <a:p>
                      <a:r>
                        <a:rPr lang="en-US" sz="1200" dirty="0" smtClean="0">
                          <a:latin typeface="Segoe UI" pitchFamily="34" charset="0"/>
                          <a:ea typeface="Segoe UI" pitchFamily="34" charset="0"/>
                          <a:cs typeface="Segoe UI" pitchFamily="34" charset="0"/>
                        </a:rPr>
                        <a:t>Effects (Outputs)</a:t>
                      </a: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r>
              <a:tr h="370840">
                <a:tc>
                  <a:txBody>
                    <a:bodyPr/>
                    <a:lstStyle/>
                    <a:p>
                      <a:r>
                        <a:rPr lang="en-US" sz="1200" dirty="0" smtClean="0">
                          <a:latin typeface="Segoe UI" pitchFamily="34" charset="0"/>
                          <a:ea typeface="Segoe UI" pitchFamily="34" charset="0"/>
                          <a:cs typeface="Segoe UI" pitchFamily="34" charset="0"/>
                        </a:rPr>
                        <a:t>Discount (%)</a:t>
                      </a:r>
                    </a:p>
                  </a:txBody>
                  <a:tcPr/>
                </a:tc>
                <a:tc>
                  <a:txBody>
                    <a:bodyPr/>
                    <a:lstStyle/>
                    <a:p>
                      <a:pPr algn="ctr"/>
                      <a:r>
                        <a:rPr lang="en-US" sz="1200" b="1" dirty="0" smtClean="0">
                          <a:latin typeface="Segoe UI" pitchFamily="34" charset="0"/>
                          <a:ea typeface="Segoe UI" pitchFamily="34" charset="0"/>
                          <a:cs typeface="Segoe UI" pitchFamily="34" charset="0"/>
                        </a:rPr>
                        <a:t>x</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smtClean="0">
                          <a:latin typeface="Segoe UI" pitchFamily="34" charset="0"/>
                          <a:ea typeface="Segoe UI" pitchFamily="34" charset="0"/>
                          <a:cs typeface="Segoe UI" pitchFamily="34" charset="0"/>
                        </a:rPr>
                        <a:t>x</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x</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x</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x</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x</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20</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5</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x</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x</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solidFill>
                            <a:schemeClr val="tx1"/>
                          </a:solidFill>
                          <a:latin typeface="Segoe UI" pitchFamily="34" charset="0"/>
                          <a:ea typeface="Segoe UI" pitchFamily="34" charset="0"/>
                          <a:cs typeface="Segoe UI" pitchFamily="34" charset="0"/>
                        </a:rPr>
                        <a:t>20</a:t>
                      </a:r>
                      <a:endParaRPr lang="en-US" sz="1200" b="1" dirty="0">
                        <a:solidFill>
                          <a:schemeClr val="tx1"/>
                        </a:solidFill>
                        <a:latin typeface="Segoe UI" pitchFamily="34" charset="0"/>
                        <a:ea typeface="Segoe UI" pitchFamily="34" charset="0"/>
                        <a:cs typeface="Segoe UI" pitchFamily="34" charset="0"/>
                      </a:endParaRPr>
                    </a:p>
                  </a:txBody>
                  <a:tcPr/>
                </a:tc>
                <a:tc>
                  <a:txBody>
                    <a:bodyPr/>
                    <a:lstStyle/>
                    <a:p>
                      <a:pPr algn="ctr"/>
                      <a:r>
                        <a:rPr lang="en-US" sz="1200" b="1" dirty="0" smtClean="0">
                          <a:solidFill>
                            <a:schemeClr val="tx1"/>
                          </a:solidFill>
                          <a:latin typeface="Segoe UI" pitchFamily="34" charset="0"/>
                          <a:ea typeface="Segoe UI" pitchFamily="34" charset="0"/>
                          <a:cs typeface="Segoe UI" pitchFamily="34" charset="0"/>
                        </a:rPr>
                        <a:t>10</a:t>
                      </a:r>
                      <a:endParaRPr lang="en-US" sz="1200" b="1" dirty="0">
                        <a:solidFill>
                          <a:schemeClr val="tx1"/>
                        </a:solidFill>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35</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15</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20</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0</a:t>
                      </a:r>
                      <a:endParaRPr lang="en-US" sz="1200" b="1" dirty="0">
                        <a:latin typeface="Segoe UI" pitchFamily="34" charset="0"/>
                        <a:ea typeface="Segoe UI" pitchFamily="34" charset="0"/>
                        <a:cs typeface="Segoe UI" pitchFamily="34" charset="0"/>
                      </a:endParaRPr>
                    </a:p>
                  </a:txBody>
                  <a:tcPr/>
                </a:tc>
              </a:tr>
              <a:tr h="370840">
                <a:tc>
                  <a:txBody>
                    <a:bodyPr/>
                    <a:lstStyle/>
                    <a:p>
                      <a:r>
                        <a:rPr lang="en-US" sz="1200" dirty="0" smtClean="0">
                          <a:latin typeface="Segoe UI" pitchFamily="34" charset="0"/>
                          <a:ea typeface="Segoe UI" pitchFamily="34" charset="0"/>
                          <a:cs typeface="Segoe UI" pitchFamily="34" charset="0"/>
                        </a:rPr>
                        <a:t>Error message</a:t>
                      </a:r>
                    </a:p>
                  </a:txBody>
                  <a:tcPr/>
                </a:tc>
                <a:tc>
                  <a:txBody>
                    <a:bodyPr/>
                    <a:lstStyle/>
                    <a:p>
                      <a:pPr marL="0" indent="0" algn="ctr">
                        <a:buFont typeface="Wingdings" panose="05000000000000000000" pitchFamily="2" charset="2"/>
                        <a:buNone/>
                      </a:pPr>
                      <a:r>
                        <a:rPr lang="en-US" sz="1200" b="1" dirty="0" smtClean="0">
                          <a:latin typeface="Segoe UI" pitchFamily="34" charset="0"/>
                          <a:ea typeface="Segoe UI" pitchFamily="34" charset="0"/>
                          <a:cs typeface="Segoe UI" pitchFamily="34" charset="0"/>
                        </a:rPr>
                        <a:t>1 </a:t>
                      </a:r>
                      <a:endParaRPr lang="en-US" sz="1200" b="1" dirty="0">
                        <a:latin typeface="Segoe UI" pitchFamily="34" charset="0"/>
                        <a:ea typeface="Segoe UI" pitchFamily="34" charset="0"/>
                        <a:cs typeface="Segoe UI" pitchFamily="34" charset="0"/>
                      </a:endParaRPr>
                    </a:p>
                  </a:txBody>
                  <a:tcPr/>
                </a:tc>
                <a:tc>
                  <a:txBody>
                    <a:bodyPr/>
                    <a:lstStyle/>
                    <a:p>
                      <a:pPr marL="0" indent="0" algn="ctr">
                        <a:buFont typeface="Wingdings" panose="05000000000000000000" pitchFamily="2" charset="2"/>
                        <a:buNone/>
                      </a:pPr>
                      <a:r>
                        <a:rPr lang="en-US" sz="1200" b="1" dirty="0" smtClean="0">
                          <a:latin typeface="Segoe UI" pitchFamily="34" charset="0"/>
                          <a:ea typeface="Segoe UI" pitchFamily="34" charset="0"/>
                          <a:cs typeface="Segoe UI" pitchFamily="34" charset="0"/>
                        </a:rPr>
                        <a:t>1 </a:t>
                      </a:r>
                      <a:endParaRPr lang="en-US" sz="1200" b="1" dirty="0">
                        <a:latin typeface="Segoe UI" pitchFamily="34" charset="0"/>
                        <a:ea typeface="Segoe UI" pitchFamily="34" charset="0"/>
                        <a:cs typeface="Segoe UI" pitchFamily="34" charset="0"/>
                      </a:endParaRPr>
                    </a:p>
                  </a:txBody>
                  <a:tcPr/>
                </a:tc>
                <a:tc>
                  <a:txBody>
                    <a:bodyPr/>
                    <a:lstStyle/>
                    <a:p>
                      <a:pPr marL="0" indent="0" algn="ctr">
                        <a:buFont typeface="Wingdings" panose="05000000000000000000" pitchFamily="2" charset="2"/>
                        <a:buNone/>
                      </a:pPr>
                      <a:r>
                        <a:rPr lang="en-US" sz="1200" b="1" dirty="0" smtClean="0">
                          <a:latin typeface="Segoe UI" pitchFamily="34" charset="0"/>
                          <a:ea typeface="Segoe UI" pitchFamily="34" charset="0"/>
                          <a:cs typeface="Segoe UI" pitchFamily="34" charset="0"/>
                        </a:rPr>
                        <a:t>2 </a:t>
                      </a:r>
                      <a:endParaRPr lang="en-US" sz="1200" b="1" dirty="0">
                        <a:latin typeface="Segoe UI" pitchFamily="34" charset="0"/>
                        <a:ea typeface="Segoe UI" pitchFamily="34" charset="0"/>
                        <a:cs typeface="Segoe UI" pitchFamily="34" charset="0"/>
                      </a:endParaRPr>
                    </a:p>
                  </a:txBody>
                  <a:tcPr/>
                </a:tc>
                <a:tc>
                  <a:txBody>
                    <a:bodyPr/>
                    <a:lstStyle/>
                    <a:p>
                      <a:pPr marL="0" indent="0" algn="ctr">
                        <a:buFont typeface="Wingdings" panose="05000000000000000000" pitchFamily="2" charset="2"/>
                        <a:buNone/>
                      </a:pPr>
                      <a:r>
                        <a:rPr lang="en-US" sz="1200" b="1" dirty="0" smtClean="0">
                          <a:latin typeface="Segoe UI" pitchFamily="34" charset="0"/>
                          <a:ea typeface="Segoe UI" pitchFamily="34" charset="0"/>
                          <a:cs typeface="Segoe UI" pitchFamily="34" charset="0"/>
                        </a:rPr>
                        <a:t>2 </a:t>
                      </a:r>
                      <a:endParaRPr lang="en-US" sz="1200" b="1" dirty="0">
                        <a:latin typeface="Segoe UI" pitchFamily="34" charset="0"/>
                        <a:ea typeface="Segoe UI" pitchFamily="34" charset="0"/>
                        <a:cs typeface="Segoe UI" pitchFamily="34" charset="0"/>
                      </a:endParaRPr>
                    </a:p>
                  </a:txBody>
                  <a:tcPr/>
                </a:tc>
                <a:tc>
                  <a:txBody>
                    <a:bodyPr/>
                    <a:lstStyle/>
                    <a:p>
                      <a:pPr marL="0" indent="0" algn="ctr">
                        <a:buFont typeface="Wingdings" panose="05000000000000000000" pitchFamily="2" charset="2"/>
                        <a:buNone/>
                      </a:pPr>
                      <a:r>
                        <a:rPr lang="en-US" sz="1200" b="1" dirty="0" smtClean="0">
                          <a:latin typeface="Segoe UI" pitchFamily="34" charset="0"/>
                          <a:ea typeface="Segoe UI" pitchFamily="34" charset="0"/>
                          <a:cs typeface="Segoe UI" pitchFamily="34" charset="0"/>
                        </a:rPr>
                        <a:t>3 </a:t>
                      </a:r>
                      <a:endParaRPr lang="en-US" sz="1200" b="1" dirty="0">
                        <a:latin typeface="Segoe UI" pitchFamily="34" charset="0"/>
                        <a:ea typeface="Segoe UI" pitchFamily="34" charset="0"/>
                        <a:cs typeface="Segoe UI" pitchFamily="34" charset="0"/>
                      </a:endParaRPr>
                    </a:p>
                  </a:txBody>
                  <a:tcPr/>
                </a:tc>
                <a:tc>
                  <a:txBody>
                    <a:bodyPr/>
                    <a:lstStyle/>
                    <a:p>
                      <a:pPr marL="0" indent="0" algn="ctr">
                        <a:buFont typeface="Wingdings" panose="05000000000000000000" pitchFamily="2" charset="2"/>
                        <a:buNone/>
                      </a:pPr>
                      <a:r>
                        <a:rPr lang="en-US" sz="1200" b="1" dirty="0" smtClean="0">
                          <a:latin typeface="Segoe UI" pitchFamily="34" charset="0"/>
                          <a:ea typeface="Segoe UI" pitchFamily="34" charset="0"/>
                          <a:cs typeface="Segoe UI" pitchFamily="34" charset="0"/>
                        </a:rPr>
                        <a:t>3 </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a:t>
                      </a:r>
                      <a:endParaRPr lang="en-US" sz="1200" b="1" dirty="0">
                        <a:latin typeface="Segoe UI" pitchFamily="34" charset="0"/>
                        <a:ea typeface="Segoe UI" pitchFamily="34" charset="0"/>
                        <a:cs typeface="Segoe UI" pitchFamily="34" charset="0"/>
                      </a:endParaRPr>
                    </a:p>
                  </a:txBody>
                  <a:tcPr/>
                </a:tc>
                <a:tc>
                  <a:txBody>
                    <a:bodyPr/>
                    <a:lstStyle/>
                    <a:p>
                      <a:pPr algn="ctr"/>
                      <a:endParaRPr lang="en-US" sz="1200" b="1" dirty="0">
                        <a:latin typeface="Segoe UI" pitchFamily="34" charset="0"/>
                        <a:ea typeface="Segoe UI" pitchFamily="34" charset="0"/>
                        <a:cs typeface="Segoe UI" pitchFamily="34" charset="0"/>
                      </a:endParaRPr>
                    </a:p>
                  </a:txBody>
                  <a:tcPr/>
                </a:tc>
                <a:tc>
                  <a:txBody>
                    <a:bodyPr/>
                    <a:lstStyle/>
                    <a:p>
                      <a:pPr marL="0" indent="0" algn="ctr">
                        <a:buFont typeface="Wingdings" panose="05000000000000000000" pitchFamily="2" charset="2"/>
                        <a:buNone/>
                      </a:pPr>
                      <a:r>
                        <a:rPr lang="en-US" sz="1200" b="1" dirty="0" smtClean="0">
                          <a:latin typeface="Segoe UI" pitchFamily="34" charset="0"/>
                          <a:ea typeface="Segoe UI" pitchFamily="34" charset="0"/>
                          <a:cs typeface="Segoe UI" pitchFamily="34" charset="0"/>
                        </a:rPr>
                        <a:t>4 </a:t>
                      </a:r>
                      <a:endParaRPr lang="en-US" sz="1200" b="1" dirty="0">
                        <a:latin typeface="Segoe UI" pitchFamily="34" charset="0"/>
                        <a:ea typeface="Segoe UI" pitchFamily="34" charset="0"/>
                        <a:cs typeface="Segoe UI" pitchFamily="34" charset="0"/>
                      </a:endParaRPr>
                    </a:p>
                  </a:txBody>
                  <a:tcPr/>
                </a:tc>
                <a:tc>
                  <a:txBody>
                    <a:bodyPr/>
                    <a:lstStyle/>
                    <a:p>
                      <a:pPr marL="0" indent="0" algn="ctr">
                        <a:buFont typeface="Wingdings" panose="05000000000000000000" pitchFamily="2" charset="2"/>
                        <a:buNone/>
                      </a:pPr>
                      <a:r>
                        <a:rPr lang="en-US" sz="1200" b="1" dirty="0" smtClean="0">
                          <a:latin typeface="Segoe UI" pitchFamily="34" charset="0"/>
                          <a:ea typeface="Segoe UI" pitchFamily="34" charset="0"/>
                          <a:cs typeface="Segoe UI" pitchFamily="34" charset="0"/>
                        </a:rPr>
                        <a:t>4 </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solidFill>
                            <a:schemeClr val="tx1"/>
                          </a:solidFill>
                          <a:latin typeface="Segoe UI" pitchFamily="34" charset="0"/>
                          <a:ea typeface="Segoe UI" pitchFamily="34" charset="0"/>
                          <a:cs typeface="Segoe UI" pitchFamily="34" charset="0"/>
                        </a:rPr>
                        <a:t>?</a:t>
                      </a:r>
                      <a:endParaRPr lang="en-US" sz="1200" b="1" dirty="0">
                        <a:solidFill>
                          <a:schemeClr val="tx1"/>
                        </a:solidFill>
                        <a:latin typeface="Segoe UI" pitchFamily="34" charset="0"/>
                        <a:ea typeface="Segoe UI" pitchFamily="34" charset="0"/>
                        <a:cs typeface="Segoe UI" pitchFamily="34" charset="0"/>
                      </a:endParaRPr>
                    </a:p>
                  </a:txBody>
                  <a:tcPr/>
                </a:tc>
                <a:tc>
                  <a:txBody>
                    <a:bodyPr/>
                    <a:lstStyle/>
                    <a:p>
                      <a:pPr algn="ctr"/>
                      <a:endParaRPr lang="en-US" sz="1200" b="1" dirty="0">
                        <a:solidFill>
                          <a:schemeClr val="tx1"/>
                        </a:solidFill>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a:t>
                      </a:r>
                      <a:endParaRPr lang="en-US" sz="1200" b="1" dirty="0">
                        <a:latin typeface="Segoe UI" pitchFamily="34" charset="0"/>
                        <a:ea typeface="Segoe UI" pitchFamily="34" charset="0"/>
                        <a:cs typeface="Segoe UI" pitchFamily="34" charset="0"/>
                      </a:endParaRPr>
                    </a:p>
                  </a:txBody>
                  <a:tcPr/>
                </a:tc>
                <a:tc>
                  <a:txBody>
                    <a:bodyPr/>
                    <a:lstStyle/>
                    <a:p>
                      <a:pPr algn="ctr"/>
                      <a:endParaRPr lang="en-US" sz="1200" b="1" dirty="0">
                        <a:latin typeface="Segoe UI" pitchFamily="34" charset="0"/>
                        <a:ea typeface="Segoe UI" pitchFamily="34" charset="0"/>
                        <a:cs typeface="Segoe UI" pitchFamily="34" charset="0"/>
                      </a:endParaRPr>
                    </a:p>
                  </a:txBody>
                  <a:tcPr/>
                </a:tc>
                <a:tc>
                  <a:txBody>
                    <a:bodyPr/>
                    <a:lstStyle/>
                    <a:p>
                      <a:pPr algn="ctr"/>
                      <a:endParaRPr lang="en-US" sz="1200" b="1" dirty="0">
                        <a:latin typeface="Segoe UI" pitchFamily="34" charset="0"/>
                        <a:ea typeface="Segoe UI" pitchFamily="34" charset="0"/>
                        <a:cs typeface="Segoe UI" pitchFamily="34" charset="0"/>
                      </a:endParaRPr>
                    </a:p>
                  </a:txBody>
                  <a:tcPr/>
                </a:tc>
                <a:tc>
                  <a:txBody>
                    <a:bodyPr/>
                    <a:lstStyle/>
                    <a:p>
                      <a:pPr algn="ctr"/>
                      <a:endParaRPr lang="en-US" sz="1200" b="1" dirty="0">
                        <a:latin typeface="Segoe UI" pitchFamily="34" charset="0"/>
                        <a:ea typeface="Segoe UI" pitchFamily="34" charset="0"/>
                        <a:cs typeface="Segoe UI" pitchFamily="34" charset="0"/>
                      </a:endParaRPr>
                    </a:p>
                  </a:txBody>
                  <a:tcPr/>
                </a:tc>
              </a:tr>
            </a:tbl>
          </a:graphicData>
        </a:graphic>
      </p:graphicFrame>
      <p:sp>
        <p:nvSpPr>
          <p:cNvPr id="6" name="TextBox 5"/>
          <p:cNvSpPr txBox="1"/>
          <p:nvPr/>
        </p:nvSpPr>
        <p:spPr>
          <a:xfrm>
            <a:off x="264976" y="1569339"/>
            <a:ext cx="8417011" cy="762000"/>
          </a:xfrm>
          <a:prstGeom prst="rect">
            <a:avLst/>
          </a:prstGeom>
        </p:spPr>
        <p:txBody>
          <a:bodyPr vert="horz" wrap="square" lIns="91440" tIns="45720" rIns="91440" bIns="45720" rtlCol="0">
            <a:normAutofit fontScale="62500" lnSpcReduction="20000"/>
          </a:bodyPr>
          <a:lstStyle/>
          <a:p>
            <a:pPr marL="285750" indent="-285750">
              <a:buFontTx/>
              <a:buChar char="-"/>
            </a:pPr>
            <a:r>
              <a:rPr lang="en-US" sz="1900" dirty="0" smtClean="0">
                <a:latin typeface="Segoe UI" panose="020B0502040204020203" pitchFamily="34" charset="0"/>
                <a:ea typeface="Segoe UI" panose="020B0502040204020203" pitchFamily="34" charset="0"/>
                <a:cs typeface="Segoe UI" panose="020B0502040204020203" pitchFamily="34" charset="0"/>
              </a:rPr>
              <a:t>new customer – 5% discount</a:t>
            </a:r>
          </a:p>
          <a:p>
            <a:pPr marL="285750" indent="-285750">
              <a:buFontTx/>
              <a:buChar char="-"/>
            </a:pPr>
            <a:r>
              <a:rPr lang="en-US" sz="1900" dirty="0" smtClean="0">
                <a:latin typeface="Segoe UI" panose="020B0502040204020203" pitchFamily="34" charset="0"/>
                <a:ea typeface="Segoe UI" panose="020B0502040204020203" pitchFamily="34" charset="0"/>
                <a:cs typeface="Segoe UI" panose="020B0502040204020203" pitchFamily="34" charset="0"/>
              </a:rPr>
              <a:t>bank client </a:t>
            </a:r>
            <a:r>
              <a:rPr lang="en-US" sz="1900" dirty="0">
                <a:latin typeface="Segoe UI" panose="020B0502040204020203" pitchFamily="34" charset="0"/>
                <a:ea typeface="Segoe UI" panose="020B0502040204020203" pitchFamily="34" charset="0"/>
                <a:cs typeface="Segoe UI" panose="020B0502040204020203" pitchFamily="34" charset="0"/>
              </a:rPr>
              <a:t>less than a </a:t>
            </a:r>
            <a:r>
              <a:rPr lang="en-US" sz="1900" dirty="0" smtClean="0">
                <a:latin typeface="Segoe UI" panose="020B0502040204020203" pitchFamily="34" charset="0"/>
                <a:ea typeface="Segoe UI" panose="020B0502040204020203" pitchFamily="34" charset="0"/>
                <a:cs typeface="Segoe UI" panose="020B0502040204020203" pitchFamily="34" charset="0"/>
              </a:rPr>
              <a:t>year – 10% discount</a:t>
            </a:r>
          </a:p>
          <a:p>
            <a:pPr marL="285750" indent="-285750">
              <a:buFontTx/>
              <a:buChar char="-"/>
            </a:pPr>
            <a:r>
              <a:rPr lang="en-US" sz="1900" dirty="0">
                <a:latin typeface="Segoe UI" panose="020B0502040204020203" pitchFamily="34" charset="0"/>
                <a:ea typeface="Segoe UI" panose="020B0502040204020203" pitchFamily="34" charset="0"/>
                <a:cs typeface="Segoe UI" panose="020B0502040204020203" pitchFamily="34" charset="0"/>
              </a:rPr>
              <a:t>bank client </a:t>
            </a:r>
            <a:r>
              <a:rPr lang="en-US" sz="1900" dirty="0" smtClean="0">
                <a:latin typeface="Segoe UI" panose="020B0502040204020203" pitchFamily="34" charset="0"/>
                <a:ea typeface="Segoe UI" panose="020B0502040204020203" pitchFamily="34" charset="0"/>
                <a:cs typeface="Segoe UI" panose="020B0502040204020203" pitchFamily="34" charset="0"/>
              </a:rPr>
              <a:t>more </a:t>
            </a:r>
            <a:r>
              <a:rPr lang="en-US" sz="1900" dirty="0">
                <a:latin typeface="Segoe UI" panose="020B0502040204020203" pitchFamily="34" charset="0"/>
                <a:ea typeface="Segoe UI" panose="020B0502040204020203" pitchFamily="34" charset="0"/>
                <a:cs typeface="Segoe UI" panose="020B0502040204020203" pitchFamily="34" charset="0"/>
              </a:rPr>
              <a:t>than a year – </a:t>
            </a:r>
            <a:r>
              <a:rPr lang="en-US" sz="1900" dirty="0" smtClean="0">
                <a:latin typeface="Segoe UI" panose="020B0502040204020203" pitchFamily="34" charset="0"/>
                <a:ea typeface="Segoe UI" panose="020B0502040204020203" pitchFamily="34" charset="0"/>
                <a:cs typeface="Segoe UI" panose="020B0502040204020203" pitchFamily="34" charset="0"/>
              </a:rPr>
              <a:t>15% discount</a:t>
            </a:r>
          </a:p>
          <a:p>
            <a:pPr marL="285750" indent="-285750">
              <a:buFontTx/>
              <a:buChar char="-"/>
            </a:pPr>
            <a:r>
              <a:rPr lang="en-US" sz="1900" dirty="0">
                <a:latin typeface="Segoe UI" panose="020B0502040204020203" pitchFamily="34" charset="0"/>
                <a:ea typeface="Segoe UI" panose="020B0502040204020203" pitchFamily="34" charset="0"/>
                <a:cs typeface="Segoe UI" panose="020B0502040204020203" pitchFamily="34" charset="0"/>
              </a:rPr>
              <a:t>c</a:t>
            </a:r>
            <a:r>
              <a:rPr lang="en-US" sz="1900" dirty="0" smtClean="0">
                <a:latin typeface="Segoe UI" panose="020B0502040204020203" pitchFamily="34" charset="0"/>
                <a:ea typeface="Segoe UI" panose="020B0502040204020203" pitchFamily="34" charset="0"/>
                <a:cs typeface="Segoe UI" panose="020B0502040204020203" pitchFamily="34" charset="0"/>
              </a:rPr>
              <a:t>oupon – 20% discount (</a:t>
            </a:r>
            <a:r>
              <a:rPr lang="en-US" sz="1900" dirty="0">
                <a:latin typeface="Segoe UI" panose="020B0502040204020203" pitchFamily="34" charset="0"/>
                <a:ea typeface="Segoe UI" panose="020B0502040204020203" pitchFamily="34" charset="0"/>
                <a:cs typeface="Segoe UI" panose="020B0502040204020203" pitchFamily="34" charset="0"/>
              </a:rPr>
              <a:t>can't be used with the 'new customer' and ‘less than a year existing customer’ </a:t>
            </a:r>
            <a:r>
              <a:rPr lang="en-US" sz="1900" dirty="0" smtClean="0">
                <a:latin typeface="Segoe UI" panose="020B0502040204020203" pitchFamily="34" charset="0"/>
                <a:ea typeface="Segoe UI" panose="020B0502040204020203" pitchFamily="34" charset="0"/>
                <a:cs typeface="Segoe UI" panose="020B0502040204020203" pitchFamily="34" charset="0"/>
              </a:rPr>
              <a:t>discounts)</a:t>
            </a:r>
          </a:p>
          <a:p>
            <a:pPr marL="285750" indent="-285750">
              <a:buFontTx/>
              <a:buChar char="-"/>
            </a:pPr>
            <a:endParaRPr lang="en-US" dirty="0"/>
          </a:p>
          <a:p>
            <a:pPr marL="285750" indent="-285750">
              <a:buFontTx/>
              <a:buChar char="-"/>
            </a:pPr>
            <a:endParaRPr lang="en-US" dirty="0" smtClean="0"/>
          </a:p>
          <a:p>
            <a:pPr marL="285750" indent="-285750">
              <a:buFontTx/>
              <a:buChar char="-"/>
            </a:pPr>
            <a:endParaRPr lang="uk-UA" dirty="0" smtClean="0"/>
          </a:p>
        </p:txBody>
      </p:sp>
      <p:sp>
        <p:nvSpPr>
          <p:cNvPr id="2" name="Rectangle 1"/>
          <p:cNvSpPr/>
          <p:nvPr/>
        </p:nvSpPr>
        <p:spPr>
          <a:xfrm>
            <a:off x="320722" y="5257800"/>
            <a:ext cx="8498024" cy="1107996"/>
          </a:xfrm>
          <a:prstGeom prst="rect">
            <a:avLst/>
          </a:prstGeom>
        </p:spPr>
        <p:txBody>
          <a:bodyPr wrap="square">
            <a:spAutoFit/>
          </a:bodyPr>
          <a:lstStyle/>
          <a:p>
            <a:r>
              <a:rPr lang="en-US" sz="1100" b="1" dirty="0">
                <a:latin typeface="Segoe UI" panose="020B0502040204020203" pitchFamily="34" charset="0"/>
                <a:ea typeface="Segoe UI" panose="020B0502040204020203" pitchFamily="34" charset="0"/>
                <a:cs typeface="Segoe UI" panose="020B0502040204020203" pitchFamily="34" charset="0"/>
              </a:rPr>
              <a:t>Error message 1 </a:t>
            </a:r>
            <a:r>
              <a:rPr lang="en-US" sz="1100" dirty="0">
                <a:latin typeface="Segoe UI" panose="020B0502040204020203" pitchFamily="34" charset="0"/>
                <a:ea typeface="Segoe UI" panose="020B0502040204020203" pitchFamily="34" charset="0"/>
                <a:cs typeface="Segoe UI" panose="020B0502040204020203" pitchFamily="34" charset="0"/>
              </a:rPr>
              <a:t>– ‘You cannot be both a new customer and also an existing customer for more and less than a year</a:t>
            </a:r>
            <a:r>
              <a:rPr lang="en-US" sz="1100" dirty="0" smtClean="0">
                <a:latin typeface="Segoe UI" panose="020B0502040204020203" pitchFamily="34" charset="0"/>
                <a:ea typeface="Segoe UI" panose="020B0502040204020203" pitchFamily="34" charset="0"/>
                <a:cs typeface="Segoe UI" panose="020B0502040204020203" pitchFamily="34" charset="0"/>
              </a:rPr>
              <a:t>. Please try again.’</a:t>
            </a:r>
            <a:endParaRPr lang="en-US" sz="1100" dirty="0">
              <a:latin typeface="Segoe UI" panose="020B0502040204020203" pitchFamily="34" charset="0"/>
              <a:ea typeface="Segoe UI" panose="020B0502040204020203" pitchFamily="34" charset="0"/>
              <a:cs typeface="Segoe UI" panose="020B0502040204020203" pitchFamily="34" charset="0"/>
            </a:endParaRPr>
          </a:p>
          <a:p>
            <a:r>
              <a:rPr lang="en-US" sz="1100" b="1" dirty="0">
                <a:latin typeface="Segoe UI" panose="020B0502040204020203" pitchFamily="34" charset="0"/>
                <a:ea typeface="Segoe UI" panose="020B0502040204020203" pitchFamily="34" charset="0"/>
                <a:cs typeface="Segoe UI" panose="020B0502040204020203" pitchFamily="34" charset="0"/>
              </a:rPr>
              <a:t>Error message </a:t>
            </a:r>
            <a:r>
              <a:rPr lang="en-US" sz="1100" b="1" dirty="0" smtClean="0">
                <a:latin typeface="Segoe UI" panose="020B0502040204020203" pitchFamily="34" charset="0"/>
                <a:ea typeface="Segoe UI" panose="020B0502040204020203" pitchFamily="34" charset="0"/>
                <a:cs typeface="Segoe UI" panose="020B0502040204020203" pitchFamily="34" charset="0"/>
              </a:rPr>
              <a:t>2 </a:t>
            </a:r>
            <a:r>
              <a:rPr lang="en-US" sz="1100" dirty="0" smtClean="0">
                <a:latin typeface="Segoe UI" panose="020B0502040204020203" pitchFamily="34" charset="0"/>
                <a:ea typeface="Segoe UI" panose="020B0502040204020203" pitchFamily="34" charset="0"/>
                <a:cs typeface="Segoe UI" panose="020B0502040204020203" pitchFamily="34" charset="0"/>
              </a:rPr>
              <a:t>– ‘You </a:t>
            </a:r>
            <a:r>
              <a:rPr lang="en-US" sz="1100" dirty="0">
                <a:latin typeface="Segoe UI" panose="020B0502040204020203" pitchFamily="34" charset="0"/>
                <a:ea typeface="Segoe UI" panose="020B0502040204020203" pitchFamily="34" charset="0"/>
                <a:cs typeface="Segoe UI" panose="020B0502040204020203" pitchFamily="34" charset="0"/>
              </a:rPr>
              <a:t>cannot be both a new customer and also an existing customer for less than a year</a:t>
            </a:r>
            <a:r>
              <a:rPr lang="en-US" sz="1100" dirty="0" smtClean="0">
                <a:latin typeface="Segoe UI" panose="020B0502040204020203" pitchFamily="34" charset="0"/>
                <a:ea typeface="Segoe UI" panose="020B0502040204020203" pitchFamily="34" charset="0"/>
                <a:cs typeface="Segoe UI" panose="020B0502040204020203" pitchFamily="34" charset="0"/>
              </a:rPr>
              <a:t>. </a:t>
            </a:r>
            <a:r>
              <a:rPr lang="en-US" sz="1100" dirty="0">
                <a:latin typeface="Segoe UI" panose="020B0502040204020203" pitchFamily="34" charset="0"/>
                <a:ea typeface="Segoe UI" panose="020B0502040204020203" pitchFamily="34" charset="0"/>
                <a:cs typeface="Segoe UI" panose="020B0502040204020203" pitchFamily="34" charset="0"/>
              </a:rPr>
              <a:t>Please try again</a:t>
            </a:r>
            <a:r>
              <a:rPr lang="en-US" sz="1100" dirty="0" smtClean="0">
                <a:latin typeface="Segoe UI" panose="020B0502040204020203" pitchFamily="34" charset="0"/>
                <a:ea typeface="Segoe UI" panose="020B0502040204020203" pitchFamily="34" charset="0"/>
                <a:cs typeface="Segoe UI" panose="020B0502040204020203" pitchFamily="34" charset="0"/>
              </a:rPr>
              <a:t>.’</a:t>
            </a:r>
            <a:endParaRPr lang="en-US" sz="1100" dirty="0">
              <a:latin typeface="Segoe UI" panose="020B0502040204020203" pitchFamily="34" charset="0"/>
              <a:ea typeface="Segoe UI" panose="020B0502040204020203" pitchFamily="34" charset="0"/>
              <a:cs typeface="Segoe UI" panose="020B0502040204020203" pitchFamily="34" charset="0"/>
            </a:endParaRPr>
          </a:p>
          <a:p>
            <a:r>
              <a:rPr lang="en-US" sz="1100" b="1" dirty="0">
                <a:latin typeface="Segoe UI" panose="020B0502040204020203" pitchFamily="34" charset="0"/>
                <a:ea typeface="Segoe UI" panose="020B0502040204020203" pitchFamily="34" charset="0"/>
                <a:cs typeface="Segoe UI" panose="020B0502040204020203" pitchFamily="34" charset="0"/>
              </a:rPr>
              <a:t>Error message 3 </a:t>
            </a:r>
            <a:r>
              <a:rPr lang="en-US" sz="1100" dirty="0">
                <a:latin typeface="Segoe UI" panose="020B0502040204020203" pitchFamily="34" charset="0"/>
                <a:ea typeface="Segoe UI" panose="020B0502040204020203" pitchFamily="34" charset="0"/>
                <a:cs typeface="Segoe UI" panose="020B0502040204020203" pitchFamily="34" charset="0"/>
              </a:rPr>
              <a:t>– ‘You cannot be both a new customer and also an existing customer for more than a year</a:t>
            </a:r>
            <a:r>
              <a:rPr lang="en-US" sz="1100" dirty="0" smtClean="0">
                <a:latin typeface="Segoe UI" panose="020B0502040204020203" pitchFamily="34" charset="0"/>
                <a:ea typeface="Segoe UI" panose="020B0502040204020203" pitchFamily="34" charset="0"/>
                <a:cs typeface="Segoe UI" panose="020B0502040204020203" pitchFamily="34" charset="0"/>
              </a:rPr>
              <a:t>.</a:t>
            </a:r>
            <a:r>
              <a:rPr lang="en-US" sz="1100" dirty="0">
                <a:latin typeface="Segoe UI" panose="020B0502040204020203" pitchFamily="34" charset="0"/>
                <a:ea typeface="Segoe UI" panose="020B0502040204020203" pitchFamily="34" charset="0"/>
                <a:cs typeface="Segoe UI" panose="020B0502040204020203" pitchFamily="34" charset="0"/>
              </a:rPr>
              <a:t> Please try again</a:t>
            </a:r>
            <a:r>
              <a:rPr lang="en-US" sz="1100" dirty="0" smtClean="0">
                <a:latin typeface="Segoe UI" panose="020B0502040204020203" pitchFamily="34" charset="0"/>
                <a:ea typeface="Segoe UI" panose="020B0502040204020203" pitchFamily="34" charset="0"/>
                <a:cs typeface="Segoe UI" panose="020B0502040204020203" pitchFamily="34" charset="0"/>
              </a:rPr>
              <a:t>.’</a:t>
            </a:r>
            <a:endParaRPr lang="en-US" sz="1100" dirty="0">
              <a:latin typeface="Segoe UI" panose="020B0502040204020203" pitchFamily="34" charset="0"/>
              <a:ea typeface="Segoe UI" panose="020B0502040204020203" pitchFamily="34" charset="0"/>
              <a:cs typeface="Segoe UI" panose="020B0502040204020203" pitchFamily="34" charset="0"/>
            </a:endParaRPr>
          </a:p>
          <a:p>
            <a:pPr algn="just"/>
            <a:r>
              <a:rPr lang="en-US" sz="1100" b="1" dirty="0">
                <a:latin typeface="Segoe UI" panose="020B0502040204020203" pitchFamily="34" charset="0"/>
                <a:ea typeface="Segoe UI" panose="020B0502040204020203" pitchFamily="34" charset="0"/>
                <a:cs typeface="Segoe UI" panose="020B0502040204020203" pitchFamily="34" charset="0"/>
              </a:rPr>
              <a:t>Error message 4</a:t>
            </a:r>
            <a:r>
              <a:rPr lang="en-US" sz="1100" dirty="0">
                <a:latin typeface="Segoe UI" panose="020B0502040204020203" pitchFamily="34" charset="0"/>
                <a:ea typeface="Segoe UI" panose="020B0502040204020203" pitchFamily="34" charset="0"/>
                <a:cs typeface="Segoe UI" panose="020B0502040204020203" pitchFamily="34" charset="0"/>
              </a:rPr>
              <a:t> – ‘You cannot be both an existing customer for less and more than a year</a:t>
            </a:r>
            <a:r>
              <a:rPr lang="en-US" sz="1100" dirty="0" smtClean="0">
                <a:latin typeface="Segoe UI" panose="020B0502040204020203" pitchFamily="34" charset="0"/>
                <a:ea typeface="Segoe UI" panose="020B0502040204020203" pitchFamily="34" charset="0"/>
                <a:cs typeface="Segoe UI" panose="020B0502040204020203" pitchFamily="34" charset="0"/>
              </a:rPr>
              <a:t>. </a:t>
            </a:r>
            <a:r>
              <a:rPr lang="en-US" sz="1100" dirty="0">
                <a:latin typeface="Segoe UI" panose="020B0502040204020203" pitchFamily="34" charset="0"/>
                <a:ea typeface="Segoe UI" panose="020B0502040204020203" pitchFamily="34" charset="0"/>
                <a:cs typeface="Segoe UI" panose="020B0502040204020203" pitchFamily="34" charset="0"/>
              </a:rPr>
              <a:t>Please try again</a:t>
            </a:r>
            <a:r>
              <a:rPr lang="en-US" sz="1100" dirty="0" smtClean="0">
                <a:latin typeface="Segoe UI" panose="020B0502040204020203" pitchFamily="34" charset="0"/>
                <a:ea typeface="Segoe UI" panose="020B0502040204020203" pitchFamily="34" charset="0"/>
                <a:cs typeface="Segoe UI" panose="020B0502040204020203" pitchFamily="34" charset="0"/>
              </a:rPr>
              <a:t>.’</a:t>
            </a:r>
          </a:p>
          <a:p>
            <a:r>
              <a:rPr lang="en-US" sz="1100" b="1" dirty="0" smtClean="0">
                <a:latin typeface="Segoe UI" panose="020B0502040204020203" pitchFamily="34" charset="0"/>
                <a:ea typeface="Segoe UI" panose="020B0502040204020203" pitchFamily="34" charset="0"/>
                <a:cs typeface="Segoe UI" panose="020B0502040204020203" pitchFamily="34" charset="0"/>
              </a:rPr>
              <a:t>?</a:t>
            </a:r>
            <a:r>
              <a:rPr lang="en-US" sz="1100" dirty="0" smtClean="0">
                <a:latin typeface="Segoe UI" panose="020B0502040204020203" pitchFamily="34" charset="0"/>
                <a:ea typeface="Segoe UI" panose="020B0502040204020203" pitchFamily="34" charset="0"/>
                <a:cs typeface="Segoe UI" panose="020B0502040204020203" pitchFamily="34" charset="0"/>
              </a:rPr>
              <a:t> - The </a:t>
            </a:r>
            <a:r>
              <a:rPr lang="en-US" sz="1100" dirty="0">
                <a:latin typeface="Segoe UI" panose="020B0502040204020203" pitchFamily="34" charset="0"/>
                <a:ea typeface="Segoe UI" panose="020B0502040204020203" pitchFamily="34" charset="0"/>
                <a:cs typeface="Segoe UI" panose="020B0502040204020203" pitchFamily="34" charset="0"/>
              </a:rPr>
              <a:t>20% </a:t>
            </a:r>
            <a:r>
              <a:rPr lang="en-US" sz="1100" dirty="0" smtClean="0">
                <a:latin typeface="Segoe UI" panose="020B0502040204020203" pitchFamily="34" charset="0"/>
                <a:ea typeface="Segoe UI" panose="020B0502040204020203" pitchFamily="34" charset="0"/>
                <a:cs typeface="Segoe UI" panose="020B0502040204020203" pitchFamily="34" charset="0"/>
              </a:rPr>
              <a:t> and 35% discounts are </a:t>
            </a:r>
            <a:r>
              <a:rPr lang="en-US" sz="1100" dirty="0">
                <a:latin typeface="Segoe UI" panose="020B0502040204020203" pitchFamily="34" charset="0"/>
                <a:ea typeface="Segoe UI" panose="020B0502040204020203" pitchFamily="34" charset="0"/>
                <a:cs typeface="Segoe UI" panose="020B0502040204020203" pitchFamily="34" charset="0"/>
              </a:rPr>
              <a:t>an </a:t>
            </a:r>
            <a:r>
              <a:rPr lang="en-US" sz="1100" dirty="0" smtClean="0">
                <a:latin typeface="Segoe UI" panose="020B0502040204020203" pitchFamily="34" charset="0"/>
                <a:ea typeface="Segoe UI" panose="020B0502040204020203" pitchFamily="34" charset="0"/>
                <a:cs typeface="Segoe UI" panose="020B0502040204020203" pitchFamily="34" charset="0"/>
              </a:rPr>
              <a:t>assumption, </a:t>
            </a:r>
            <a:r>
              <a:rPr lang="en-US" sz="1100" dirty="0">
                <a:latin typeface="Segoe UI" panose="020B0502040204020203" pitchFamily="34" charset="0"/>
                <a:ea typeface="Segoe UI" panose="020B0502040204020203" pitchFamily="34" charset="0"/>
                <a:cs typeface="Segoe UI" panose="020B0502040204020203" pitchFamily="34" charset="0"/>
              </a:rPr>
              <a:t>and we should check that </a:t>
            </a:r>
            <a:r>
              <a:rPr lang="en-US" sz="1100" dirty="0" smtClean="0">
                <a:latin typeface="Segoe UI" panose="020B0502040204020203" pitchFamily="34" charset="0"/>
                <a:ea typeface="Segoe UI" panose="020B0502040204020203" pitchFamily="34" charset="0"/>
                <a:cs typeface="Segoe UI" panose="020B0502040204020203" pitchFamily="34" charset="0"/>
              </a:rPr>
              <a:t>these assumptions are </a:t>
            </a:r>
            <a:r>
              <a:rPr lang="en-US" sz="1100" dirty="0">
                <a:latin typeface="Segoe UI" panose="020B0502040204020203" pitchFamily="34" charset="0"/>
                <a:ea typeface="Segoe UI" panose="020B0502040204020203" pitchFamily="34" charset="0"/>
                <a:cs typeface="Segoe UI" panose="020B0502040204020203" pitchFamily="34" charset="0"/>
              </a:rPr>
              <a:t>correct, by asking the person who wrote the </a:t>
            </a:r>
            <a:r>
              <a:rPr lang="en-US" sz="1100" dirty="0" smtClean="0">
                <a:latin typeface="Segoe UI" panose="020B0502040204020203" pitchFamily="34" charset="0"/>
                <a:ea typeface="Segoe UI" panose="020B0502040204020203" pitchFamily="34" charset="0"/>
                <a:cs typeface="Segoe UI" panose="020B0502040204020203" pitchFamily="34" charset="0"/>
              </a:rPr>
              <a:t>specification.</a:t>
            </a:r>
            <a:endParaRPr lang="en-US" sz="11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8093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anim calcmode="lin" valueType="num">
                                      <p:cBhvr>
                                        <p:cTn id="36" dur="1000" fill="hold"/>
                                        <p:tgtEl>
                                          <p:spTgt spid="2"/>
                                        </p:tgtEl>
                                        <p:attrNameLst>
                                          <p:attrName>ppt_x</p:attrName>
                                        </p:attrNameLst>
                                      </p:cBhvr>
                                      <p:tavLst>
                                        <p:tav tm="0">
                                          <p:val>
                                            <p:strVal val="#ppt_x"/>
                                          </p:val>
                                        </p:tav>
                                        <p:tav tm="100000">
                                          <p:val>
                                            <p:strVal val="#ppt_x"/>
                                          </p:val>
                                        </p:tav>
                                      </p:tavLst>
                                    </p:anim>
                                    <p:anim calcmode="lin" valueType="num">
                                      <p:cBhvr>
                                        <p:cTn id="3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p:cNvSpPr>
            <a:spLocks noGrp="1"/>
          </p:cNvSpPr>
          <p:nvPr>
            <p:ph type="sldNum" sz="quarter" idx="4"/>
          </p:nvPr>
        </p:nvSpPr>
        <p:spPr>
          <a:xfrm>
            <a:off x="6804000" y="6444000"/>
            <a:ext cx="2133600" cy="360000"/>
          </a:xfrm>
        </p:spPr>
        <p:txBody>
          <a:bodyPr/>
          <a:lstStyle/>
          <a:p>
            <a:fld id="{AD53D713-3284-4C71-8174-D6528838EBFD}" type="slidenum">
              <a:rPr lang="uk-UA" smtClean="0"/>
              <a:pPr/>
              <a:t>6</a:t>
            </a:fld>
            <a:endParaRPr lang="uk-UA"/>
          </a:p>
        </p:txBody>
      </p:sp>
      <p:sp>
        <p:nvSpPr>
          <p:cNvPr id="8" name="Title 3"/>
          <p:cNvSpPr>
            <a:spLocks noGrp="1"/>
          </p:cNvSpPr>
          <p:nvPr>
            <p:ph type="title"/>
          </p:nvPr>
        </p:nvSpPr>
        <p:spPr>
          <a:xfrm>
            <a:off x="264976" y="-152400"/>
            <a:ext cx="8229600" cy="914400"/>
          </a:xfrm>
        </p:spPr>
        <p:txBody>
          <a:bodyPr>
            <a:normAutofit/>
          </a:bodyPr>
          <a:lstStyle/>
          <a:p>
            <a:r>
              <a:rPr lang="en-US" sz="3200" dirty="0"/>
              <a:t>Decision Tables</a:t>
            </a:r>
            <a:endParaRPr lang="uk-UA" sz="3200" dirty="0"/>
          </a:p>
        </p:txBody>
      </p:sp>
      <p:sp>
        <p:nvSpPr>
          <p:cNvPr id="9" name="Rectangle 3"/>
          <p:cNvSpPr txBox="1">
            <a:spLocks noChangeArrowheads="1"/>
          </p:cNvSpPr>
          <p:nvPr/>
        </p:nvSpPr>
        <p:spPr>
          <a:xfrm>
            <a:off x="311899" y="572093"/>
            <a:ext cx="8515670" cy="1012015"/>
          </a:xfrm>
          <a:prstGeom prst="rect">
            <a:avLst/>
          </a:prstGeom>
        </p:spPr>
        <p:txBody>
          <a:bodyPr vert="horz" lIns="91440" tIns="45720" rIns="91440" bIns="45720" rtlCol="0">
            <a:normAutofit fontScale="92500" lnSpcReduction="20000"/>
          </a:bodyPr>
          <a:lstStyle>
            <a:lvl1pPr marL="266700" indent="-266700" algn="l" defTabSz="914400" rtl="0" eaLnBrk="1" latinLnBrk="0" hangingPunct="1">
              <a:spcBef>
                <a:spcPct val="20000"/>
              </a:spcBef>
              <a:buClr>
                <a:srgbClr val="017EB8"/>
              </a:buClr>
              <a:buFont typeface="Arial" panose="020B0604020202020204" pitchFamily="34" charset="0"/>
              <a:buChar char="•"/>
              <a:defRPr sz="3200" kern="1200" baseline="0">
                <a:solidFill>
                  <a:schemeClr val="tx1">
                    <a:lumMod val="75000"/>
                    <a:lumOff val="25000"/>
                  </a:schemeClr>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800" kern="1200" baseline="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2400" kern="1200" baseline="0">
                <a:solidFill>
                  <a:schemeClr val="tx1">
                    <a:lumMod val="65000"/>
                    <a:lumOff val="35000"/>
                  </a:schemeClr>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baseline="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chemeClr val="tx1">
                  <a:lumMod val="50000"/>
                  <a:lumOff val="50000"/>
                </a:schemeClr>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1600" b="1" u="sng" dirty="0"/>
              <a:t>Task</a:t>
            </a:r>
            <a:r>
              <a:rPr lang="en-US" sz="1600" b="1" dirty="0"/>
              <a:t>: </a:t>
            </a:r>
            <a:r>
              <a:rPr lang="en-US" sz="1600" dirty="0" smtClean="0"/>
              <a:t>If </a:t>
            </a:r>
            <a:r>
              <a:rPr lang="en-US" sz="1600" dirty="0"/>
              <a:t>you are a new customer opening a credit card account, you will get a 5% discount on all your purchases today. If you are an existing customer and works with bank more than a year, you will get a 15% discount. If you are a bank client and works with bank less than a year, you will get a 10% discount. If you have a coupon, you can get 20% off today (but it can't be used with the 'new customer' and ‘less than a year existing customer’ discounts</a:t>
            </a:r>
            <a:r>
              <a:rPr lang="en-US" sz="1600" dirty="0" smtClean="0"/>
              <a:t>).</a:t>
            </a:r>
          </a:p>
          <a:p>
            <a:pPr marL="0" indent="0" algn="just">
              <a:buNone/>
            </a:pPr>
            <a:endParaRPr lang="en-US" sz="1800" dirty="0"/>
          </a:p>
        </p:txBody>
      </p:sp>
      <p:graphicFrame>
        <p:nvGraphicFramePr>
          <p:cNvPr id="10" name="Table 1"/>
          <p:cNvGraphicFramePr>
            <a:graphicFrameLocks noGrp="1"/>
          </p:cNvGraphicFramePr>
          <p:nvPr>
            <p:extLst>
              <p:ext uri="{D42A27DB-BD31-4B8C-83A1-F6EECF244321}">
                <p14:modId xmlns:p14="http://schemas.microsoft.com/office/powerpoint/2010/main" val="1724687291"/>
              </p:ext>
            </p:extLst>
          </p:nvPr>
        </p:nvGraphicFramePr>
        <p:xfrm>
          <a:off x="1066800" y="2209800"/>
          <a:ext cx="6756235" cy="1940560"/>
        </p:xfrm>
        <a:graphic>
          <a:graphicData uri="http://schemas.openxmlformats.org/drawingml/2006/table">
            <a:tbl>
              <a:tblPr firstRow="1" bandRow="1">
                <a:tableStyleId>{F5AB1C69-6EDB-4FF4-983F-18BD219EF322}</a:tableStyleId>
              </a:tblPr>
              <a:tblGrid>
                <a:gridCol w="1545307"/>
                <a:gridCol w="434244"/>
                <a:gridCol w="434244"/>
                <a:gridCol w="434244"/>
                <a:gridCol w="434244"/>
                <a:gridCol w="434244"/>
                <a:gridCol w="434244"/>
                <a:gridCol w="434244"/>
                <a:gridCol w="434244"/>
                <a:gridCol w="434244"/>
                <a:gridCol w="434244"/>
                <a:gridCol w="434244"/>
                <a:gridCol w="434244"/>
              </a:tblGrid>
              <a:tr h="370840">
                <a:tc>
                  <a:txBody>
                    <a:bodyPr/>
                    <a:lstStyle/>
                    <a:p>
                      <a:r>
                        <a:rPr lang="en-US" sz="1200" dirty="0" smtClean="0">
                          <a:latin typeface="Segoe UI" pitchFamily="34" charset="0"/>
                          <a:ea typeface="Segoe UI" pitchFamily="34" charset="0"/>
                          <a:cs typeface="Segoe UI" pitchFamily="34" charset="0"/>
                        </a:rPr>
                        <a:t>Causes (inputs)</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2</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4</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6</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7</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8</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10</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11</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12</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13</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14</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15</a:t>
                      </a:r>
                      <a:endParaRPr lang="en-US" sz="1200" dirty="0">
                        <a:latin typeface="Segoe UI" pitchFamily="34" charset="0"/>
                        <a:ea typeface="Segoe UI" pitchFamily="34" charset="0"/>
                        <a:cs typeface="Segoe UI" pitchFamily="34" charset="0"/>
                      </a:endParaRPr>
                    </a:p>
                  </a:txBody>
                  <a:tcPr/>
                </a:tc>
                <a:tc>
                  <a:txBody>
                    <a:bodyPr/>
                    <a:lstStyle/>
                    <a:p>
                      <a:pPr algn="ctr"/>
                      <a:r>
                        <a:rPr lang="en-US" sz="1200" dirty="0" smtClean="0">
                          <a:latin typeface="Segoe UI" pitchFamily="34" charset="0"/>
                          <a:ea typeface="Segoe UI" pitchFamily="34" charset="0"/>
                          <a:cs typeface="Segoe UI" pitchFamily="34" charset="0"/>
                        </a:rPr>
                        <a:t>R</a:t>
                      </a:r>
                    </a:p>
                    <a:p>
                      <a:pPr algn="ctr"/>
                      <a:r>
                        <a:rPr lang="en-US" sz="1200" dirty="0" smtClean="0">
                          <a:latin typeface="Segoe UI" pitchFamily="34" charset="0"/>
                          <a:ea typeface="Segoe UI" pitchFamily="34" charset="0"/>
                          <a:cs typeface="Segoe UI" pitchFamily="34" charset="0"/>
                        </a:rPr>
                        <a:t>16</a:t>
                      </a:r>
                      <a:endParaRPr lang="en-US" sz="1200" dirty="0">
                        <a:latin typeface="Segoe UI" pitchFamily="34" charset="0"/>
                        <a:ea typeface="Segoe UI" pitchFamily="34" charset="0"/>
                        <a:cs typeface="Segoe UI" pitchFamily="34" charset="0"/>
                      </a:endParaRPr>
                    </a:p>
                  </a:txBody>
                  <a:tcPr/>
                </a:tc>
              </a:tr>
              <a:tr h="370840">
                <a:tc>
                  <a:txBody>
                    <a:bodyPr/>
                    <a:lstStyle/>
                    <a:p>
                      <a:r>
                        <a:rPr lang="en-US" sz="1200" dirty="0" smtClean="0">
                          <a:latin typeface="Segoe UI" pitchFamily="34" charset="0"/>
                          <a:ea typeface="Segoe UI" pitchFamily="34" charset="0"/>
                          <a:cs typeface="Segoe UI" pitchFamily="34" charset="0"/>
                        </a:rPr>
                        <a:t>New customer (5%)</a:t>
                      </a: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r>
              <a:tr h="370840">
                <a:tc>
                  <a:txBody>
                    <a:bodyPr/>
                    <a:lstStyle/>
                    <a:p>
                      <a:r>
                        <a:rPr lang="en-US" sz="1200" dirty="0" smtClean="0">
                          <a:latin typeface="Segoe UI" pitchFamily="34" charset="0"/>
                          <a:ea typeface="Segoe UI" pitchFamily="34" charset="0"/>
                          <a:cs typeface="Segoe UI" pitchFamily="34" charset="0"/>
                        </a:rPr>
                        <a:t>Client &lt;1 year (10%)</a:t>
                      </a:r>
                      <a:endParaRPr lang="en-US" sz="1200"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r>
              <a:tr h="370840">
                <a:tc>
                  <a:txBody>
                    <a:bodyPr/>
                    <a:lstStyle/>
                    <a:p>
                      <a:r>
                        <a:rPr lang="en-US" sz="1200" dirty="0" smtClean="0">
                          <a:latin typeface="Segoe UI" pitchFamily="34" charset="0"/>
                          <a:ea typeface="Segoe UI" pitchFamily="34" charset="0"/>
                          <a:cs typeface="Segoe UI" pitchFamily="34" charset="0"/>
                        </a:rPr>
                        <a:t>Client &gt;1 year (15%)</a:t>
                      </a:r>
                      <a:endParaRPr lang="en-US" sz="1200"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r>
              <a:tr h="370840">
                <a:tc>
                  <a:txBody>
                    <a:bodyPr/>
                    <a:lstStyle/>
                    <a:p>
                      <a:r>
                        <a:rPr lang="en-US" sz="1200" dirty="0" smtClean="0">
                          <a:latin typeface="Segoe UI" pitchFamily="34" charset="0"/>
                          <a:ea typeface="Segoe UI" pitchFamily="34" charset="0"/>
                          <a:cs typeface="Segoe UI" pitchFamily="34" charset="0"/>
                        </a:rPr>
                        <a:t>Coupon (20%)</a:t>
                      </a:r>
                      <a:endParaRPr lang="en-US" sz="1200"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Y</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N</a:t>
                      </a:r>
                      <a:endParaRPr lang="en-US" sz="1200" b="1" dirty="0">
                        <a:latin typeface="Segoe UI" pitchFamily="34" charset="0"/>
                        <a:ea typeface="Segoe UI" pitchFamily="34" charset="0"/>
                        <a:cs typeface="Segoe UI" pitchFamily="34" charset="0"/>
                      </a:endParaRPr>
                    </a:p>
                  </a:txBody>
                  <a:tcPr/>
                </a:tc>
              </a:tr>
            </a:tbl>
          </a:graphicData>
        </a:graphic>
      </p:graphicFrame>
      <p:graphicFrame>
        <p:nvGraphicFramePr>
          <p:cNvPr id="11" name="Table 1"/>
          <p:cNvGraphicFramePr>
            <a:graphicFrameLocks noGrp="1"/>
          </p:cNvGraphicFramePr>
          <p:nvPr>
            <p:extLst>
              <p:ext uri="{D42A27DB-BD31-4B8C-83A1-F6EECF244321}">
                <p14:modId xmlns:p14="http://schemas.microsoft.com/office/powerpoint/2010/main" val="296471276"/>
              </p:ext>
            </p:extLst>
          </p:nvPr>
        </p:nvGraphicFramePr>
        <p:xfrm>
          <a:off x="1066800" y="4130842"/>
          <a:ext cx="6756235" cy="1112520"/>
        </p:xfrm>
        <a:graphic>
          <a:graphicData uri="http://schemas.openxmlformats.org/drawingml/2006/table">
            <a:tbl>
              <a:tblPr firstRow="1" bandRow="1">
                <a:tableStyleId>{F5AB1C69-6EDB-4FF4-983F-18BD219EF322}</a:tableStyleId>
              </a:tblPr>
              <a:tblGrid>
                <a:gridCol w="1545307"/>
                <a:gridCol w="434244"/>
                <a:gridCol w="434244"/>
                <a:gridCol w="434244"/>
                <a:gridCol w="434244"/>
                <a:gridCol w="434244"/>
                <a:gridCol w="434244"/>
                <a:gridCol w="434244"/>
                <a:gridCol w="434244"/>
                <a:gridCol w="434244"/>
                <a:gridCol w="434244"/>
                <a:gridCol w="434244"/>
                <a:gridCol w="434244"/>
              </a:tblGrid>
              <a:tr h="370840">
                <a:tc>
                  <a:txBody>
                    <a:bodyPr/>
                    <a:lstStyle/>
                    <a:p>
                      <a:r>
                        <a:rPr lang="en-US" sz="1200" dirty="0" smtClean="0">
                          <a:latin typeface="Segoe UI" pitchFamily="34" charset="0"/>
                          <a:ea typeface="Segoe UI" pitchFamily="34" charset="0"/>
                          <a:cs typeface="Segoe UI" pitchFamily="34" charset="0"/>
                        </a:rPr>
                        <a:t>Effects (Outputs)</a:t>
                      </a: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c>
                  <a:txBody>
                    <a:bodyPr/>
                    <a:lstStyle/>
                    <a:p>
                      <a:pPr algn="ctr"/>
                      <a:endParaRPr lang="en-US" sz="1200" dirty="0">
                        <a:latin typeface="Segoe UI" pitchFamily="34" charset="0"/>
                        <a:ea typeface="Segoe UI" pitchFamily="34" charset="0"/>
                        <a:cs typeface="Segoe UI" pitchFamily="34" charset="0"/>
                      </a:endParaRPr>
                    </a:p>
                  </a:txBody>
                  <a:tcPr/>
                </a:tc>
              </a:tr>
              <a:tr h="370840">
                <a:tc>
                  <a:txBody>
                    <a:bodyPr/>
                    <a:lstStyle/>
                    <a:p>
                      <a:r>
                        <a:rPr lang="en-US" sz="1200" dirty="0" smtClean="0">
                          <a:latin typeface="Segoe UI" pitchFamily="34" charset="0"/>
                          <a:ea typeface="Segoe UI" pitchFamily="34" charset="0"/>
                          <a:cs typeface="Segoe UI" pitchFamily="34" charset="0"/>
                        </a:rPr>
                        <a:t>Discount (%)</a:t>
                      </a:r>
                    </a:p>
                  </a:txBody>
                  <a:tcPr/>
                </a:tc>
                <a:tc>
                  <a:txBody>
                    <a:bodyPr/>
                    <a:lstStyle/>
                    <a:p>
                      <a:pPr algn="ctr"/>
                      <a:r>
                        <a:rPr lang="en-US" sz="1200" b="1" dirty="0" smtClean="0">
                          <a:latin typeface="Segoe UI" pitchFamily="34" charset="0"/>
                          <a:ea typeface="Segoe UI" pitchFamily="34" charset="0"/>
                          <a:cs typeface="Segoe UI" pitchFamily="34" charset="0"/>
                        </a:rPr>
                        <a:t>x</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x</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x</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20</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5</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x</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solidFill>
                            <a:schemeClr val="tx1"/>
                          </a:solidFill>
                          <a:latin typeface="Segoe UI" pitchFamily="34" charset="0"/>
                          <a:ea typeface="Segoe UI" pitchFamily="34" charset="0"/>
                          <a:cs typeface="Segoe UI" pitchFamily="34" charset="0"/>
                        </a:rPr>
                        <a:t>20</a:t>
                      </a:r>
                      <a:endParaRPr lang="en-US" sz="1200" b="1" dirty="0">
                        <a:solidFill>
                          <a:schemeClr val="tx1"/>
                        </a:solidFill>
                        <a:latin typeface="Segoe UI" pitchFamily="34" charset="0"/>
                        <a:ea typeface="Segoe UI" pitchFamily="34" charset="0"/>
                        <a:cs typeface="Segoe UI" pitchFamily="34" charset="0"/>
                      </a:endParaRPr>
                    </a:p>
                  </a:txBody>
                  <a:tcPr/>
                </a:tc>
                <a:tc>
                  <a:txBody>
                    <a:bodyPr/>
                    <a:lstStyle/>
                    <a:p>
                      <a:pPr algn="ctr"/>
                      <a:r>
                        <a:rPr lang="en-US" sz="1200" b="1" dirty="0" smtClean="0">
                          <a:solidFill>
                            <a:schemeClr val="tx1"/>
                          </a:solidFill>
                          <a:latin typeface="Segoe UI" pitchFamily="34" charset="0"/>
                          <a:ea typeface="Segoe UI" pitchFamily="34" charset="0"/>
                          <a:cs typeface="Segoe UI" pitchFamily="34" charset="0"/>
                        </a:rPr>
                        <a:t>10</a:t>
                      </a:r>
                      <a:endParaRPr lang="en-US" sz="1200" b="1" dirty="0">
                        <a:solidFill>
                          <a:schemeClr val="tx1"/>
                        </a:solidFill>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35</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15</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20</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0</a:t>
                      </a:r>
                      <a:endParaRPr lang="en-US" sz="1200" b="1" dirty="0">
                        <a:latin typeface="Segoe UI" pitchFamily="34" charset="0"/>
                        <a:ea typeface="Segoe UI" pitchFamily="34" charset="0"/>
                        <a:cs typeface="Segoe UI" pitchFamily="34" charset="0"/>
                      </a:endParaRPr>
                    </a:p>
                  </a:txBody>
                  <a:tcPr/>
                </a:tc>
              </a:tr>
              <a:tr h="370840">
                <a:tc>
                  <a:txBody>
                    <a:bodyPr/>
                    <a:lstStyle/>
                    <a:p>
                      <a:r>
                        <a:rPr lang="en-US" sz="1200" dirty="0" smtClean="0">
                          <a:latin typeface="Segoe UI" pitchFamily="34" charset="0"/>
                          <a:ea typeface="Segoe UI" pitchFamily="34" charset="0"/>
                          <a:cs typeface="Segoe UI" pitchFamily="34" charset="0"/>
                        </a:rPr>
                        <a:t>Error message</a:t>
                      </a:r>
                    </a:p>
                  </a:txBody>
                  <a:tcPr/>
                </a:tc>
                <a:tc>
                  <a:txBody>
                    <a:bodyPr/>
                    <a:lstStyle/>
                    <a:p>
                      <a:pPr marL="0" indent="0" algn="ctr">
                        <a:buFont typeface="Wingdings" panose="05000000000000000000" pitchFamily="2" charset="2"/>
                        <a:buNone/>
                      </a:pPr>
                      <a:r>
                        <a:rPr lang="en-US" sz="1200" b="1" dirty="0" smtClean="0">
                          <a:latin typeface="Segoe UI" pitchFamily="34" charset="0"/>
                          <a:ea typeface="Segoe UI" pitchFamily="34" charset="0"/>
                          <a:cs typeface="Segoe UI" pitchFamily="34" charset="0"/>
                        </a:rPr>
                        <a:t>1 </a:t>
                      </a:r>
                      <a:endParaRPr lang="en-US" sz="1200" b="1" dirty="0">
                        <a:latin typeface="Segoe UI" pitchFamily="34" charset="0"/>
                        <a:ea typeface="Segoe UI" pitchFamily="34" charset="0"/>
                        <a:cs typeface="Segoe UI" pitchFamily="34" charset="0"/>
                      </a:endParaRPr>
                    </a:p>
                  </a:txBody>
                  <a:tcPr/>
                </a:tc>
                <a:tc>
                  <a:txBody>
                    <a:bodyPr/>
                    <a:lstStyle/>
                    <a:p>
                      <a:pPr marL="0" indent="0" algn="ctr">
                        <a:buFont typeface="Wingdings" panose="05000000000000000000" pitchFamily="2" charset="2"/>
                        <a:buNone/>
                      </a:pPr>
                      <a:r>
                        <a:rPr lang="en-US" sz="1200" b="1" dirty="0" smtClean="0">
                          <a:latin typeface="Segoe UI" pitchFamily="34" charset="0"/>
                          <a:ea typeface="Segoe UI" pitchFamily="34" charset="0"/>
                          <a:cs typeface="Segoe UI" pitchFamily="34" charset="0"/>
                        </a:rPr>
                        <a:t>2 </a:t>
                      </a:r>
                      <a:endParaRPr lang="en-US" sz="1200" b="1" dirty="0">
                        <a:latin typeface="Segoe UI" pitchFamily="34" charset="0"/>
                        <a:ea typeface="Segoe UI" pitchFamily="34" charset="0"/>
                        <a:cs typeface="Segoe UI" pitchFamily="34" charset="0"/>
                      </a:endParaRPr>
                    </a:p>
                  </a:txBody>
                  <a:tcPr/>
                </a:tc>
                <a:tc>
                  <a:txBody>
                    <a:bodyPr/>
                    <a:lstStyle/>
                    <a:p>
                      <a:pPr marL="0" indent="0" algn="ctr">
                        <a:buFont typeface="Wingdings" panose="05000000000000000000" pitchFamily="2" charset="2"/>
                        <a:buNone/>
                      </a:pPr>
                      <a:r>
                        <a:rPr lang="en-US" sz="1200" b="1" dirty="0" smtClean="0">
                          <a:latin typeface="Segoe UI" pitchFamily="34" charset="0"/>
                          <a:ea typeface="Segoe UI" pitchFamily="34" charset="0"/>
                          <a:cs typeface="Segoe UI" pitchFamily="34" charset="0"/>
                        </a:rPr>
                        <a:t>3 </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a:t>
                      </a:r>
                      <a:endParaRPr lang="en-US" sz="1200" b="1" dirty="0">
                        <a:latin typeface="Segoe UI" pitchFamily="34" charset="0"/>
                        <a:ea typeface="Segoe UI" pitchFamily="34" charset="0"/>
                        <a:cs typeface="Segoe UI" pitchFamily="34" charset="0"/>
                      </a:endParaRPr>
                    </a:p>
                  </a:txBody>
                  <a:tcPr/>
                </a:tc>
                <a:tc>
                  <a:txBody>
                    <a:bodyPr/>
                    <a:lstStyle/>
                    <a:p>
                      <a:pPr algn="ctr"/>
                      <a:endParaRPr lang="en-US" sz="1200" b="1" dirty="0">
                        <a:latin typeface="Segoe UI" pitchFamily="34" charset="0"/>
                        <a:ea typeface="Segoe UI" pitchFamily="34" charset="0"/>
                        <a:cs typeface="Segoe UI" pitchFamily="34" charset="0"/>
                      </a:endParaRPr>
                    </a:p>
                  </a:txBody>
                  <a:tcPr/>
                </a:tc>
                <a:tc>
                  <a:txBody>
                    <a:bodyPr/>
                    <a:lstStyle/>
                    <a:p>
                      <a:pPr marL="0" indent="0" algn="ctr">
                        <a:buFont typeface="Wingdings" panose="05000000000000000000" pitchFamily="2" charset="2"/>
                        <a:buNone/>
                      </a:pPr>
                      <a:r>
                        <a:rPr lang="en-US" sz="1200" b="1" dirty="0" smtClean="0">
                          <a:latin typeface="Segoe UI" pitchFamily="34" charset="0"/>
                          <a:ea typeface="Segoe UI" pitchFamily="34" charset="0"/>
                          <a:cs typeface="Segoe UI" pitchFamily="34" charset="0"/>
                        </a:rPr>
                        <a:t>4 </a:t>
                      </a:r>
                      <a:endParaRPr lang="en-US" sz="1200" b="1" dirty="0">
                        <a:latin typeface="Segoe UI" pitchFamily="34" charset="0"/>
                        <a:ea typeface="Segoe UI" pitchFamily="34" charset="0"/>
                        <a:cs typeface="Segoe UI" pitchFamily="34" charset="0"/>
                      </a:endParaRPr>
                    </a:p>
                  </a:txBody>
                  <a:tcPr/>
                </a:tc>
                <a:tc>
                  <a:txBody>
                    <a:bodyPr/>
                    <a:lstStyle/>
                    <a:p>
                      <a:pPr algn="ctr"/>
                      <a:r>
                        <a:rPr lang="en-US" sz="1200" b="1" dirty="0" smtClean="0">
                          <a:solidFill>
                            <a:schemeClr val="tx1"/>
                          </a:solidFill>
                          <a:latin typeface="Segoe UI" pitchFamily="34" charset="0"/>
                          <a:ea typeface="Segoe UI" pitchFamily="34" charset="0"/>
                          <a:cs typeface="Segoe UI" pitchFamily="34" charset="0"/>
                        </a:rPr>
                        <a:t>?</a:t>
                      </a:r>
                      <a:endParaRPr lang="en-US" sz="1200" b="1" dirty="0">
                        <a:solidFill>
                          <a:schemeClr val="tx1"/>
                        </a:solidFill>
                        <a:latin typeface="Segoe UI" pitchFamily="34" charset="0"/>
                        <a:ea typeface="Segoe UI" pitchFamily="34" charset="0"/>
                        <a:cs typeface="Segoe UI" pitchFamily="34" charset="0"/>
                      </a:endParaRPr>
                    </a:p>
                  </a:txBody>
                  <a:tcPr/>
                </a:tc>
                <a:tc>
                  <a:txBody>
                    <a:bodyPr/>
                    <a:lstStyle/>
                    <a:p>
                      <a:pPr algn="ctr"/>
                      <a:endParaRPr lang="en-US" sz="1200" b="1" dirty="0">
                        <a:solidFill>
                          <a:schemeClr val="tx1"/>
                        </a:solidFill>
                        <a:latin typeface="Segoe UI" pitchFamily="34" charset="0"/>
                        <a:ea typeface="Segoe UI" pitchFamily="34" charset="0"/>
                        <a:cs typeface="Segoe UI" pitchFamily="34" charset="0"/>
                      </a:endParaRPr>
                    </a:p>
                  </a:txBody>
                  <a:tcPr/>
                </a:tc>
                <a:tc>
                  <a:txBody>
                    <a:bodyPr/>
                    <a:lstStyle/>
                    <a:p>
                      <a:pPr algn="ctr"/>
                      <a:r>
                        <a:rPr lang="en-US" sz="1200" b="1" dirty="0" smtClean="0">
                          <a:latin typeface="Segoe UI" pitchFamily="34" charset="0"/>
                          <a:ea typeface="Segoe UI" pitchFamily="34" charset="0"/>
                          <a:cs typeface="Segoe UI" pitchFamily="34" charset="0"/>
                        </a:rPr>
                        <a:t>?</a:t>
                      </a:r>
                      <a:endParaRPr lang="en-US" sz="1200" b="1" dirty="0">
                        <a:latin typeface="Segoe UI" pitchFamily="34" charset="0"/>
                        <a:ea typeface="Segoe UI" pitchFamily="34" charset="0"/>
                        <a:cs typeface="Segoe UI" pitchFamily="34" charset="0"/>
                      </a:endParaRPr>
                    </a:p>
                  </a:txBody>
                  <a:tcPr/>
                </a:tc>
                <a:tc>
                  <a:txBody>
                    <a:bodyPr/>
                    <a:lstStyle/>
                    <a:p>
                      <a:pPr algn="ctr"/>
                      <a:endParaRPr lang="en-US" sz="1200" b="1" dirty="0">
                        <a:latin typeface="Segoe UI" pitchFamily="34" charset="0"/>
                        <a:ea typeface="Segoe UI" pitchFamily="34" charset="0"/>
                        <a:cs typeface="Segoe UI" pitchFamily="34" charset="0"/>
                      </a:endParaRPr>
                    </a:p>
                  </a:txBody>
                  <a:tcPr/>
                </a:tc>
                <a:tc>
                  <a:txBody>
                    <a:bodyPr/>
                    <a:lstStyle/>
                    <a:p>
                      <a:pPr algn="ctr"/>
                      <a:endParaRPr lang="en-US" sz="1200" b="1" dirty="0">
                        <a:latin typeface="Segoe UI" pitchFamily="34" charset="0"/>
                        <a:ea typeface="Segoe UI" pitchFamily="34" charset="0"/>
                        <a:cs typeface="Segoe UI" pitchFamily="34" charset="0"/>
                      </a:endParaRPr>
                    </a:p>
                  </a:txBody>
                  <a:tcPr/>
                </a:tc>
                <a:tc>
                  <a:txBody>
                    <a:bodyPr/>
                    <a:lstStyle/>
                    <a:p>
                      <a:pPr algn="ctr"/>
                      <a:endParaRPr lang="en-US" sz="1200" b="1" dirty="0">
                        <a:latin typeface="Segoe UI" pitchFamily="34" charset="0"/>
                        <a:ea typeface="Segoe UI" pitchFamily="34" charset="0"/>
                        <a:cs typeface="Segoe UI" pitchFamily="34" charset="0"/>
                      </a:endParaRPr>
                    </a:p>
                  </a:txBody>
                  <a:tcPr/>
                </a:tc>
              </a:tr>
            </a:tbl>
          </a:graphicData>
        </a:graphic>
      </p:graphicFrame>
      <p:sp>
        <p:nvSpPr>
          <p:cNvPr id="6" name="TextBox 5"/>
          <p:cNvSpPr txBox="1"/>
          <p:nvPr/>
        </p:nvSpPr>
        <p:spPr>
          <a:xfrm>
            <a:off x="264976" y="1569339"/>
            <a:ext cx="8417011" cy="762000"/>
          </a:xfrm>
          <a:prstGeom prst="rect">
            <a:avLst/>
          </a:prstGeom>
        </p:spPr>
        <p:txBody>
          <a:bodyPr vert="horz" wrap="square" lIns="91440" tIns="45720" rIns="91440" bIns="45720" rtlCol="0">
            <a:normAutofit fontScale="62500" lnSpcReduction="20000"/>
          </a:bodyPr>
          <a:lstStyle/>
          <a:p>
            <a:pPr marL="285750" indent="-285750">
              <a:buFontTx/>
              <a:buChar char="-"/>
            </a:pPr>
            <a:r>
              <a:rPr lang="en-US" sz="1900" dirty="0" smtClean="0">
                <a:latin typeface="Segoe UI" panose="020B0502040204020203" pitchFamily="34" charset="0"/>
                <a:ea typeface="Segoe UI" panose="020B0502040204020203" pitchFamily="34" charset="0"/>
                <a:cs typeface="Segoe UI" panose="020B0502040204020203" pitchFamily="34" charset="0"/>
              </a:rPr>
              <a:t>new customer – 5% discount</a:t>
            </a:r>
          </a:p>
          <a:p>
            <a:pPr marL="285750" indent="-285750">
              <a:buFontTx/>
              <a:buChar char="-"/>
            </a:pPr>
            <a:r>
              <a:rPr lang="en-US" sz="1900" dirty="0" smtClean="0">
                <a:latin typeface="Segoe UI" panose="020B0502040204020203" pitchFamily="34" charset="0"/>
                <a:ea typeface="Segoe UI" panose="020B0502040204020203" pitchFamily="34" charset="0"/>
                <a:cs typeface="Segoe UI" panose="020B0502040204020203" pitchFamily="34" charset="0"/>
              </a:rPr>
              <a:t>bank client </a:t>
            </a:r>
            <a:r>
              <a:rPr lang="en-US" sz="1900" dirty="0">
                <a:latin typeface="Segoe UI" panose="020B0502040204020203" pitchFamily="34" charset="0"/>
                <a:ea typeface="Segoe UI" panose="020B0502040204020203" pitchFamily="34" charset="0"/>
                <a:cs typeface="Segoe UI" panose="020B0502040204020203" pitchFamily="34" charset="0"/>
              </a:rPr>
              <a:t>less than a </a:t>
            </a:r>
            <a:r>
              <a:rPr lang="en-US" sz="1900" dirty="0" smtClean="0">
                <a:latin typeface="Segoe UI" panose="020B0502040204020203" pitchFamily="34" charset="0"/>
                <a:ea typeface="Segoe UI" panose="020B0502040204020203" pitchFamily="34" charset="0"/>
                <a:cs typeface="Segoe UI" panose="020B0502040204020203" pitchFamily="34" charset="0"/>
              </a:rPr>
              <a:t>year – 10% discount</a:t>
            </a:r>
          </a:p>
          <a:p>
            <a:pPr marL="285750" indent="-285750">
              <a:buFontTx/>
              <a:buChar char="-"/>
            </a:pPr>
            <a:r>
              <a:rPr lang="en-US" sz="1900" dirty="0">
                <a:latin typeface="Segoe UI" panose="020B0502040204020203" pitchFamily="34" charset="0"/>
                <a:ea typeface="Segoe UI" panose="020B0502040204020203" pitchFamily="34" charset="0"/>
                <a:cs typeface="Segoe UI" panose="020B0502040204020203" pitchFamily="34" charset="0"/>
              </a:rPr>
              <a:t>bank client </a:t>
            </a:r>
            <a:r>
              <a:rPr lang="en-US" sz="1900" dirty="0" smtClean="0">
                <a:latin typeface="Segoe UI" panose="020B0502040204020203" pitchFamily="34" charset="0"/>
                <a:ea typeface="Segoe UI" panose="020B0502040204020203" pitchFamily="34" charset="0"/>
                <a:cs typeface="Segoe UI" panose="020B0502040204020203" pitchFamily="34" charset="0"/>
              </a:rPr>
              <a:t>more </a:t>
            </a:r>
            <a:r>
              <a:rPr lang="en-US" sz="1900" dirty="0">
                <a:latin typeface="Segoe UI" panose="020B0502040204020203" pitchFamily="34" charset="0"/>
                <a:ea typeface="Segoe UI" panose="020B0502040204020203" pitchFamily="34" charset="0"/>
                <a:cs typeface="Segoe UI" panose="020B0502040204020203" pitchFamily="34" charset="0"/>
              </a:rPr>
              <a:t>than a year – </a:t>
            </a:r>
            <a:r>
              <a:rPr lang="en-US" sz="1900" dirty="0" smtClean="0">
                <a:latin typeface="Segoe UI" panose="020B0502040204020203" pitchFamily="34" charset="0"/>
                <a:ea typeface="Segoe UI" panose="020B0502040204020203" pitchFamily="34" charset="0"/>
                <a:cs typeface="Segoe UI" panose="020B0502040204020203" pitchFamily="34" charset="0"/>
              </a:rPr>
              <a:t>15% discount</a:t>
            </a:r>
          </a:p>
          <a:p>
            <a:pPr marL="285750" indent="-285750">
              <a:buFontTx/>
              <a:buChar char="-"/>
            </a:pPr>
            <a:r>
              <a:rPr lang="en-US" sz="1900" dirty="0">
                <a:latin typeface="Segoe UI" panose="020B0502040204020203" pitchFamily="34" charset="0"/>
                <a:ea typeface="Segoe UI" panose="020B0502040204020203" pitchFamily="34" charset="0"/>
                <a:cs typeface="Segoe UI" panose="020B0502040204020203" pitchFamily="34" charset="0"/>
              </a:rPr>
              <a:t>c</a:t>
            </a:r>
            <a:r>
              <a:rPr lang="en-US" sz="1900" dirty="0" smtClean="0">
                <a:latin typeface="Segoe UI" panose="020B0502040204020203" pitchFamily="34" charset="0"/>
                <a:ea typeface="Segoe UI" panose="020B0502040204020203" pitchFamily="34" charset="0"/>
                <a:cs typeface="Segoe UI" panose="020B0502040204020203" pitchFamily="34" charset="0"/>
              </a:rPr>
              <a:t>oupon – 20% discount (</a:t>
            </a:r>
            <a:r>
              <a:rPr lang="en-US" sz="1900" dirty="0">
                <a:latin typeface="Segoe UI" panose="020B0502040204020203" pitchFamily="34" charset="0"/>
                <a:ea typeface="Segoe UI" panose="020B0502040204020203" pitchFamily="34" charset="0"/>
                <a:cs typeface="Segoe UI" panose="020B0502040204020203" pitchFamily="34" charset="0"/>
              </a:rPr>
              <a:t>can't be used with the 'new customer' and ‘less than a year existing customer’ </a:t>
            </a:r>
            <a:r>
              <a:rPr lang="en-US" sz="1900" dirty="0" smtClean="0">
                <a:latin typeface="Segoe UI" panose="020B0502040204020203" pitchFamily="34" charset="0"/>
                <a:ea typeface="Segoe UI" panose="020B0502040204020203" pitchFamily="34" charset="0"/>
                <a:cs typeface="Segoe UI" panose="020B0502040204020203" pitchFamily="34" charset="0"/>
              </a:rPr>
              <a:t>discounts)</a:t>
            </a:r>
          </a:p>
          <a:p>
            <a:pPr marL="285750" indent="-285750">
              <a:buFontTx/>
              <a:buChar char="-"/>
            </a:pPr>
            <a:endParaRPr lang="en-US" dirty="0"/>
          </a:p>
          <a:p>
            <a:pPr marL="285750" indent="-285750">
              <a:buFontTx/>
              <a:buChar char="-"/>
            </a:pPr>
            <a:endParaRPr lang="en-US" dirty="0" smtClean="0"/>
          </a:p>
          <a:p>
            <a:pPr marL="285750" indent="-285750">
              <a:buFontTx/>
              <a:buChar char="-"/>
            </a:pPr>
            <a:endParaRPr lang="uk-UA" dirty="0" smtClean="0"/>
          </a:p>
        </p:txBody>
      </p:sp>
      <p:sp>
        <p:nvSpPr>
          <p:cNvPr id="2" name="Rectangle 1"/>
          <p:cNvSpPr/>
          <p:nvPr/>
        </p:nvSpPr>
        <p:spPr>
          <a:xfrm>
            <a:off x="320722" y="5257800"/>
            <a:ext cx="8498024" cy="1107996"/>
          </a:xfrm>
          <a:prstGeom prst="rect">
            <a:avLst/>
          </a:prstGeom>
        </p:spPr>
        <p:txBody>
          <a:bodyPr wrap="square">
            <a:spAutoFit/>
          </a:bodyPr>
          <a:lstStyle/>
          <a:p>
            <a:r>
              <a:rPr lang="en-US" sz="1100" b="1" dirty="0">
                <a:latin typeface="Segoe UI" panose="020B0502040204020203" pitchFamily="34" charset="0"/>
                <a:ea typeface="Segoe UI" panose="020B0502040204020203" pitchFamily="34" charset="0"/>
                <a:cs typeface="Segoe UI" panose="020B0502040204020203" pitchFamily="34" charset="0"/>
              </a:rPr>
              <a:t>Error message 1 </a:t>
            </a:r>
            <a:r>
              <a:rPr lang="en-US" sz="1100" dirty="0">
                <a:latin typeface="Segoe UI" panose="020B0502040204020203" pitchFamily="34" charset="0"/>
                <a:ea typeface="Segoe UI" panose="020B0502040204020203" pitchFamily="34" charset="0"/>
                <a:cs typeface="Segoe UI" panose="020B0502040204020203" pitchFamily="34" charset="0"/>
              </a:rPr>
              <a:t>– ‘You cannot be both a new customer and also an existing customer for more and less than a year</a:t>
            </a:r>
            <a:r>
              <a:rPr lang="en-US" sz="1100" dirty="0" smtClean="0">
                <a:latin typeface="Segoe UI" panose="020B0502040204020203" pitchFamily="34" charset="0"/>
                <a:ea typeface="Segoe UI" panose="020B0502040204020203" pitchFamily="34" charset="0"/>
                <a:cs typeface="Segoe UI" panose="020B0502040204020203" pitchFamily="34" charset="0"/>
              </a:rPr>
              <a:t>. Please try again.’</a:t>
            </a:r>
            <a:endParaRPr lang="en-US" sz="1100" dirty="0">
              <a:latin typeface="Segoe UI" panose="020B0502040204020203" pitchFamily="34" charset="0"/>
              <a:ea typeface="Segoe UI" panose="020B0502040204020203" pitchFamily="34" charset="0"/>
              <a:cs typeface="Segoe UI" panose="020B0502040204020203" pitchFamily="34" charset="0"/>
            </a:endParaRPr>
          </a:p>
          <a:p>
            <a:r>
              <a:rPr lang="en-US" sz="1100" b="1" dirty="0">
                <a:latin typeface="Segoe UI" panose="020B0502040204020203" pitchFamily="34" charset="0"/>
                <a:ea typeface="Segoe UI" panose="020B0502040204020203" pitchFamily="34" charset="0"/>
                <a:cs typeface="Segoe UI" panose="020B0502040204020203" pitchFamily="34" charset="0"/>
              </a:rPr>
              <a:t>Error message </a:t>
            </a:r>
            <a:r>
              <a:rPr lang="en-US" sz="1100" b="1" dirty="0" smtClean="0">
                <a:latin typeface="Segoe UI" panose="020B0502040204020203" pitchFamily="34" charset="0"/>
                <a:ea typeface="Segoe UI" panose="020B0502040204020203" pitchFamily="34" charset="0"/>
                <a:cs typeface="Segoe UI" panose="020B0502040204020203" pitchFamily="34" charset="0"/>
              </a:rPr>
              <a:t>2 </a:t>
            </a:r>
            <a:r>
              <a:rPr lang="en-US" sz="1100" dirty="0" smtClean="0">
                <a:latin typeface="Segoe UI" panose="020B0502040204020203" pitchFamily="34" charset="0"/>
                <a:ea typeface="Segoe UI" panose="020B0502040204020203" pitchFamily="34" charset="0"/>
                <a:cs typeface="Segoe UI" panose="020B0502040204020203" pitchFamily="34" charset="0"/>
              </a:rPr>
              <a:t>– ‘You </a:t>
            </a:r>
            <a:r>
              <a:rPr lang="en-US" sz="1100" dirty="0">
                <a:latin typeface="Segoe UI" panose="020B0502040204020203" pitchFamily="34" charset="0"/>
                <a:ea typeface="Segoe UI" panose="020B0502040204020203" pitchFamily="34" charset="0"/>
                <a:cs typeface="Segoe UI" panose="020B0502040204020203" pitchFamily="34" charset="0"/>
              </a:rPr>
              <a:t>cannot be both a new customer and also an existing customer for less than a year</a:t>
            </a:r>
            <a:r>
              <a:rPr lang="en-US" sz="1100" dirty="0" smtClean="0">
                <a:latin typeface="Segoe UI" panose="020B0502040204020203" pitchFamily="34" charset="0"/>
                <a:ea typeface="Segoe UI" panose="020B0502040204020203" pitchFamily="34" charset="0"/>
                <a:cs typeface="Segoe UI" panose="020B0502040204020203" pitchFamily="34" charset="0"/>
              </a:rPr>
              <a:t>. </a:t>
            </a:r>
            <a:r>
              <a:rPr lang="en-US" sz="1100" dirty="0">
                <a:latin typeface="Segoe UI" panose="020B0502040204020203" pitchFamily="34" charset="0"/>
                <a:ea typeface="Segoe UI" panose="020B0502040204020203" pitchFamily="34" charset="0"/>
                <a:cs typeface="Segoe UI" panose="020B0502040204020203" pitchFamily="34" charset="0"/>
              </a:rPr>
              <a:t>Please try again</a:t>
            </a:r>
            <a:r>
              <a:rPr lang="en-US" sz="1100" dirty="0" smtClean="0">
                <a:latin typeface="Segoe UI" panose="020B0502040204020203" pitchFamily="34" charset="0"/>
                <a:ea typeface="Segoe UI" panose="020B0502040204020203" pitchFamily="34" charset="0"/>
                <a:cs typeface="Segoe UI" panose="020B0502040204020203" pitchFamily="34" charset="0"/>
              </a:rPr>
              <a:t>.’</a:t>
            </a:r>
            <a:endParaRPr lang="en-US" sz="1100" dirty="0">
              <a:latin typeface="Segoe UI" panose="020B0502040204020203" pitchFamily="34" charset="0"/>
              <a:ea typeface="Segoe UI" panose="020B0502040204020203" pitchFamily="34" charset="0"/>
              <a:cs typeface="Segoe UI" panose="020B0502040204020203" pitchFamily="34" charset="0"/>
            </a:endParaRPr>
          </a:p>
          <a:p>
            <a:r>
              <a:rPr lang="en-US" sz="1100" b="1" dirty="0">
                <a:latin typeface="Segoe UI" panose="020B0502040204020203" pitchFamily="34" charset="0"/>
                <a:ea typeface="Segoe UI" panose="020B0502040204020203" pitchFamily="34" charset="0"/>
                <a:cs typeface="Segoe UI" panose="020B0502040204020203" pitchFamily="34" charset="0"/>
              </a:rPr>
              <a:t>Error message 3 </a:t>
            </a:r>
            <a:r>
              <a:rPr lang="en-US" sz="1100" dirty="0">
                <a:latin typeface="Segoe UI" panose="020B0502040204020203" pitchFamily="34" charset="0"/>
                <a:ea typeface="Segoe UI" panose="020B0502040204020203" pitchFamily="34" charset="0"/>
                <a:cs typeface="Segoe UI" panose="020B0502040204020203" pitchFamily="34" charset="0"/>
              </a:rPr>
              <a:t>– ‘You cannot be both a new customer and also an existing customer for more than a year</a:t>
            </a:r>
            <a:r>
              <a:rPr lang="en-US" sz="1100" dirty="0" smtClean="0">
                <a:latin typeface="Segoe UI" panose="020B0502040204020203" pitchFamily="34" charset="0"/>
                <a:ea typeface="Segoe UI" panose="020B0502040204020203" pitchFamily="34" charset="0"/>
                <a:cs typeface="Segoe UI" panose="020B0502040204020203" pitchFamily="34" charset="0"/>
              </a:rPr>
              <a:t>.</a:t>
            </a:r>
            <a:r>
              <a:rPr lang="en-US" sz="1100" dirty="0">
                <a:latin typeface="Segoe UI" panose="020B0502040204020203" pitchFamily="34" charset="0"/>
                <a:ea typeface="Segoe UI" panose="020B0502040204020203" pitchFamily="34" charset="0"/>
                <a:cs typeface="Segoe UI" panose="020B0502040204020203" pitchFamily="34" charset="0"/>
              </a:rPr>
              <a:t> Please try again</a:t>
            </a:r>
            <a:r>
              <a:rPr lang="en-US" sz="1100" dirty="0" smtClean="0">
                <a:latin typeface="Segoe UI" panose="020B0502040204020203" pitchFamily="34" charset="0"/>
                <a:ea typeface="Segoe UI" panose="020B0502040204020203" pitchFamily="34" charset="0"/>
                <a:cs typeface="Segoe UI" panose="020B0502040204020203" pitchFamily="34" charset="0"/>
              </a:rPr>
              <a:t>.’</a:t>
            </a:r>
            <a:endParaRPr lang="en-US" sz="1100" dirty="0">
              <a:latin typeface="Segoe UI" panose="020B0502040204020203" pitchFamily="34" charset="0"/>
              <a:ea typeface="Segoe UI" panose="020B0502040204020203" pitchFamily="34" charset="0"/>
              <a:cs typeface="Segoe UI" panose="020B0502040204020203" pitchFamily="34" charset="0"/>
            </a:endParaRPr>
          </a:p>
          <a:p>
            <a:pPr algn="just"/>
            <a:r>
              <a:rPr lang="en-US" sz="1100" b="1" dirty="0">
                <a:latin typeface="Segoe UI" panose="020B0502040204020203" pitchFamily="34" charset="0"/>
                <a:ea typeface="Segoe UI" panose="020B0502040204020203" pitchFamily="34" charset="0"/>
                <a:cs typeface="Segoe UI" panose="020B0502040204020203" pitchFamily="34" charset="0"/>
              </a:rPr>
              <a:t>Error message 4</a:t>
            </a:r>
            <a:r>
              <a:rPr lang="en-US" sz="1100" dirty="0">
                <a:latin typeface="Segoe UI" panose="020B0502040204020203" pitchFamily="34" charset="0"/>
                <a:ea typeface="Segoe UI" panose="020B0502040204020203" pitchFamily="34" charset="0"/>
                <a:cs typeface="Segoe UI" panose="020B0502040204020203" pitchFamily="34" charset="0"/>
              </a:rPr>
              <a:t> – ‘You cannot be both an existing customer for less and more than a year</a:t>
            </a:r>
            <a:r>
              <a:rPr lang="en-US" sz="1100" dirty="0" smtClean="0">
                <a:latin typeface="Segoe UI" panose="020B0502040204020203" pitchFamily="34" charset="0"/>
                <a:ea typeface="Segoe UI" panose="020B0502040204020203" pitchFamily="34" charset="0"/>
                <a:cs typeface="Segoe UI" panose="020B0502040204020203" pitchFamily="34" charset="0"/>
              </a:rPr>
              <a:t>. </a:t>
            </a:r>
            <a:r>
              <a:rPr lang="en-US" sz="1100" dirty="0">
                <a:latin typeface="Segoe UI" panose="020B0502040204020203" pitchFamily="34" charset="0"/>
                <a:ea typeface="Segoe UI" panose="020B0502040204020203" pitchFamily="34" charset="0"/>
                <a:cs typeface="Segoe UI" panose="020B0502040204020203" pitchFamily="34" charset="0"/>
              </a:rPr>
              <a:t>Please try again</a:t>
            </a:r>
            <a:r>
              <a:rPr lang="en-US" sz="1100" dirty="0" smtClean="0">
                <a:latin typeface="Segoe UI" panose="020B0502040204020203" pitchFamily="34" charset="0"/>
                <a:ea typeface="Segoe UI" panose="020B0502040204020203" pitchFamily="34" charset="0"/>
                <a:cs typeface="Segoe UI" panose="020B0502040204020203" pitchFamily="34" charset="0"/>
              </a:rPr>
              <a:t>.’</a:t>
            </a:r>
          </a:p>
          <a:p>
            <a:r>
              <a:rPr lang="en-US" sz="1100" b="1" dirty="0" smtClean="0">
                <a:latin typeface="Segoe UI" panose="020B0502040204020203" pitchFamily="34" charset="0"/>
                <a:ea typeface="Segoe UI" panose="020B0502040204020203" pitchFamily="34" charset="0"/>
                <a:cs typeface="Segoe UI" panose="020B0502040204020203" pitchFamily="34" charset="0"/>
              </a:rPr>
              <a:t>?</a:t>
            </a:r>
            <a:r>
              <a:rPr lang="en-US" sz="1100" dirty="0" smtClean="0">
                <a:latin typeface="Segoe UI" panose="020B0502040204020203" pitchFamily="34" charset="0"/>
                <a:ea typeface="Segoe UI" panose="020B0502040204020203" pitchFamily="34" charset="0"/>
                <a:cs typeface="Segoe UI" panose="020B0502040204020203" pitchFamily="34" charset="0"/>
              </a:rPr>
              <a:t> - The </a:t>
            </a:r>
            <a:r>
              <a:rPr lang="en-US" sz="1100" dirty="0">
                <a:latin typeface="Segoe UI" panose="020B0502040204020203" pitchFamily="34" charset="0"/>
                <a:ea typeface="Segoe UI" panose="020B0502040204020203" pitchFamily="34" charset="0"/>
                <a:cs typeface="Segoe UI" panose="020B0502040204020203" pitchFamily="34" charset="0"/>
              </a:rPr>
              <a:t>20% </a:t>
            </a:r>
            <a:r>
              <a:rPr lang="en-US" sz="1100" dirty="0" smtClean="0">
                <a:latin typeface="Segoe UI" panose="020B0502040204020203" pitchFamily="34" charset="0"/>
                <a:ea typeface="Segoe UI" panose="020B0502040204020203" pitchFamily="34" charset="0"/>
                <a:cs typeface="Segoe UI" panose="020B0502040204020203" pitchFamily="34" charset="0"/>
              </a:rPr>
              <a:t> and 35% discounts are </a:t>
            </a:r>
            <a:r>
              <a:rPr lang="en-US" sz="1100" dirty="0">
                <a:latin typeface="Segoe UI" panose="020B0502040204020203" pitchFamily="34" charset="0"/>
                <a:ea typeface="Segoe UI" panose="020B0502040204020203" pitchFamily="34" charset="0"/>
                <a:cs typeface="Segoe UI" panose="020B0502040204020203" pitchFamily="34" charset="0"/>
              </a:rPr>
              <a:t>an </a:t>
            </a:r>
            <a:r>
              <a:rPr lang="en-US" sz="1100" dirty="0" smtClean="0">
                <a:latin typeface="Segoe UI" panose="020B0502040204020203" pitchFamily="34" charset="0"/>
                <a:ea typeface="Segoe UI" panose="020B0502040204020203" pitchFamily="34" charset="0"/>
                <a:cs typeface="Segoe UI" panose="020B0502040204020203" pitchFamily="34" charset="0"/>
              </a:rPr>
              <a:t>assumption, </a:t>
            </a:r>
            <a:r>
              <a:rPr lang="en-US" sz="1100" dirty="0">
                <a:latin typeface="Segoe UI" panose="020B0502040204020203" pitchFamily="34" charset="0"/>
                <a:ea typeface="Segoe UI" panose="020B0502040204020203" pitchFamily="34" charset="0"/>
                <a:cs typeface="Segoe UI" panose="020B0502040204020203" pitchFamily="34" charset="0"/>
              </a:rPr>
              <a:t>and we should check that </a:t>
            </a:r>
            <a:r>
              <a:rPr lang="en-US" sz="1100" dirty="0" smtClean="0">
                <a:latin typeface="Segoe UI" panose="020B0502040204020203" pitchFamily="34" charset="0"/>
                <a:ea typeface="Segoe UI" panose="020B0502040204020203" pitchFamily="34" charset="0"/>
                <a:cs typeface="Segoe UI" panose="020B0502040204020203" pitchFamily="34" charset="0"/>
              </a:rPr>
              <a:t>these assumptions are </a:t>
            </a:r>
            <a:r>
              <a:rPr lang="en-US" sz="1100" dirty="0">
                <a:latin typeface="Segoe UI" panose="020B0502040204020203" pitchFamily="34" charset="0"/>
                <a:ea typeface="Segoe UI" panose="020B0502040204020203" pitchFamily="34" charset="0"/>
                <a:cs typeface="Segoe UI" panose="020B0502040204020203" pitchFamily="34" charset="0"/>
              </a:rPr>
              <a:t>correct, by asking the person who wrote the </a:t>
            </a:r>
            <a:r>
              <a:rPr lang="en-US" sz="1100" dirty="0" smtClean="0">
                <a:latin typeface="Segoe UI" panose="020B0502040204020203" pitchFamily="34" charset="0"/>
                <a:ea typeface="Segoe UI" panose="020B0502040204020203" pitchFamily="34" charset="0"/>
                <a:cs typeface="Segoe UI" panose="020B0502040204020203" pitchFamily="34" charset="0"/>
              </a:rPr>
              <a:t>specification.</a:t>
            </a:r>
            <a:endParaRPr lang="en-US" sz="1100"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687188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a:spLocks noGrp="1"/>
          </p:cNvSpPr>
          <p:nvPr>
            <p:ph type="title"/>
          </p:nvPr>
        </p:nvSpPr>
        <p:spPr>
          <a:xfrm>
            <a:off x="185350" y="-32385"/>
            <a:ext cx="8229600" cy="914400"/>
          </a:xfrm>
        </p:spPr>
        <p:txBody>
          <a:bodyPr>
            <a:normAutofit/>
          </a:bodyPr>
          <a:lstStyle/>
          <a:p>
            <a:r>
              <a:rPr lang="en-US" sz="3200" dirty="0"/>
              <a:t>State Transition</a:t>
            </a:r>
            <a:endParaRPr lang="uk-UA" sz="3200" dirty="0"/>
          </a:p>
        </p:txBody>
      </p:sp>
      <p:sp>
        <p:nvSpPr>
          <p:cNvPr id="10" name="Rectangle 3"/>
          <p:cNvSpPr txBox="1">
            <a:spLocks noChangeArrowheads="1"/>
          </p:cNvSpPr>
          <p:nvPr/>
        </p:nvSpPr>
        <p:spPr>
          <a:xfrm>
            <a:off x="179434" y="685799"/>
            <a:ext cx="8653849" cy="4876800"/>
          </a:xfrm>
          <a:prstGeom prst="rect">
            <a:avLst/>
          </a:prstGeom>
          <a:effectLst/>
        </p:spPr>
        <p:txBody>
          <a:bodyPr vert="horz" lIns="91440" tIns="45720" rIns="91440" bIns="45720" rtlCol="0">
            <a:normAutofit/>
          </a:bodyPr>
          <a:lstStyle>
            <a:lvl1pPr marL="266700" indent="-266700" algn="l" defTabSz="914400" rtl="0" eaLnBrk="1" latinLnBrk="0" hangingPunct="1">
              <a:spcBef>
                <a:spcPct val="20000"/>
              </a:spcBef>
              <a:buClr>
                <a:srgbClr val="017EB8"/>
              </a:buClr>
              <a:buFont typeface="Arial" panose="020B0604020202020204" pitchFamily="34" charset="0"/>
              <a:buChar char="•"/>
              <a:defRPr sz="3200" kern="1200" baseline="0">
                <a:solidFill>
                  <a:schemeClr val="tx1">
                    <a:lumMod val="75000"/>
                    <a:lumOff val="25000"/>
                  </a:schemeClr>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800" kern="1200" baseline="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2400" kern="1200" baseline="0">
                <a:solidFill>
                  <a:schemeClr val="tx1">
                    <a:lumMod val="65000"/>
                    <a:lumOff val="35000"/>
                  </a:schemeClr>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baseline="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chemeClr val="tx1">
                  <a:lumMod val="50000"/>
                  <a:lumOff val="50000"/>
                </a:schemeClr>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1600" b="1" u="sng" dirty="0" smtClean="0"/>
              <a:t>Task:</a:t>
            </a:r>
            <a:r>
              <a:rPr lang="en-US" sz="1600" dirty="0" smtClean="0"/>
              <a:t> User </a:t>
            </a:r>
            <a:r>
              <a:rPr lang="en-US" sz="1600" dirty="0"/>
              <a:t>sends message using mobile phone. He enters a text of a message, and then phone number of recipient and click ‘Send’. Assume that delivery report option is enabled. If user gets positive delivery report, then message will be delivered to recipient. If not, then message will be stored on server for 12 hours. If recipient turns on the phone until 12 hours over, then message will be delivered. If not, then user will get negative delivery report and should re-send message again.</a:t>
            </a:r>
          </a:p>
        </p:txBody>
      </p:sp>
      <p:cxnSp>
        <p:nvCxnSpPr>
          <p:cNvPr id="35" name="Прямая со стрелкой 34"/>
          <p:cNvCxnSpPr/>
          <p:nvPr/>
        </p:nvCxnSpPr>
        <p:spPr>
          <a:xfrm flipV="1">
            <a:off x="944880" y="3282093"/>
            <a:ext cx="722041" cy="9747"/>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36" name="Скругленный прямоугольник 35"/>
          <p:cNvSpPr/>
          <p:nvPr/>
        </p:nvSpPr>
        <p:spPr>
          <a:xfrm>
            <a:off x="1638560" y="2915154"/>
            <a:ext cx="1048546" cy="849630"/>
          </a:xfrm>
          <a:prstGeom prst="roundRect">
            <a:avLst/>
          </a:prstGeom>
          <a:effectLst>
            <a:outerShdw blurRad="50800" dist="38100" dir="18900000" algn="b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Segoe UI" pitchFamily="34" charset="0"/>
                <a:ea typeface="Segoe UI" pitchFamily="34" charset="0"/>
                <a:cs typeface="Segoe UI" pitchFamily="34" charset="0"/>
              </a:rPr>
              <a:t>Text message is entered</a:t>
            </a:r>
            <a:endParaRPr lang="uk-UA" sz="1400" dirty="0">
              <a:latin typeface="Segoe UI" pitchFamily="34" charset="0"/>
              <a:ea typeface="Segoe UI" pitchFamily="34" charset="0"/>
              <a:cs typeface="Segoe UI" pitchFamily="34" charset="0"/>
            </a:endParaRPr>
          </a:p>
        </p:txBody>
      </p:sp>
      <p:sp>
        <p:nvSpPr>
          <p:cNvPr id="37" name="Скругленный прямоугольник 36"/>
          <p:cNvSpPr/>
          <p:nvPr/>
        </p:nvSpPr>
        <p:spPr>
          <a:xfrm>
            <a:off x="3363299" y="2939470"/>
            <a:ext cx="1001435" cy="819150"/>
          </a:xfrm>
          <a:prstGeom prst="roundRect">
            <a:avLst/>
          </a:prstGeom>
          <a:effectLst>
            <a:outerShdw blurRad="50800" dist="38100" dir="18900000" algn="b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Segoe UI" pitchFamily="34" charset="0"/>
                <a:ea typeface="Segoe UI" pitchFamily="34" charset="0"/>
                <a:cs typeface="Segoe UI" pitchFamily="34" charset="0"/>
              </a:rPr>
              <a:t>Phone number</a:t>
            </a:r>
          </a:p>
          <a:p>
            <a:pPr algn="ctr"/>
            <a:r>
              <a:rPr lang="en-US" sz="1400" dirty="0" smtClean="0">
                <a:latin typeface="Segoe UI" pitchFamily="34" charset="0"/>
                <a:ea typeface="Segoe UI" pitchFamily="34" charset="0"/>
                <a:cs typeface="Segoe UI" pitchFamily="34" charset="0"/>
              </a:rPr>
              <a:t> is added</a:t>
            </a:r>
            <a:endParaRPr lang="uk-UA" sz="1400" dirty="0">
              <a:latin typeface="Segoe UI" pitchFamily="34" charset="0"/>
              <a:ea typeface="Segoe UI" pitchFamily="34" charset="0"/>
              <a:cs typeface="Segoe UI" pitchFamily="34" charset="0"/>
            </a:endParaRPr>
          </a:p>
        </p:txBody>
      </p:sp>
      <p:sp>
        <p:nvSpPr>
          <p:cNvPr id="40" name="Скругленный прямоугольник 39"/>
          <p:cNvSpPr/>
          <p:nvPr/>
        </p:nvSpPr>
        <p:spPr>
          <a:xfrm>
            <a:off x="7468857" y="3783330"/>
            <a:ext cx="1601362" cy="838200"/>
          </a:xfrm>
          <a:prstGeom prst="roundRect">
            <a:avLst/>
          </a:prstGeom>
          <a:effectLst>
            <a:outerShdw blurRad="50800" dist="38100" dir="18900000" algn="b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latin typeface="Segoe UI" pitchFamily="34" charset="0"/>
                <a:ea typeface="Segoe UI" pitchFamily="34" charset="0"/>
                <a:cs typeface="Segoe UI" pitchFamily="34" charset="0"/>
              </a:rPr>
              <a:t>Positive delivered report</a:t>
            </a:r>
            <a:endParaRPr lang="uk-UA" sz="1400" dirty="0">
              <a:latin typeface="Segoe UI" pitchFamily="34" charset="0"/>
              <a:ea typeface="Segoe UI" pitchFamily="34" charset="0"/>
              <a:cs typeface="Segoe UI" pitchFamily="34" charset="0"/>
            </a:endParaRPr>
          </a:p>
        </p:txBody>
      </p:sp>
      <p:sp>
        <p:nvSpPr>
          <p:cNvPr id="41" name="Скругленный прямоугольник 40"/>
          <p:cNvSpPr/>
          <p:nvPr/>
        </p:nvSpPr>
        <p:spPr>
          <a:xfrm>
            <a:off x="7468857" y="2719889"/>
            <a:ext cx="978090" cy="617220"/>
          </a:xfrm>
          <a:prstGeom prst="roundRect">
            <a:avLst/>
          </a:prstGeom>
          <a:effectLst>
            <a:outerShdw blurRad="50800" dist="38100" dir="18900000" algn="b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Segoe UI" pitchFamily="34" charset="0"/>
                <a:ea typeface="Segoe UI" pitchFamily="34" charset="0"/>
                <a:cs typeface="Segoe UI" pitchFamily="34" charset="0"/>
              </a:rPr>
              <a:t>Message is sent</a:t>
            </a:r>
            <a:endParaRPr lang="uk-UA" sz="1400" dirty="0">
              <a:latin typeface="Segoe UI" pitchFamily="34" charset="0"/>
              <a:ea typeface="Segoe UI" pitchFamily="34" charset="0"/>
              <a:cs typeface="Segoe UI" pitchFamily="34" charset="0"/>
            </a:endParaRPr>
          </a:p>
        </p:txBody>
      </p:sp>
      <p:sp>
        <p:nvSpPr>
          <p:cNvPr id="42" name="Скругленный прямоугольник 41"/>
          <p:cNvSpPr/>
          <p:nvPr/>
        </p:nvSpPr>
        <p:spPr>
          <a:xfrm>
            <a:off x="4229100" y="5405718"/>
            <a:ext cx="1809751" cy="689610"/>
          </a:xfrm>
          <a:prstGeom prst="roundRect">
            <a:avLst/>
          </a:prstGeom>
          <a:effectLst>
            <a:outerShdw blurRad="50800" dist="38100" dir="18900000" algn="b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Segoe UI" pitchFamily="34" charset="0"/>
                <a:ea typeface="Segoe UI" pitchFamily="34" charset="0"/>
                <a:cs typeface="Segoe UI" pitchFamily="34" charset="0"/>
              </a:rPr>
              <a:t>Stored on server 12 hours</a:t>
            </a:r>
            <a:endParaRPr lang="uk-UA" sz="1400" dirty="0">
              <a:latin typeface="Segoe UI" pitchFamily="34" charset="0"/>
              <a:ea typeface="Segoe UI" pitchFamily="34" charset="0"/>
              <a:cs typeface="Segoe UI" pitchFamily="34" charset="0"/>
            </a:endParaRPr>
          </a:p>
        </p:txBody>
      </p:sp>
      <p:sp>
        <p:nvSpPr>
          <p:cNvPr id="38" name="Овал 37"/>
          <p:cNvSpPr/>
          <p:nvPr/>
        </p:nvSpPr>
        <p:spPr>
          <a:xfrm>
            <a:off x="258358" y="2929890"/>
            <a:ext cx="818882" cy="685800"/>
          </a:xfrm>
          <a:prstGeom prst="ellipse">
            <a:avLst/>
          </a:prstGeom>
          <a:effectLst>
            <a:outerShdw blurRad="50800" dist="38100" dir="18900000" algn="b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latin typeface="Segoe UI" pitchFamily="34" charset="0"/>
                <a:ea typeface="Segoe UI" pitchFamily="34" charset="0"/>
                <a:cs typeface="Segoe UI" pitchFamily="34" charset="0"/>
              </a:rPr>
              <a:t>Start</a:t>
            </a:r>
            <a:endParaRPr lang="uk-UA" sz="1400" dirty="0">
              <a:latin typeface="Segoe UI" pitchFamily="34" charset="0"/>
              <a:ea typeface="Segoe UI" pitchFamily="34" charset="0"/>
              <a:cs typeface="Segoe UI" pitchFamily="34" charset="0"/>
            </a:endParaRPr>
          </a:p>
        </p:txBody>
      </p:sp>
      <p:sp>
        <p:nvSpPr>
          <p:cNvPr id="43" name="TextBox 42"/>
          <p:cNvSpPr txBox="1"/>
          <p:nvPr/>
        </p:nvSpPr>
        <p:spPr>
          <a:xfrm>
            <a:off x="870308" y="2763924"/>
            <a:ext cx="1066800" cy="266700"/>
          </a:xfrm>
          <a:prstGeom prst="rect">
            <a:avLst/>
          </a:prstGeom>
        </p:spPr>
        <p:txBody>
          <a:bodyPr vert="horz" wrap="square" lIns="91440" tIns="45720" rIns="91440" bIns="45720" rtlCol="0">
            <a:normAutofit fontScale="77500" lnSpcReduction="20000"/>
          </a:bodyPr>
          <a:lstStyle/>
          <a:p>
            <a:pPr marL="0" indent="0">
              <a:buFont typeface="Arial" panose="020B0604020202020204" pitchFamily="34" charset="0"/>
              <a:buNone/>
            </a:pPr>
            <a:r>
              <a:rPr lang="en-US" dirty="0" smtClean="0">
                <a:latin typeface="Segoe UI" pitchFamily="34" charset="0"/>
                <a:ea typeface="Segoe UI" pitchFamily="34" charset="0"/>
                <a:cs typeface="Segoe UI" pitchFamily="34" charset="0"/>
              </a:rPr>
              <a:t>Type</a:t>
            </a:r>
            <a:r>
              <a:rPr lang="en-US" dirty="0" smtClean="0"/>
              <a:t> </a:t>
            </a:r>
            <a:r>
              <a:rPr lang="en-US" dirty="0" smtClean="0">
                <a:latin typeface="Segoe UI" pitchFamily="34" charset="0"/>
                <a:ea typeface="Segoe UI" pitchFamily="34" charset="0"/>
                <a:cs typeface="Segoe UI" pitchFamily="34" charset="0"/>
              </a:rPr>
              <a:t>text</a:t>
            </a:r>
            <a:endParaRPr lang="uk-UA" dirty="0" smtClean="0">
              <a:latin typeface="Segoe UI" pitchFamily="34" charset="0"/>
              <a:ea typeface="Segoe UI" pitchFamily="34" charset="0"/>
              <a:cs typeface="Segoe UI" pitchFamily="34" charset="0"/>
            </a:endParaRPr>
          </a:p>
        </p:txBody>
      </p:sp>
      <p:cxnSp>
        <p:nvCxnSpPr>
          <p:cNvPr id="45" name="Прямая со стрелкой 44"/>
          <p:cNvCxnSpPr>
            <a:stCxn id="36" idx="3"/>
          </p:cNvCxnSpPr>
          <p:nvPr/>
        </p:nvCxnSpPr>
        <p:spPr>
          <a:xfrm>
            <a:off x="2687106" y="3339969"/>
            <a:ext cx="683613" cy="9076"/>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46" name="TextBox 45"/>
          <p:cNvSpPr txBox="1"/>
          <p:nvPr/>
        </p:nvSpPr>
        <p:spPr>
          <a:xfrm>
            <a:off x="3581400" y="2800350"/>
            <a:ext cx="1295400" cy="266700"/>
          </a:xfrm>
          <a:prstGeom prst="rect">
            <a:avLst/>
          </a:prstGeom>
        </p:spPr>
        <p:txBody>
          <a:bodyPr vert="horz" wrap="square" lIns="91440" tIns="45720" rIns="91440" bIns="45720" rtlCol="0">
            <a:normAutofit fontScale="77500" lnSpcReduction="20000"/>
          </a:bodyPr>
          <a:lstStyle/>
          <a:p>
            <a:pPr marL="0" indent="0">
              <a:buFont typeface="Arial" panose="020B0604020202020204" pitchFamily="34" charset="0"/>
              <a:buNone/>
            </a:pPr>
            <a:endParaRPr lang="uk-UA" dirty="0" smtClean="0"/>
          </a:p>
        </p:txBody>
      </p:sp>
      <p:sp>
        <p:nvSpPr>
          <p:cNvPr id="47" name="TextBox 46"/>
          <p:cNvSpPr txBox="1"/>
          <p:nvPr/>
        </p:nvSpPr>
        <p:spPr>
          <a:xfrm>
            <a:off x="2305012" y="2649745"/>
            <a:ext cx="1447800" cy="342900"/>
          </a:xfrm>
          <a:prstGeom prst="rect">
            <a:avLst/>
          </a:prstGeom>
        </p:spPr>
        <p:txBody>
          <a:bodyPr vert="horz" wrap="square" lIns="91440" tIns="45720" rIns="91440" bIns="45720" rtlCol="0">
            <a:noAutofit/>
          </a:bodyPr>
          <a:lstStyle/>
          <a:p>
            <a:pPr marL="0" indent="0" algn="ctr">
              <a:buFont typeface="Arial" panose="020B0604020202020204" pitchFamily="34" charset="0"/>
              <a:buNone/>
            </a:pPr>
            <a:r>
              <a:rPr lang="en-US" sz="1400" dirty="0" smtClean="0">
                <a:latin typeface="Segoe UI" pitchFamily="34" charset="0"/>
                <a:ea typeface="Segoe UI" pitchFamily="34" charset="0"/>
                <a:cs typeface="Segoe UI" pitchFamily="34" charset="0"/>
              </a:rPr>
              <a:t>Chose</a:t>
            </a:r>
            <a:r>
              <a:rPr lang="en-US" sz="1400" dirty="0" smtClean="0"/>
              <a:t> </a:t>
            </a:r>
            <a:r>
              <a:rPr lang="en-US" sz="1400" dirty="0" smtClean="0">
                <a:latin typeface="Segoe UI" pitchFamily="34" charset="0"/>
                <a:ea typeface="Segoe UI" pitchFamily="34" charset="0"/>
                <a:cs typeface="Segoe UI" pitchFamily="34" charset="0"/>
              </a:rPr>
              <a:t>phone</a:t>
            </a:r>
          </a:p>
          <a:p>
            <a:pPr marL="0" indent="0" algn="ctr">
              <a:buFont typeface="Arial" panose="020B0604020202020204" pitchFamily="34" charset="0"/>
              <a:buNone/>
            </a:pPr>
            <a:r>
              <a:rPr lang="en-US" sz="1400" dirty="0" smtClean="0"/>
              <a:t> </a:t>
            </a:r>
            <a:r>
              <a:rPr lang="en-US" sz="1400" dirty="0" smtClean="0">
                <a:latin typeface="Segoe UI" pitchFamily="34" charset="0"/>
                <a:ea typeface="Segoe UI" pitchFamily="34" charset="0"/>
                <a:cs typeface="Segoe UI" pitchFamily="34" charset="0"/>
              </a:rPr>
              <a:t>number</a:t>
            </a:r>
            <a:endParaRPr lang="uk-UA" sz="1400" dirty="0" smtClean="0">
              <a:latin typeface="Segoe UI" pitchFamily="34" charset="0"/>
              <a:ea typeface="Segoe UI" pitchFamily="34" charset="0"/>
              <a:cs typeface="Segoe UI" pitchFamily="34" charset="0"/>
            </a:endParaRPr>
          </a:p>
        </p:txBody>
      </p:sp>
      <p:cxnSp>
        <p:nvCxnSpPr>
          <p:cNvPr id="50" name="Прямая со стрелкой 49"/>
          <p:cNvCxnSpPr>
            <a:stCxn id="37" idx="3"/>
            <a:endCxn id="52" idx="1"/>
          </p:cNvCxnSpPr>
          <p:nvPr/>
        </p:nvCxnSpPr>
        <p:spPr>
          <a:xfrm flipV="1">
            <a:off x="4364734" y="2455588"/>
            <a:ext cx="952590" cy="893457"/>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51" name="TextBox 50"/>
          <p:cNvSpPr txBox="1"/>
          <p:nvPr/>
        </p:nvSpPr>
        <p:spPr>
          <a:xfrm>
            <a:off x="6069321" y="2603208"/>
            <a:ext cx="1447800" cy="342900"/>
          </a:xfrm>
          <a:prstGeom prst="rect">
            <a:avLst/>
          </a:prstGeom>
        </p:spPr>
        <p:txBody>
          <a:bodyPr vert="horz" wrap="square" lIns="91440" tIns="45720" rIns="91440" bIns="45720" rtlCol="0">
            <a:noAutofit/>
          </a:bodyPr>
          <a:lstStyle/>
          <a:p>
            <a:pPr marL="0" indent="0" algn="ctr">
              <a:buFont typeface="Arial" panose="020B0604020202020204" pitchFamily="34" charset="0"/>
              <a:buNone/>
            </a:pPr>
            <a:r>
              <a:rPr lang="en-US" sz="1400" dirty="0" smtClean="0">
                <a:latin typeface="Segoe UI" pitchFamily="34" charset="0"/>
                <a:ea typeface="Segoe UI" pitchFamily="34" charset="0"/>
                <a:cs typeface="Segoe UI" pitchFamily="34" charset="0"/>
              </a:rPr>
              <a:t>Click </a:t>
            </a:r>
          </a:p>
          <a:p>
            <a:pPr marL="0" indent="0" algn="ctr">
              <a:buFont typeface="Arial" panose="020B0604020202020204" pitchFamily="34" charset="0"/>
              <a:buNone/>
            </a:pPr>
            <a:r>
              <a:rPr lang="en-US" sz="1400" dirty="0" smtClean="0">
                <a:latin typeface="Segoe UI" pitchFamily="34" charset="0"/>
                <a:ea typeface="Segoe UI" pitchFamily="34" charset="0"/>
                <a:cs typeface="Segoe UI" pitchFamily="34" charset="0"/>
              </a:rPr>
              <a:t> ‘Send’</a:t>
            </a:r>
            <a:endParaRPr lang="uk-UA" sz="1400" dirty="0" smtClean="0">
              <a:latin typeface="Segoe UI" pitchFamily="34" charset="0"/>
              <a:ea typeface="Segoe UI" pitchFamily="34" charset="0"/>
              <a:cs typeface="Segoe UI" pitchFamily="34" charset="0"/>
            </a:endParaRPr>
          </a:p>
        </p:txBody>
      </p:sp>
      <p:cxnSp>
        <p:nvCxnSpPr>
          <p:cNvPr id="53" name="Прямая со стрелкой 52"/>
          <p:cNvCxnSpPr>
            <a:stCxn id="41" idx="2"/>
            <a:endCxn id="40" idx="0"/>
          </p:cNvCxnSpPr>
          <p:nvPr/>
        </p:nvCxnSpPr>
        <p:spPr>
          <a:xfrm>
            <a:off x="7957902" y="3337109"/>
            <a:ext cx="311636" cy="446221"/>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55" name="TextBox 54"/>
          <p:cNvSpPr txBox="1"/>
          <p:nvPr/>
        </p:nvSpPr>
        <p:spPr>
          <a:xfrm>
            <a:off x="8102110" y="3394361"/>
            <a:ext cx="1066800" cy="266700"/>
          </a:xfrm>
          <a:prstGeom prst="rect">
            <a:avLst/>
          </a:prstGeom>
        </p:spPr>
        <p:txBody>
          <a:bodyPr vert="horz" wrap="square" lIns="91440" tIns="45720" rIns="91440" bIns="45720" rtlCol="0">
            <a:normAutofit fontScale="77500" lnSpcReduction="20000"/>
          </a:bodyPr>
          <a:lstStyle/>
          <a:p>
            <a:pPr marL="0" indent="0">
              <a:buFont typeface="Arial" panose="020B0604020202020204" pitchFamily="34" charset="0"/>
              <a:buNone/>
            </a:pPr>
            <a:r>
              <a:rPr lang="en-US" dirty="0" smtClean="0">
                <a:latin typeface="Segoe UI" pitchFamily="34" charset="0"/>
                <a:ea typeface="Segoe UI" pitchFamily="34" charset="0"/>
                <a:cs typeface="Segoe UI" pitchFamily="34" charset="0"/>
              </a:rPr>
              <a:t>Yes</a:t>
            </a:r>
            <a:endParaRPr lang="uk-UA" dirty="0" smtClean="0">
              <a:latin typeface="Segoe UI" pitchFamily="34" charset="0"/>
              <a:ea typeface="Segoe UI" pitchFamily="34" charset="0"/>
              <a:cs typeface="Segoe UI" pitchFamily="34" charset="0"/>
            </a:endParaRPr>
          </a:p>
        </p:txBody>
      </p:sp>
      <p:cxnSp>
        <p:nvCxnSpPr>
          <p:cNvPr id="56" name="Прямая со стрелкой 55"/>
          <p:cNvCxnSpPr>
            <a:stCxn id="41" idx="2"/>
            <a:endCxn id="42" idx="0"/>
          </p:cNvCxnSpPr>
          <p:nvPr/>
        </p:nvCxnSpPr>
        <p:spPr>
          <a:xfrm flipH="1">
            <a:off x="5133976" y="3337109"/>
            <a:ext cx="2823926" cy="2068609"/>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61" name="TextBox 60"/>
          <p:cNvSpPr txBox="1"/>
          <p:nvPr/>
        </p:nvSpPr>
        <p:spPr>
          <a:xfrm>
            <a:off x="6371712" y="4445267"/>
            <a:ext cx="1066800" cy="266700"/>
          </a:xfrm>
          <a:prstGeom prst="rect">
            <a:avLst/>
          </a:prstGeom>
        </p:spPr>
        <p:txBody>
          <a:bodyPr vert="horz" wrap="square" lIns="91440" tIns="45720" rIns="91440" bIns="45720" rtlCol="0">
            <a:normAutofit fontScale="77500" lnSpcReduction="20000"/>
          </a:bodyPr>
          <a:lstStyle/>
          <a:p>
            <a:pPr marL="0" indent="0">
              <a:buFont typeface="Arial" panose="020B0604020202020204" pitchFamily="34" charset="0"/>
              <a:buNone/>
            </a:pPr>
            <a:r>
              <a:rPr lang="en-US" dirty="0" smtClean="0">
                <a:latin typeface="Segoe UI" pitchFamily="34" charset="0"/>
                <a:ea typeface="Segoe UI" pitchFamily="34" charset="0"/>
                <a:cs typeface="Segoe UI" pitchFamily="34" charset="0"/>
              </a:rPr>
              <a:t>No</a:t>
            </a:r>
            <a:endParaRPr lang="uk-UA" dirty="0" smtClean="0">
              <a:latin typeface="Segoe UI" pitchFamily="34" charset="0"/>
              <a:ea typeface="Segoe UI" pitchFamily="34" charset="0"/>
              <a:cs typeface="Segoe UI" pitchFamily="34" charset="0"/>
            </a:endParaRPr>
          </a:p>
        </p:txBody>
      </p:sp>
      <p:cxnSp>
        <p:nvCxnSpPr>
          <p:cNvPr id="65" name="Прямая со стрелкой 64"/>
          <p:cNvCxnSpPr>
            <a:stCxn id="42" idx="3"/>
            <a:endCxn id="40" idx="2"/>
          </p:cNvCxnSpPr>
          <p:nvPr/>
        </p:nvCxnSpPr>
        <p:spPr>
          <a:xfrm flipV="1">
            <a:off x="6038851" y="4621530"/>
            <a:ext cx="2230687" cy="1128993"/>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70" name="TextBox 69"/>
          <p:cNvSpPr txBox="1"/>
          <p:nvPr/>
        </p:nvSpPr>
        <p:spPr>
          <a:xfrm>
            <a:off x="6960483" y="5227264"/>
            <a:ext cx="1526523" cy="531495"/>
          </a:xfrm>
          <a:prstGeom prst="rect">
            <a:avLst/>
          </a:prstGeom>
        </p:spPr>
        <p:txBody>
          <a:bodyPr vert="horz" wrap="square" lIns="91440" tIns="45720" rIns="91440" bIns="45720" rtlCol="0">
            <a:normAutofit fontScale="85000" lnSpcReduction="20000"/>
          </a:bodyPr>
          <a:lstStyle/>
          <a:p>
            <a:pPr marL="0" indent="0" algn="ctr">
              <a:buFont typeface="Arial" panose="020B0604020202020204" pitchFamily="34" charset="0"/>
              <a:buNone/>
            </a:pPr>
            <a:r>
              <a:rPr lang="en-US" sz="1400" dirty="0" smtClean="0">
                <a:latin typeface="Segoe UI" pitchFamily="34" charset="0"/>
                <a:ea typeface="Segoe UI" pitchFamily="34" charset="0"/>
                <a:cs typeface="Segoe UI" pitchFamily="34" charset="0"/>
              </a:rPr>
              <a:t>Recipient turns on the phone until 12 hours over</a:t>
            </a:r>
            <a:endParaRPr lang="uk-UA" sz="1400" dirty="0" smtClean="0">
              <a:latin typeface="Segoe UI" pitchFamily="34" charset="0"/>
              <a:ea typeface="Segoe UI" pitchFamily="34" charset="0"/>
              <a:cs typeface="Segoe UI" pitchFamily="34" charset="0"/>
            </a:endParaRPr>
          </a:p>
        </p:txBody>
      </p:sp>
      <p:sp>
        <p:nvSpPr>
          <p:cNvPr id="71" name="Скругленный прямоугольник 70"/>
          <p:cNvSpPr/>
          <p:nvPr/>
        </p:nvSpPr>
        <p:spPr>
          <a:xfrm>
            <a:off x="685800" y="5302292"/>
            <a:ext cx="1792598" cy="838200"/>
          </a:xfrm>
          <a:prstGeom prst="roundRect">
            <a:avLst/>
          </a:prstGeom>
          <a:effectLst>
            <a:outerShdw blurRad="50800" dist="38100" dir="18900000" algn="b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latin typeface="Segoe UI" pitchFamily="34" charset="0"/>
                <a:ea typeface="Segoe UI" pitchFamily="34" charset="0"/>
                <a:cs typeface="Segoe UI" pitchFamily="34" charset="0"/>
              </a:rPr>
              <a:t>N</a:t>
            </a:r>
            <a:r>
              <a:rPr lang="en-US" sz="1400" dirty="0" smtClean="0">
                <a:latin typeface="Segoe UI" pitchFamily="34" charset="0"/>
                <a:ea typeface="Segoe UI" pitchFamily="34" charset="0"/>
                <a:cs typeface="Segoe UI" pitchFamily="34" charset="0"/>
              </a:rPr>
              <a:t>egative delivered report</a:t>
            </a:r>
            <a:endParaRPr lang="uk-UA" sz="1400" dirty="0">
              <a:latin typeface="Segoe UI" pitchFamily="34" charset="0"/>
              <a:ea typeface="Segoe UI" pitchFamily="34" charset="0"/>
              <a:cs typeface="Segoe UI" pitchFamily="34" charset="0"/>
            </a:endParaRPr>
          </a:p>
        </p:txBody>
      </p:sp>
      <p:cxnSp>
        <p:nvCxnSpPr>
          <p:cNvPr id="72" name="Прямая со стрелкой 71"/>
          <p:cNvCxnSpPr>
            <a:stCxn id="42" idx="1"/>
          </p:cNvCxnSpPr>
          <p:nvPr/>
        </p:nvCxnSpPr>
        <p:spPr>
          <a:xfrm flipH="1">
            <a:off x="2499361" y="5750523"/>
            <a:ext cx="1729739" cy="381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86" name="Прямая со стрелкой 85"/>
          <p:cNvCxnSpPr/>
          <p:nvPr/>
        </p:nvCxnSpPr>
        <p:spPr>
          <a:xfrm flipV="1">
            <a:off x="2447086" y="3339969"/>
            <a:ext cx="5181607" cy="1985885"/>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4113" name="Прямоугольник 4112"/>
          <p:cNvSpPr/>
          <p:nvPr/>
        </p:nvSpPr>
        <p:spPr>
          <a:xfrm rot="20350506">
            <a:off x="3223498" y="4256339"/>
            <a:ext cx="2251516" cy="307777"/>
          </a:xfrm>
          <a:prstGeom prst="rect">
            <a:avLst/>
          </a:prstGeom>
        </p:spPr>
        <p:txBody>
          <a:bodyPr wrap="square">
            <a:spAutoFit/>
          </a:bodyPr>
          <a:lstStyle/>
          <a:p>
            <a:r>
              <a:rPr lang="en-US" sz="1400" dirty="0">
                <a:latin typeface="Segoe UI" panose="020B0502040204020203" pitchFamily="34" charset="0"/>
                <a:ea typeface="Segoe UI" panose="020B0502040204020203" pitchFamily="34" charset="0"/>
                <a:cs typeface="Segoe UI" panose="020B0502040204020203" pitchFamily="34" charset="0"/>
              </a:rPr>
              <a:t>re-send message again</a:t>
            </a:r>
            <a:endParaRPr lang="uk-UA" sz="1400" dirty="0">
              <a:latin typeface="Segoe UI" panose="020B0502040204020203" pitchFamily="34" charset="0"/>
              <a:ea typeface="Segoe UI" panose="020B0502040204020203" pitchFamily="34" charset="0"/>
              <a:cs typeface="Segoe UI" panose="020B0502040204020203" pitchFamily="34" charset="0"/>
            </a:endParaRPr>
          </a:p>
        </p:txBody>
      </p:sp>
      <p:sp>
        <p:nvSpPr>
          <p:cNvPr id="34" name="Скругленный прямоугольник 36"/>
          <p:cNvSpPr/>
          <p:nvPr/>
        </p:nvSpPr>
        <p:spPr>
          <a:xfrm>
            <a:off x="5375060" y="2939470"/>
            <a:ext cx="876635" cy="819150"/>
          </a:xfrm>
          <a:prstGeom prst="roundRect">
            <a:avLst/>
          </a:prstGeom>
          <a:effectLst>
            <a:outerShdw blurRad="50800" dist="38100" dir="18900000" algn="b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Segoe UI" pitchFamily="34" charset="0"/>
                <a:ea typeface="Segoe UI" pitchFamily="34" charset="0"/>
                <a:cs typeface="Segoe UI" pitchFamily="34" charset="0"/>
              </a:rPr>
              <a:t>Phone number</a:t>
            </a:r>
          </a:p>
          <a:p>
            <a:pPr algn="ctr"/>
            <a:r>
              <a:rPr lang="en-US" sz="1400" dirty="0" smtClean="0">
                <a:latin typeface="Segoe UI" pitchFamily="34" charset="0"/>
                <a:ea typeface="Segoe UI" pitchFamily="34" charset="0"/>
                <a:cs typeface="Segoe UI" pitchFamily="34" charset="0"/>
              </a:rPr>
              <a:t> is </a:t>
            </a:r>
            <a:r>
              <a:rPr lang="en-US" sz="1400" dirty="0">
                <a:latin typeface="Segoe UI" pitchFamily="34" charset="0"/>
                <a:ea typeface="Segoe UI" pitchFamily="34" charset="0"/>
                <a:cs typeface="Segoe UI" pitchFamily="34" charset="0"/>
              </a:rPr>
              <a:t>v</a:t>
            </a:r>
            <a:r>
              <a:rPr lang="en-US" sz="1400" dirty="0" smtClean="0">
                <a:latin typeface="Segoe UI" pitchFamily="34" charset="0"/>
                <a:ea typeface="Segoe UI" pitchFamily="34" charset="0"/>
                <a:cs typeface="Segoe UI" pitchFamily="34" charset="0"/>
              </a:rPr>
              <a:t>alid</a:t>
            </a:r>
            <a:endParaRPr lang="uk-UA" sz="1400" dirty="0">
              <a:latin typeface="Segoe UI" pitchFamily="34" charset="0"/>
              <a:ea typeface="Segoe UI" pitchFamily="34" charset="0"/>
              <a:cs typeface="Segoe UI" pitchFamily="34" charset="0"/>
            </a:endParaRPr>
          </a:p>
        </p:txBody>
      </p:sp>
      <p:cxnSp>
        <p:nvCxnSpPr>
          <p:cNvPr id="48" name="Прямая со стрелкой 49"/>
          <p:cNvCxnSpPr>
            <a:stCxn id="34" idx="3"/>
            <a:endCxn id="41" idx="1"/>
          </p:cNvCxnSpPr>
          <p:nvPr/>
        </p:nvCxnSpPr>
        <p:spPr>
          <a:xfrm flipV="1">
            <a:off x="6251695" y="3028499"/>
            <a:ext cx="1217162" cy="320546"/>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49" name="Прямая со стрелкой 49"/>
          <p:cNvCxnSpPr>
            <a:stCxn id="37" idx="3"/>
            <a:endCxn id="34" idx="1"/>
          </p:cNvCxnSpPr>
          <p:nvPr/>
        </p:nvCxnSpPr>
        <p:spPr>
          <a:xfrm>
            <a:off x="4364734" y="3349045"/>
            <a:ext cx="1010326"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52" name="Скругленный прямоугольник 36"/>
          <p:cNvSpPr/>
          <p:nvPr/>
        </p:nvSpPr>
        <p:spPr>
          <a:xfrm>
            <a:off x="5317324" y="2046013"/>
            <a:ext cx="1026540" cy="819150"/>
          </a:xfrm>
          <a:prstGeom prst="roundRect">
            <a:avLst/>
          </a:prstGeom>
          <a:effectLst>
            <a:outerShdw blurRad="50800" dist="38100" dir="18900000" algn="b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Segoe UI" pitchFamily="34" charset="0"/>
                <a:ea typeface="Segoe UI" pitchFamily="34" charset="0"/>
                <a:cs typeface="Segoe UI" pitchFamily="34" charset="0"/>
              </a:rPr>
              <a:t>Phone number</a:t>
            </a:r>
          </a:p>
          <a:p>
            <a:pPr algn="ctr"/>
            <a:r>
              <a:rPr lang="en-US" sz="1400" dirty="0" smtClean="0">
                <a:latin typeface="Segoe UI" pitchFamily="34" charset="0"/>
                <a:ea typeface="Segoe UI" pitchFamily="34" charset="0"/>
                <a:cs typeface="Segoe UI" pitchFamily="34" charset="0"/>
              </a:rPr>
              <a:t> is invalid</a:t>
            </a:r>
            <a:endParaRPr lang="uk-UA" sz="1400" dirty="0">
              <a:latin typeface="Segoe UI" pitchFamily="34" charset="0"/>
              <a:ea typeface="Segoe UI" pitchFamily="34" charset="0"/>
              <a:cs typeface="Segoe UI" pitchFamily="34" charset="0"/>
            </a:endParaRPr>
          </a:p>
        </p:txBody>
      </p:sp>
      <p:sp>
        <p:nvSpPr>
          <p:cNvPr id="44" name="TextBox 43"/>
          <p:cNvSpPr txBox="1"/>
          <p:nvPr/>
        </p:nvSpPr>
        <p:spPr>
          <a:xfrm>
            <a:off x="3926003" y="2318983"/>
            <a:ext cx="1447800" cy="342900"/>
          </a:xfrm>
          <a:prstGeom prst="rect">
            <a:avLst/>
          </a:prstGeom>
        </p:spPr>
        <p:txBody>
          <a:bodyPr vert="horz" wrap="square" lIns="91440" tIns="45720" rIns="91440" bIns="45720" rtlCol="0">
            <a:noAutofit/>
          </a:bodyPr>
          <a:lstStyle/>
          <a:p>
            <a:pPr marL="0" indent="0" algn="ctr">
              <a:buFont typeface="Arial" panose="020B0604020202020204" pitchFamily="34" charset="0"/>
              <a:buNone/>
            </a:pPr>
            <a:r>
              <a:rPr lang="en-US" sz="1300" dirty="0" smtClean="0">
                <a:latin typeface="Segoe UI" pitchFamily="34" charset="0"/>
                <a:ea typeface="Segoe UI" pitchFamily="34" charset="0"/>
                <a:cs typeface="Segoe UI" pitchFamily="34" charset="0"/>
              </a:rPr>
              <a:t>Check phone number validation</a:t>
            </a:r>
            <a:endParaRPr lang="uk-UA" sz="1300" dirty="0" smtClean="0">
              <a:latin typeface="Segoe UI" pitchFamily="34" charset="0"/>
              <a:ea typeface="Segoe UI" pitchFamily="34" charset="0"/>
              <a:cs typeface="Segoe UI" pitchFamily="34" charset="0"/>
            </a:endParaRPr>
          </a:p>
        </p:txBody>
      </p:sp>
      <p:cxnSp>
        <p:nvCxnSpPr>
          <p:cNvPr id="83" name="Прямая со стрелкой 55"/>
          <p:cNvCxnSpPr/>
          <p:nvPr/>
        </p:nvCxnSpPr>
        <p:spPr>
          <a:xfrm flipH="1">
            <a:off x="2701953" y="2079467"/>
            <a:ext cx="2706794" cy="67542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4" name="TextBox 53"/>
          <p:cNvSpPr txBox="1"/>
          <p:nvPr/>
        </p:nvSpPr>
        <p:spPr>
          <a:xfrm>
            <a:off x="2701953" y="5221885"/>
            <a:ext cx="1526523" cy="531495"/>
          </a:xfrm>
          <a:prstGeom prst="rect">
            <a:avLst/>
          </a:prstGeom>
        </p:spPr>
        <p:txBody>
          <a:bodyPr vert="horz" wrap="square" lIns="91440" tIns="45720" rIns="91440" bIns="45720" rtlCol="0">
            <a:normAutofit fontScale="85000" lnSpcReduction="20000"/>
          </a:bodyPr>
          <a:lstStyle/>
          <a:p>
            <a:pPr marL="0" indent="0" algn="ctr">
              <a:buFont typeface="Arial" panose="020B0604020202020204" pitchFamily="34" charset="0"/>
              <a:buNone/>
            </a:pPr>
            <a:r>
              <a:rPr lang="en-US" sz="1400" dirty="0" smtClean="0">
                <a:latin typeface="Segoe UI" pitchFamily="34" charset="0"/>
                <a:ea typeface="Segoe UI" pitchFamily="34" charset="0"/>
                <a:cs typeface="Segoe UI" pitchFamily="34" charset="0"/>
              </a:rPr>
              <a:t>Recipient Doesn’t turn on the phone until 12 hours over</a:t>
            </a:r>
            <a:endParaRPr lang="uk-UA" sz="1400" dirty="0" smtClean="0">
              <a:latin typeface="Segoe UI" pitchFamily="34" charset="0"/>
              <a:ea typeface="Segoe UI" pitchFamily="34" charset="0"/>
              <a:cs typeface="Segoe UI" pitchFamily="34" charset="0"/>
            </a:endParaRPr>
          </a:p>
        </p:txBody>
      </p:sp>
      <p:sp>
        <p:nvSpPr>
          <p:cNvPr id="39" name="Slide Number Placeholder 2"/>
          <p:cNvSpPr>
            <a:spLocks noGrp="1"/>
          </p:cNvSpPr>
          <p:nvPr>
            <p:ph type="sldNum" sz="quarter" idx="4"/>
          </p:nvPr>
        </p:nvSpPr>
        <p:spPr>
          <a:xfrm>
            <a:off x="6804000" y="6444000"/>
            <a:ext cx="2133600" cy="360000"/>
          </a:xfrm>
        </p:spPr>
        <p:txBody>
          <a:bodyPr/>
          <a:lstStyle/>
          <a:p>
            <a:fld id="{AD53D713-3284-4C71-8174-D6528838EBFD}" type="slidenum">
              <a:rPr lang="uk-UA" smtClean="0"/>
              <a:pPr/>
              <a:t>7</a:t>
            </a:fld>
            <a:endParaRPr lang="uk-UA"/>
          </a:p>
        </p:txBody>
      </p:sp>
    </p:spTree>
    <p:extLst>
      <p:ext uri="{BB962C8B-B14F-4D97-AF65-F5344CB8AC3E}">
        <p14:creationId xmlns:p14="http://schemas.microsoft.com/office/powerpoint/2010/main" val="2107199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500"/>
                                        <p:tgtEl>
                                          <p:spTgt spid="4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fade">
                                      <p:cBhvr>
                                        <p:cTn id="52" dur="5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83"/>
                                        </p:tgtEl>
                                        <p:attrNameLst>
                                          <p:attrName>style.visibility</p:attrName>
                                        </p:attrNameLst>
                                      </p:cBhvr>
                                      <p:to>
                                        <p:strVal val="visible"/>
                                      </p:to>
                                    </p:set>
                                    <p:animEffect transition="in" filter="fade">
                                      <p:cBhvr>
                                        <p:cTn id="57" dur="500"/>
                                        <p:tgtEl>
                                          <p:spTgt spid="8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500"/>
                                        <p:tgtEl>
                                          <p:spTgt spid="4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fade">
                                      <p:cBhvr>
                                        <p:cTn id="72" dur="500"/>
                                        <p:tgtEl>
                                          <p:spTgt spid="4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fade">
                                      <p:cBhvr>
                                        <p:cTn id="77" dur="500"/>
                                        <p:tgtEl>
                                          <p:spTgt spid="5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1"/>
                                        </p:tgtEl>
                                        <p:attrNameLst>
                                          <p:attrName>style.visibility</p:attrName>
                                        </p:attrNameLst>
                                      </p:cBhvr>
                                      <p:to>
                                        <p:strVal val="visible"/>
                                      </p:to>
                                    </p:set>
                                    <p:animEffect transition="in" filter="fade">
                                      <p:cBhvr>
                                        <p:cTn id="82" dur="500"/>
                                        <p:tgtEl>
                                          <p:spTgt spid="4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53"/>
                                        </p:tgtEl>
                                        <p:attrNameLst>
                                          <p:attrName>style.visibility</p:attrName>
                                        </p:attrNameLst>
                                      </p:cBhvr>
                                      <p:to>
                                        <p:strVal val="visible"/>
                                      </p:to>
                                    </p:set>
                                    <p:animEffect transition="in" filter="fade">
                                      <p:cBhvr>
                                        <p:cTn id="87" dur="500"/>
                                        <p:tgtEl>
                                          <p:spTgt spid="5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55"/>
                                        </p:tgtEl>
                                        <p:attrNameLst>
                                          <p:attrName>style.visibility</p:attrName>
                                        </p:attrNameLst>
                                      </p:cBhvr>
                                      <p:to>
                                        <p:strVal val="visible"/>
                                      </p:to>
                                    </p:set>
                                    <p:animEffect transition="in" filter="fade">
                                      <p:cBhvr>
                                        <p:cTn id="92" dur="500"/>
                                        <p:tgtEl>
                                          <p:spTgt spid="5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fade">
                                      <p:cBhvr>
                                        <p:cTn id="97" dur="500"/>
                                        <p:tgtEl>
                                          <p:spTgt spid="40"/>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56"/>
                                        </p:tgtEl>
                                        <p:attrNameLst>
                                          <p:attrName>style.visibility</p:attrName>
                                        </p:attrNameLst>
                                      </p:cBhvr>
                                      <p:to>
                                        <p:strVal val="visible"/>
                                      </p:to>
                                    </p:set>
                                    <p:animEffect transition="in" filter="fade">
                                      <p:cBhvr>
                                        <p:cTn id="102" dur="500"/>
                                        <p:tgtEl>
                                          <p:spTgt spid="5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61"/>
                                        </p:tgtEl>
                                        <p:attrNameLst>
                                          <p:attrName>style.visibility</p:attrName>
                                        </p:attrNameLst>
                                      </p:cBhvr>
                                      <p:to>
                                        <p:strVal val="visible"/>
                                      </p:to>
                                    </p:set>
                                    <p:animEffect transition="in" filter="fade">
                                      <p:cBhvr>
                                        <p:cTn id="107" dur="500"/>
                                        <p:tgtEl>
                                          <p:spTgt spid="61"/>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2"/>
                                        </p:tgtEl>
                                        <p:attrNameLst>
                                          <p:attrName>style.visibility</p:attrName>
                                        </p:attrNameLst>
                                      </p:cBhvr>
                                      <p:to>
                                        <p:strVal val="visible"/>
                                      </p:to>
                                    </p:set>
                                    <p:animEffect transition="in" filter="fade">
                                      <p:cBhvr>
                                        <p:cTn id="112" dur="500"/>
                                        <p:tgtEl>
                                          <p:spTgt spid="4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65"/>
                                        </p:tgtEl>
                                        <p:attrNameLst>
                                          <p:attrName>style.visibility</p:attrName>
                                        </p:attrNameLst>
                                      </p:cBhvr>
                                      <p:to>
                                        <p:strVal val="visible"/>
                                      </p:to>
                                    </p:set>
                                    <p:animEffect transition="in" filter="fade">
                                      <p:cBhvr>
                                        <p:cTn id="117" dur="500"/>
                                        <p:tgtEl>
                                          <p:spTgt spid="65"/>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70"/>
                                        </p:tgtEl>
                                        <p:attrNameLst>
                                          <p:attrName>style.visibility</p:attrName>
                                        </p:attrNameLst>
                                      </p:cBhvr>
                                      <p:to>
                                        <p:strVal val="visible"/>
                                      </p:to>
                                    </p:set>
                                    <p:animEffect transition="in" filter="fade">
                                      <p:cBhvr>
                                        <p:cTn id="122" dur="500"/>
                                        <p:tgtEl>
                                          <p:spTgt spid="70"/>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72"/>
                                        </p:tgtEl>
                                        <p:attrNameLst>
                                          <p:attrName>style.visibility</p:attrName>
                                        </p:attrNameLst>
                                      </p:cBhvr>
                                      <p:to>
                                        <p:strVal val="visible"/>
                                      </p:to>
                                    </p:set>
                                    <p:animEffect transition="in" filter="fade">
                                      <p:cBhvr>
                                        <p:cTn id="127" dur="500"/>
                                        <p:tgtEl>
                                          <p:spTgt spid="72"/>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54"/>
                                        </p:tgtEl>
                                        <p:attrNameLst>
                                          <p:attrName>style.visibility</p:attrName>
                                        </p:attrNameLst>
                                      </p:cBhvr>
                                      <p:to>
                                        <p:strVal val="visible"/>
                                      </p:to>
                                    </p:set>
                                    <p:animEffect transition="in" filter="fade">
                                      <p:cBhvr>
                                        <p:cTn id="132" dur="500"/>
                                        <p:tgtEl>
                                          <p:spTgt spid="54"/>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71"/>
                                        </p:tgtEl>
                                        <p:attrNameLst>
                                          <p:attrName>style.visibility</p:attrName>
                                        </p:attrNameLst>
                                      </p:cBhvr>
                                      <p:to>
                                        <p:strVal val="visible"/>
                                      </p:to>
                                    </p:set>
                                    <p:animEffect transition="in" filter="fade">
                                      <p:cBhvr>
                                        <p:cTn id="137" dur="500"/>
                                        <p:tgtEl>
                                          <p:spTgt spid="71"/>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86"/>
                                        </p:tgtEl>
                                        <p:attrNameLst>
                                          <p:attrName>style.visibility</p:attrName>
                                        </p:attrNameLst>
                                      </p:cBhvr>
                                      <p:to>
                                        <p:strVal val="visible"/>
                                      </p:to>
                                    </p:set>
                                    <p:animEffect transition="in" filter="fade">
                                      <p:cBhvr>
                                        <p:cTn id="142" dur="500"/>
                                        <p:tgtEl>
                                          <p:spTgt spid="86"/>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4113"/>
                                        </p:tgtEl>
                                        <p:attrNameLst>
                                          <p:attrName>style.visibility</p:attrName>
                                        </p:attrNameLst>
                                      </p:cBhvr>
                                      <p:to>
                                        <p:strVal val="visible"/>
                                      </p:to>
                                    </p:set>
                                    <p:animEffect transition="in" filter="fade">
                                      <p:cBhvr>
                                        <p:cTn id="147" dur="500"/>
                                        <p:tgtEl>
                                          <p:spTgt spid="4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40" grpId="0" animBg="1"/>
      <p:bldP spid="41" grpId="0" animBg="1"/>
      <p:bldP spid="42" grpId="0" animBg="1"/>
      <p:bldP spid="38" grpId="0" animBg="1"/>
      <p:bldP spid="43" grpId="0"/>
      <p:bldP spid="47" grpId="0"/>
      <p:bldP spid="51" grpId="0"/>
      <p:bldP spid="55" grpId="0"/>
      <p:bldP spid="61" grpId="0"/>
      <p:bldP spid="70" grpId="0"/>
      <p:bldP spid="71" grpId="0" animBg="1"/>
      <p:bldP spid="4113" grpId="0"/>
      <p:bldP spid="34" grpId="0" animBg="1"/>
      <p:bldP spid="52" grpId="0" animBg="1"/>
      <p:bldP spid="44" grpId="0"/>
      <p:bldP spid="5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a:spLocks noGrp="1"/>
          </p:cNvSpPr>
          <p:nvPr>
            <p:ph type="title"/>
          </p:nvPr>
        </p:nvSpPr>
        <p:spPr>
          <a:xfrm>
            <a:off x="185350" y="-32385"/>
            <a:ext cx="8229600" cy="914400"/>
          </a:xfrm>
        </p:spPr>
        <p:txBody>
          <a:bodyPr>
            <a:normAutofit/>
          </a:bodyPr>
          <a:lstStyle/>
          <a:p>
            <a:r>
              <a:rPr lang="en-US" sz="3200" dirty="0"/>
              <a:t>State Transition</a:t>
            </a:r>
            <a:endParaRPr lang="uk-UA" sz="3200" dirty="0"/>
          </a:p>
        </p:txBody>
      </p:sp>
      <p:graphicFrame>
        <p:nvGraphicFramePr>
          <p:cNvPr id="2" name="Table 1"/>
          <p:cNvGraphicFramePr>
            <a:graphicFrameLocks noGrp="1"/>
          </p:cNvGraphicFramePr>
          <p:nvPr>
            <p:extLst>
              <p:ext uri="{D42A27DB-BD31-4B8C-83A1-F6EECF244321}">
                <p14:modId xmlns:p14="http://schemas.microsoft.com/office/powerpoint/2010/main" val="1185675158"/>
              </p:ext>
            </p:extLst>
          </p:nvPr>
        </p:nvGraphicFramePr>
        <p:xfrm>
          <a:off x="304800" y="762000"/>
          <a:ext cx="8610600" cy="5186680"/>
        </p:xfrm>
        <a:graphic>
          <a:graphicData uri="http://schemas.openxmlformats.org/drawingml/2006/table">
            <a:tbl>
              <a:tblPr firstRow="1" bandRow="1">
                <a:tableStyleId>{F5AB1C69-6EDB-4FF4-983F-18BD219EF322}</a:tableStyleId>
              </a:tblPr>
              <a:tblGrid>
                <a:gridCol w="4305300"/>
                <a:gridCol w="4305300"/>
              </a:tblGrid>
              <a:tr h="370840">
                <a:tc>
                  <a:txBody>
                    <a:bodyPr/>
                    <a:lstStyle/>
                    <a:p>
                      <a:r>
                        <a:rPr lang="en-US" sz="1400" dirty="0" smtClean="0">
                          <a:latin typeface="Segoe UI" panose="020B0502040204020203" pitchFamily="34" charset="0"/>
                          <a:ea typeface="Segoe UI" panose="020B0502040204020203" pitchFamily="34" charset="0"/>
                          <a:cs typeface="Segoe UI" panose="020B0502040204020203" pitchFamily="34" charset="0"/>
                        </a:rPr>
                        <a:t>Test</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1400" dirty="0" smtClean="0">
                          <a:latin typeface="Segoe UI" panose="020B0502040204020203" pitchFamily="34" charset="0"/>
                          <a:ea typeface="Segoe UI" panose="020B0502040204020203" pitchFamily="34" charset="0"/>
                          <a:cs typeface="Segoe UI" panose="020B0502040204020203" pitchFamily="34" charset="0"/>
                        </a:rPr>
                        <a:t>Objective</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tr>
              <a:tr h="370840">
                <a:tc>
                  <a:txBody>
                    <a:bodyPr/>
                    <a:lstStyle/>
                    <a:p>
                      <a:r>
                        <a:rPr lang="en-US" sz="1400" dirty="0" smtClean="0">
                          <a:latin typeface="Segoe UI" panose="020B0502040204020203" pitchFamily="34" charset="0"/>
                          <a:ea typeface="Segoe UI" panose="020B0502040204020203" pitchFamily="34" charset="0"/>
                          <a:cs typeface="Segoe UI" panose="020B0502040204020203" pitchFamily="34" charset="0"/>
                        </a:rPr>
                        <a:t>1. Verify that User gets Positive delivered report after the message has been delivered to recipient.</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1400" dirty="0" smtClean="0">
                          <a:latin typeface="Segoe UI" panose="020B0502040204020203" pitchFamily="34" charset="0"/>
                          <a:ea typeface="Segoe UI" panose="020B0502040204020203" pitchFamily="34" charset="0"/>
                          <a:cs typeface="Segoe UI" panose="020B0502040204020203" pitchFamily="34" charset="0"/>
                        </a:rPr>
                        <a:t>This test case verifies that User gets Positive delivered report after the message has been successful delivered to recipient (text message was entered, phone number was added and ‘Send’ button was clicked).</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tr>
              <a:tr h="370840">
                <a:tc>
                  <a:txBody>
                    <a:bodyPr/>
                    <a:lstStyle/>
                    <a:p>
                      <a:r>
                        <a:rPr lang="en-US" sz="1400" dirty="0" smtClean="0">
                          <a:latin typeface="Segoe UI" panose="020B0502040204020203" pitchFamily="34" charset="0"/>
                          <a:ea typeface="Segoe UI" panose="020B0502040204020203" pitchFamily="34" charset="0"/>
                          <a:cs typeface="Segoe UI" panose="020B0502040204020203" pitchFamily="34" charset="0"/>
                        </a:rPr>
                        <a:t>2. Verify that message is stored on server 12 hours, after has NOT been delivered to recipient.</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1400" dirty="0" smtClean="0">
                          <a:latin typeface="Segoe UI" panose="020B0502040204020203" pitchFamily="34" charset="0"/>
                          <a:ea typeface="Segoe UI" panose="020B0502040204020203" pitchFamily="34" charset="0"/>
                          <a:cs typeface="Segoe UI" panose="020B0502040204020203" pitchFamily="34" charset="0"/>
                        </a:rPr>
                        <a:t>This test case verifies that message is stored on server 12 hours if it has NOT been delivered to recipient.</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tr>
              <a:tr h="370840">
                <a:tc>
                  <a:txBody>
                    <a:bodyPr/>
                    <a:lstStyle/>
                    <a:p>
                      <a:r>
                        <a:rPr lang="en-US" sz="1400" dirty="0" smtClean="0">
                          <a:latin typeface="Segoe UI" panose="020B0502040204020203" pitchFamily="34" charset="0"/>
                          <a:ea typeface="Segoe UI" panose="020B0502040204020203" pitchFamily="34" charset="0"/>
                          <a:cs typeface="Segoe UI" panose="020B0502040204020203" pitchFamily="34" charset="0"/>
                        </a:rPr>
                        <a:t>3. Verify that User gets Positive delivered report after the message has been stored on server and has been delivered to recipient until 12 hours.</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1400" dirty="0" smtClean="0">
                          <a:latin typeface="Segoe UI" panose="020B0502040204020203" pitchFamily="34" charset="0"/>
                          <a:ea typeface="Segoe UI" panose="020B0502040204020203" pitchFamily="34" charset="0"/>
                          <a:cs typeface="Segoe UI" panose="020B0502040204020203" pitchFamily="34" charset="0"/>
                        </a:rPr>
                        <a:t>This test case verifies that User gets Positive delivered report after the message has been stored on server and has been delivered to recipient until 12 hours.</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tr>
              <a:tr h="370840">
                <a:tc>
                  <a:txBody>
                    <a:bodyPr/>
                    <a:lstStyle/>
                    <a:p>
                      <a:r>
                        <a:rPr lang="en-US" sz="1400" dirty="0" smtClean="0">
                          <a:latin typeface="Segoe UI" panose="020B0502040204020203" pitchFamily="34" charset="0"/>
                          <a:ea typeface="Segoe UI" panose="020B0502040204020203" pitchFamily="34" charset="0"/>
                          <a:cs typeface="Segoe UI" panose="020B0502040204020203" pitchFamily="34" charset="0"/>
                        </a:rPr>
                        <a:t>4. Verify that User gets Negative delivered report after the message has been stored on server and has NOT been delivered to recipient until 12 hours.</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1400" dirty="0" smtClean="0">
                          <a:latin typeface="Segoe UI" panose="020B0502040204020203" pitchFamily="34" charset="0"/>
                          <a:ea typeface="Segoe UI" panose="020B0502040204020203" pitchFamily="34" charset="0"/>
                          <a:cs typeface="Segoe UI" panose="020B0502040204020203" pitchFamily="34" charset="0"/>
                        </a:rPr>
                        <a:t>This test case verifies that User gets Negative delivered report after the message has been stored on server and has NOT been delivered to recipient until 12 hours.</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tr>
              <a:tr h="370840">
                <a:tc>
                  <a:txBody>
                    <a:bodyPr/>
                    <a:lstStyle/>
                    <a:p>
                      <a:r>
                        <a:rPr lang="en-US" sz="1400" dirty="0" smtClean="0">
                          <a:latin typeface="Segoe UI" panose="020B0502040204020203" pitchFamily="34" charset="0"/>
                          <a:ea typeface="Segoe UI" panose="020B0502040204020203" pitchFamily="34" charset="0"/>
                          <a:cs typeface="Segoe UI" panose="020B0502040204020203" pitchFamily="34" charset="0"/>
                        </a:rPr>
                        <a:t>5. Verify that User can re-send message again, after getting Negative delivered report.</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1400" dirty="0" smtClean="0">
                          <a:latin typeface="Segoe UI" panose="020B0502040204020203" pitchFamily="34" charset="0"/>
                          <a:ea typeface="Segoe UI" panose="020B0502040204020203" pitchFamily="34" charset="0"/>
                          <a:cs typeface="Segoe UI" panose="020B0502040204020203" pitchFamily="34" charset="0"/>
                        </a:rPr>
                        <a:t>This test case verifies that User can re-send message again, after getting Negative delivered report.</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tr>
              <a:tr h="370840">
                <a:tc>
                  <a:txBody>
                    <a:bodyPr/>
                    <a:lstStyle/>
                    <a:p>
                      <a:r>
                        <a:rPr lang="en-US" sz="1400" dirty="0" smtClean="0">
                          <a:latin typeface="Segoe UI" panose="020B0502040204020203" pitchFamily="34" charset="0"/>
                          <a:ea typeface="Segoe UI" panose="020B0502040204020203" pitchFamily="34" charset="0"/>
                          <a:cs typeface="Segoe UI" panose="020B0502040204020203" pitchFamily="34" charset="0"/>
                        </a:rPr>
                        <a:t>6. Verify that User enters valid phone number into ‘Phone Number’ field.</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tc>
                  <a:txBody>
                    <a:bodyPr/>
                    <a:lstStyle/>
                    <a:p>
                      <a:r>
                        <a:rPr lang="en-US" sz="1400" dirty="0" smtClean="0">
                          <a:latin typeface="Segoe UI" panose="020B0502040204020203" pitchFamily="34" charset="0"/>
                          <a:ea typeface="Segoe UI" panose="020B0502040204020203" pitchFamily="34" charset="0"/>
                          <a:cs typeface="Segoe UI" panose="020B0502040204020203" pitchFamily="34" charset="0"/>
                        </a:rPr>
                        <a:t>This test case verifies that User enters valid phone number into ‘Phone Number’ field.</a:t>
                      </a:r>
                      <a:endParaRPr lang="en-US" sz="1400" dirty="0">
                        <a:latin typeface="Segoe UI" panose="020B0502040204020203" pitchFamily="34" charset="0"/>
                        <a:ea typeface="Segoe UI" panose="020B0502040204020203" pitchFamily="34" charset="0"/>
                        <a:cs typeface="Segoe UI" panose="020B0502040204020203" pitchFamily="34" charset="0"/>
                      </a:endParaRPr>
                    </a:p>
                  </a:txBody>
                  <a:tcPr/>
                </a:tc>
              </a:tr>
            </a:tbl>
          </a:graphicData>
        </a:graphic>
      </p:graphicFrame>
      <p:sp>
        <p:nvSpPr>
          <p:cNvPr id="4" name="Slide Number Placeholder 2"/>
          <p:cNvSpPr>
            <a:spLocks noGrp="1"/>
          </p:cNvSpPr>
          <p:nvPr>
            <p:ph type="sldNum" sz="quarter" idx="4"/>
          </p:nvPr>
        </p:nvSpPr>
        <p:spPr>
          <a:xfrm>
            <a:off x="6804000" y="6444000"/>
            <a:ext cx="2133600" cy="360000"/>
          </a:xfrm>
        </p:spPr>
        <p:txBody>
          <a:bodyPr/>
          <a:lstStyle/>
          <a:p>
            <a:fld id="{AD53D713-3284-4C71-8174-D6528838EBFD}" type="slidenum">
              <a:rPr lang="uk-UA" smtClean="0"/>
              <a:pPr/>
              <a:t>8</a:t>
            </a:fld>
            <a:endParaRPr lang="uk-UA"/>
          </a:p>
        </p:txBody>
      </p:sp>
    </p:spTree>
    <p:extLst>
      <p:ext uri="{BB962C8B-B14F-4D97-AF65-F5344CB8AC3E}">
        <p14:creationId xmlns:p14="http://schemas.microsoft.com/office/powerpoint/2010/main" val="3955223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Thank you</a:t>
            </a:r>
            <a:endParaRPr lang="uk-UA"/>
          </a:p>
        </p:txBody>
      </p:sp>
      <p:sp>
        <p:nvSpPr>
          <p:cNvPr id="3" name="Text Placeholder 2"/>
          <p:cNvSpPr>
            <a:spLocks noGrp="1"/>
          </p:cNvSpPr>
          <p:nvPr>
            <p:ph type="body" sz="quarter" idx="13"/>
          </p:nvPr>
        </p:nvSpPr>
        <p:spPr>
          <a:xfrm>
            <a:off x="6934200" y="5105400"/>
            <a:ext cx="1805709" cy="1676400"/>
          </a:xfrm>
        </p:spPr>
        <p:txBody>
          <a:bodyPr>
            <a:normAutofit fontScale="92500" lnSpcReduction="10000"/>
          </a:bodyPr>
          <a:lstStyle/>
          <a:p>
            <a:pPr>
              <a:lnSpc>
                <a:spcPct val="120000"/>
              </a:lnSpc>
            </a:pPr>
            <a:r>
              <a:rPr lang="en-US" sz="1300" b="1" dirty="0"/>
              <a:t>USA TELEPHONE</a:t>
            </a:r>
            <a:endParaRPr lang="uk-UA" sz="1300" b="1" dirty="0"/>
          </a:p>
          <a:p>
            <a:pPr>
              <a:lnSpc>
                <a:spcPct val="120000"/>
              </a:lnSpc>
            </a:pPr>
            <a:r>
              <a:rPr lang="en-US" dirty="0"/>
              <a:t>Toll-Free: 866.687.3588</a:t>
            </a:r>
            <a:endParaRPr lang="uk-UA" dirty="0"/>
          </a:p>
          <a:p>
            <a:pPr>
              <a:lnSpc>
                <a:spcPct val="120000"/>
              </a:lnSpc>
            </a:pPr>
            <a:r>
              <a:rPr lang="en-US" dirty="0"/>
              <a:t>Office: </a:t>
            </a:r>
            <a:r>
              <a:rPr lang="en-US" dirty="0" smtClean="0"/>
              <a:t>239.690.3111</a:t>
            </a:r>
          </a:p>
          <a:p>
            <a:endParaRPr lang="en-US" dirty="0" smtClean="0"/>
          </a:p>
          <a:p>
            <a:pPr>
              <a:lnSpc>
                <a:spcPct val="110000"/>
              </a:lnSpc>
            </a:pPr>
            <a:r>
              <a:rPr lang="en-US" sz="1300" b="1" dirty="0"/>
              <a:t>UK TELEPHONE</a:t>
            </a:r>
          </a:p>
          <a:p>
            <a:pPr>
              <a:lnSpc>
                <a:spcPct val="110000"/>
              </a:lnSpc>
            </a:pPr>
            <a:r>
              <a:rPr lang="en-US" dirty="0"/>
              <a:t>Tel: </a:t>
            </a:r>
            <a:r>
              <a:rPr lang="en-US" dirty="0" smtClean="0"/>
              <a:t>0207.544.8414</a:t>
            </a:r>
          </a:p>
          <a:p>
            <a:endParaRPr lang="en-US" dirty="0"/>
          </a:p>
          <a:p>
            <a:pPr>
              <a:lnSpc>
                <a:spcPct val="110000"/>
              </a:lnSpc>
            </a:pPr>
            <a:r>
              <a:rPr lang="en-US" sz="1300" b="1" dirty="0" smtClean="0"/>
              <a:t>GERMAN </a:t>
            </a:r>
            <a:r>
              <a:rPr lang="en-US" sz="1300" b="1" dirty="0"/>
              <a:t>TELEPHONE </a:t>
            </a:r>
          </a:p>
          <a:p>
            <a:pPr>
              <a:lnSpc>
                <a:spcPct val="110000"/>
              </a:lnSpc>
            </a:pPr>
            <a:r>
              <a:rPr lang="en-US" dirty="0"/>
              <a:t>Tel: 0692.602.5857</a:t>
            </a:r>
          </a:p>
          <a:p>
            <a:endParaRPr lang="uk-UA" dirty="0"/>
          </a:p>
          <a:p>
            <a:endParaRPr lang="uk-UA" dirty="0"/>
          </a:p>
        </p:txBody>
      </p:sp>
      <p:sp>
        <p:nvSpPr>
          <p:cNvPr id="4" name="Text Placeholder 3"/>
          <p:cNvSpPr>
            <a:spLocks noGrp="1"/>
          </p:cNvSpPr>
          <p:nvPr>
            <p:ph type="body" sz="quarter" idx="14"/>
          </p:nvPr>
        </p:nvSpPr>
        <p:spPr>
          <a:xfrm>
            <a:off x="4775200" y="5105400"/>
            <a:ext cx="1805709" cy="1295400"/>
          </a:xfrm>
        </p:spPr>
        <p:txBody>
          <a:bodyPr/>
          <a:lstStyle/>
          <a:p>
            <a:r>
              <a:rPr lang="en-US" b="1" dirty="0"/>
              <a:t>EMAIL</a:t>
            </a:r>
            <a:endParaRPr lang="uk-UA" b="1" dirty="0"/>
          </a:p>
          <a:p>
            <a:r>
              <a:rPr lang="en-US" sz="1100" u="sng" dirty="0">
                <a:hlinkClick r:id="rId3"/>
              </a:rPr>
              <a:t>info@softserveinc.com</a:t>
            </a:r>
            <a:endParaRPr lang="uk-UA" sz="1100" dirty="0"/>
          </a:p>
          <a:p>
            <a:r>
              <a:rPr lang="en-US" dirty="0"/>
              <a:t> </a:t>
            </a:r>
            <a:endParaRPr lang="uk-UA" dirty="0"/>
          </a:p>
          <a:p>
            <a:r>
              <a:rPr lang="en-US" b="1" dirty="0"/>
              <a:t>WEBSITE:</a:t>
            </a:r>
            <a:endParaRPr lang="uk-UA" b="1" dirty="0"/>
          </a:p>
          <a:p>
            <a:r>
              <a:rPr lang="en-US" sz="1100" u="sng" dirty="0">
                <a:hlinkClick r:id="rId4"/>
              </a:rPr>
              <a:t>www.softserveinc.com</a:t>
            </a:r>
            <a:r>
              <a:rPr lang="en-US" sz="1100" dirty="0">
                <a:hlinkClick r:id="rId4"/>
              </a:rPr>
              <a:t> </a:t>
            </a:r>
            <a:endParaRPr lang="uk-UA" sz="1100" dirty="0"/>
          </a:p>
          <a:p>
            <a:endParaRPr lang="uk-UA" dirty="0"/>
          </a:p>
        </p:txBody>
      </p:sp>
      <p:sp>
        <p:nvSpPr>
          <p:cNvPr id="5" name="Text Placeholder 4"/>
          <p:cNvSpPr>
            <a:spLocks noGrp="1"/>
          </p:cNvSpPr>
          <p:nvPr>
            <p:ph type="body" sz="quarter" idx="15"/>
          </p:nvPr>
        </p:nvSpPr>
        <p:spPr>
          <a:xfrm>
            <a:off x="2616200" y="5105400"/>
            <a:ext cx="1805709" cy="1295400"/>
          </a:xfrm>
        </p:spPr>
        <p:txBody>
          <a:bodyPr/>
          <a:lstStyle/>
          <a:p>
            <a:r>
              <a:rPr lang="en-US" b="1" dirty="0"/>
              <a:t>EUROPE OFFICES</a:t>
            </a:r>
            <a:endParaRPr lang="uk-UA" b="1" dirty="0"/>
          </a:p>
          <a:p>
            <a:r>
              <a:rPr lang="en-US" sz="1100" dirty="0"/>
              <a:t>United Kingdom</a:t>
            </a:r>
            <a:endParaRPr lang="uk-UA" sz="1100" dirty="0"/>
          </a:p>
          <a:p>
            <a:r>
              <a:rPr lang="en-US" sz="1100" dirty="0"/>
              <a:t>Germany</a:t>
            </a:r>
            <a:endParaRPr lang="uk-UA" sz="1100" dirty="0"/>
          </a:p>
          <a:p>
            <a:r>
              <a:rPr lang="en-US" sz="1100" dirty="0"/>
              <a:t>The Netherlands</a:t>
            </a:r>
            <a:endParaRPr lang="uk-UA" sz="1100" dirty="0"/>
          </a:p>
          <a:p>
            <a:r>
              <a:rPr lang="en-US" sz="1100" dirty="0"/>
              <a:t>Ukraine</a:t>
            </a:r>
            <a:endParaRPr lang="uk-UA" sz="1100" dirty="0"/>
          </a:p>
          <a:p>
            <a:r>
              <a:rPr lang="en-US" sz="1100" dirty="0"/>
              <a:t>Bulgaria</a:t>
            </a:r>
            <a:endParaRPr lang="uk-UA" sz="1100" dirty="0"/>
          </a:p>
          <a:p>
            <a:endParaRPr lang="uk-UA" dirty="0"/>
          </a:p>
        </p:txBody>
      </p:sp>
      <p:sp>
        <p:nvSpPr>
          <p:cNvPr id="6" name="Text Placeholder 5"/>
          <p:cNvSpPr>
            <a:spLocks noGrp="1"/>
          </p:cNvSpPr>
          <p:nvPr>
            <p:ph type="body" sz="quarter" idx="16"/>
          </p:nvPr>
        </p:nvSpPr>
        <p:spPr>
          <a:xfrm>
            <a:off x="457200" y="5105400"/>
            <a:ext cx="1805709" cy="1295400"/>
          </a:xfrm>
        </p:spPr>
        <p:txBody>
          <a:bodyPr/>
          <a:lstStyle/>
          <a:p>
            <a:r>
              <a:rPr lang="en-US" b="1" dirty="0"/>
              <a:t>US OFFICES</a:t>
            </a:r>
            <a:endParaRPr lang="uk-UA" b="1" dirty="0"/>
          </a:p>
          <a:p>
            <a:r>
              <a:rPr lang="en-US" sz="1100" dirty="0"/>
              <a:t>Austin, TX</a:t>
            </a:r>
            <a:endParaRPr lang="uk-UA" sz="1100" dirty="0"/>
          </a:p>
          <a:p>
            <a:r>
              <a:rPr lang="en-US" sz="1100" dirty="0"/>
              <a:t>Fort Myers, FL</a:t>
            </a:r>
            <a:endParaRPr lang="uk-UA" sz="1100" dirty="0"/>
          </a:p>
          <a:p>
            <a:r>
              <a:rPr lang="en-US" sz="1100" dirty="0"/>
              <a:t>Boston, MA</a:t>
            </a:r>
            <a:endParaRPr lang="uk-UA" sz="1100" dirty="0"/>
          </a:p>
          <a:p>
            <a:r>
              <a:rPr lang="en-US" sz="1100" dirty="0"/>
              <a:t>Newport Beach, CA</a:t>
            </a:r>
            <a:endParaRPr lang="uk-UA" sz="1100" dirty="0"/>
          </a:p>
          <a:p>
            <a:r>
              <a:rPr lang="en-US" sz="1100" dirty="0"/>
              <a:t>Salt Lake City, UT</a:t>
            </a:r>
            <a:endParaRPr lang="uk-UA" sz="1100" dirty="0"/>
          </a:p>
          <a:p>
            <a:endParaRPr lang="uk-UA" dirty="0"/>
          </a:p>
        </p:txBody>
      </p:sp>
    </p:spTree>
    <p:extLst>
      <p:ext uri="{BB962C8B-B14F-4D97-AF65-F5344CB8AC3E}">
        <p14:creationId xmlns:p14="http://schemas.microsoft.com/office/powerpoint/2010/main" val="137063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5BEE9"/>
      </a:hlink>
      <a:folHlink>
        <a:srgbClr val="00B0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ormAutofit/>
      </a:bodyPr>
      <a:lstStyle>
        <a:defPPr marL="0" indent="0">
          <a:buFont typeface="Arial" panose="020B0604020202020204" pitchFamily="34" charset="0"/>
          <a:buNone/>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215464</TotalTime>
  <Words>1621</Words>
  <Application>Microsoft Office PowerPoint</Application>
  <PresentationFormat>Экран (4:3)</PresentationFormat>
  <Paragraphs>379</Paragraphs>
  <Slides>9</Slides>
  <Notes>7</Notes>
  <HiddenSlides>0</HiddenSlides>
  <MMClips>0</MMClips>
  <ScaleCrop>false</ScaleCrop>
  <HeadingPairs>
    <vt:vector size="4" baseType="variant">
      <vt:variant>
        <vt:lpstr>Тема</vt:lpstr>
      </vt:variant>
      <vt:variant>
        <vt:i4>1</vt:i4>
      </vt:variant>
      <vt:variant>
        <vt:lpstr>Заголовки слайдов</vt:lpstr>
      </vt:variant>
      <vt:variant>
        <vt:i4>9</vt:i4>
      </vt:variant>
    </vt:vector>
  </HeadingPairs>
  <TitlesOfParts>
    <vt:vector size="10" baseType="lpstr">
      <vt:lpstr>Office Theme</vt:lpstr>
      <vt:lpstr>Презентация PowerPoint</vt:lpstr>
      <vt:lpstr>Презентация PowerPoint</vt:lpstr>
      <vt:lpstr>Equivalence Partitioning</vt:lpstr>
      <vt:lpstr>Boundary Values Analysis</vt:lpstr>
      <vt:lpstr>Decision Tables</vt:lpstr>
      <vt:lpstr>Decision Tables</vt:lpstr>
      <vt:lpstr>State Transition</vt:lpstr>
      <vt:lpstr>State Transition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2014  Global Marketing Plans &amp; Goals</dc:title>
  <dc:creator>Andriy Cherevko</dc:creator>
  <cp:lastModifiedBy>Mike</cp:lastModifiedBy>
  <cp:revision>201</cp:revision>
  <cp:lastPrinted>2014-01-08T21:58:06Z</cp:lastPrinted>
  <dcterms:created xsi:type="dcterms:W3CDTF">2011-09-23T10:13:30Z</dcterms:created>
  <dcterms:modified xsi:type="dcterms:W3CDTF">2016-01-31T18:11:03Z</dcterms:modified>
</cp:coreProperties>
</file>