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
  </p:notesMasterIdLst>
  <p:handoutMasterIdLst>
    <p:handoutMasterId r:id="rId9"/>
  </p:handoutMasterIdLst>
  <p:sldIdLst>
    <p:sldId id="577" r:id="rId2"/>
    <p:sldId id="585" r:id="rId3"/>
    <p:sldId id="580" r:id="rId4"/>
    <p:sldId id="582" r:id="rId5"/>
    <p:sldId id="581" r:id="rId6"/>
    <p:sldId id="584" r:id="rId7"/>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5BEE9"/>
    <a:srgbClr val="017EB8"/>
    <a:srgbClr val="000099"/>
    <a:srgbClr val="009ED6"/>
    <a:srgbClr val="0099FF"/>
    <a:srgbClr val="0033CC"/>
    <a:srgbClr val="32469A"/>
    <a:srgbClr val="243C80"/>
    <a:srgbClr val="204898"/>
    <a:srgbClr val="2034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563" autoAdjust="0"/>
  </p:normalViewPr>
  <p:slideViewPr>
    <p:cSldViewPr>
      <p:cViewPr varScale="1">
        <p:scale>
          <a:sx n="102" d="100"/>
          <a:sy n="102" d="100"/>
        </p:scale>
        <p:origin x="1200" y="114"/>
      </p:cViewPr>
      <p:guideLst>
        <p:guide orient="horz" pos="2160"/>
        <p:guide pos="2880"/>
      </p:guideLst>
    </p:cSldViewPr>
  </p:slideViewPr>
  <p:notesTextViewPr>
    <p:cViewPr>
      <p:scale>
        <a:sx n="100" d="100"/>
        <a:sy n="100" d="100"/>
      </p:scale>
      <p:origin x="0" y="0"/>
    </p:cViewPr>
  </p:notesTextViewPr>
  <p:sorterViewPr>
    <p:cViewPr>
      <p:scale>
        <a:sx n="70" d="100"/>
        <a:sy n="70" d="100"/>
      </p:scale>
      <p:origin x="0" y="0"/>
    </p:cViewPr>
  </p:sorterViewPr>
  <p:notesViewPr>
    <p:cSldViewPr>
      <p:cViewPr varScale="1">
        <p:scale>
          <a:sx n="66" d="100"/>
          <a:sy n="66" d="100"/>
        </p:scale>
        <p:origin x="-3154" y="-8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AEDB6DF3-FA61-45CB-BE27-053A00556DB1}" type="datetimeFigureOut">
              <a:rPr lang="en-US" smtClean="0"/>
              <a:t>1/27/2016</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r>
              <a:rPr lang="en-US" smtClean="0"/>
              <a:t>jksdksd jh jhfkjhfsd</a:t>
            </a:r>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DAFA7AAB-6417-4573-AFEB-2CFC05049505}" type="slidenum">
              <a:rPr lang="en-US" smtClean="0"/>
              <a:t>‹#›</a:t>
            </a:fld>
            <a:endParaRPr lang="en-US"/>
          </a:p>
        </p:txBody>
      </p:sp>
    </p:spTree>
    <p:extLst>
      <p:ext uri="{BB962C8B-B14F-4D97-AF65-F5344CB8AC3E}">
        <p14:creationId xmlns:p14="http://schemas.microsoft.com/office/powerpoint/2010/main" val="197382216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F89C4D45-EFF8-479D-AF6F-9BB9BF232254}" type="datetimeFigureOut">
              <a:rPr lang="en-US" smtClean="0"/>
              <a:pPr/>
              <a:t>1/27/2016</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r>
              <a:rPr lang="en-US" err="1" smtClean="0"/>
              <a:t>jksdksd</a:t>
            </a:r>
            <a:r>
              <a:rPr lang="en-US" smtClean="0"/>
              <a:t> </a:t>
            </a:r>
            <a:r>
              <a:rPr lang="en-US" err="1" smtClean="0"/>
              <a:t>jh</a:t>
            </a:r>
            <a:r>
              <a:rPr lang="en-US" smtClean="0"/>
              <a:t> </a:t>
            </a:r>
            <a:r>
              <a:rPr lang="en-US" err="1" smtClean="0"/>
              <a:t>jhfkjhfsd</a:t>
            </a:r>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0B208339-1CDE-4508-95CE-C65DBDC3BF13}" type="slidenum">
              <a:rPr lang="en-US" smtClean="0"/>
              <a:pPr/>
              <a:t>‹#›</a:t>
            </a:fld>
            <a:endParaRPr lang="en-US"/>
          </a:p>
        </p:txBody>
      </p:sp>
    </p:spTree>
    <p:extLst>
      <p:ext uri="{BB962C8B-B14F-4D97-AF65-F5344CB8AC3E}">
        <p14:creationId xmlns:p14="http://schemas.microsoft.com/office/powerpoint/2010/main" val="116612253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ne Column Layout (w/ bullets)">
    <p:spTree>
      <p:nvGrpSpPr>
        <p:cNvPr id="1" name=""/>
        <p:cNvGrpSpPr/>
        <p:nvPr/>
      </p:nvGrpSpPr>
      <p:grpSpPr>
        <a:xfrm>
          <a:off x="0" y="0"/>
          <a:ext cx="0" cy="0"/>
          <a:chOff x="0" y="0"/>
          <a:chExt cx="0" cy="0"/>
        </a:xfrm>
      </p:grpSpPr>
      <p:sp>
        <p:nvSpPr>
          <p:cNvPr id="5" name="Text Placeholder 2"/>
          <p:cNvSpPr>
            <a:spLocks noGrp="1"/>
          </p:cNvSpPr>
          <p:nvPr>
            <p:ph idx="1"/>
          </p:nvPr>
        </p:nvSpPr>
        <p:spPr>
          <a:xfrm>
            <a:off x="230400" y="1447800"/>
            <a:ext cx="8229600" cy="4525963"/>
          </a:xfrm>
          <a:prstGeom prst="rect">
            <a:avLst/>
          </a:prstGeom>
        </p:spPr>
        <p:txBody>
          <a:bodyPr vert="horz" lIns="91440" tIns="45720" rIns="91440" bIns="45720" rtlCol="0">
            <a:normAutofit/>
          </a:bodyPr>
          <a:lstStyle>
            <a:lvl1pPr marL="266700" indent="-266700">
              <a:defRPr baseline="0">
                <a:latin typeface="Segoe UI" pitchFamily="34" charset="0"/>
                <a:ea typeface="Segoe UI" pitchFamily="34" charset="0"/>
                <a:cs typeface="Segoe UI" pitchFamily="34" charset="0"/>
              </a:defRPr>
            </a:lvl1pPr>
            <a:lvl2pPr>
              <a:buClr>
                <a:schemeClr val="tx1">
                  <a:lumMod val="65000"/>
                  <a:lumOff val="35000"/>
                </a:schemeClr>
              </a:buClr>
              <a:defRPr>
                <a:solidFill>
                  <a:schemeClr val="tx1">
                    <a:lumMod val="85000"/>
                    <a:lumOff val="15000"/>
                  </a:schemeClr>
                </a:solidFill>
                <a:latin typeface="Segoe UI" pitchFamily="34" charset="0"/>
                <a:ea typeface="Segoe UI" pitchFamily="34" charset="0"/>
                <a:cs typeface="Segoe UI" pitchFamily="34" charset="0"/>
              </a:defRPr>
            </a:lvl2pPr>
            <a:lvl3pPr marL="971550" indent="-171450">
              <a:buClr>
                <a:schemeClr val="tx1">
                  <a:lumMod val="65000"/>
                  <a:lumOff val="35000"/>
                </a:schemeClr>
              </a:buClr>
              <a:buFont typeface="Arial" panose="020B0604020202020204" pitchFamily="34" charset="0"/>
              <a:buChar char="•"/>
              <a:defRPr>
                <a:solidFill>
                  <a:schemeClr val="tx1">
                    <a:lumMod val="65000"/>
                    <a:lumOff val="35000"/>
                  </a:schemeClr>
                </a:solidFill>
                <a:latin typeface="Segoe UI" pitchFamily="34" charset="0"/>
                <a:ea typeface="Segoe UI" pitchFamily="34" charset="0"/>
                <a:cs typeface="Segoe UI" pitchFamily="34" charset="0"/>
              </a:defRPr>
            </a:lvl3pPr>
            <a:lvl4pPr>
              <a:buClr>
                <a:srgbClr val="017EB8"/>
              </a:buClr>
              <a:defRPr>
                <a:solidFill>
                  <a:schemeClr val="tx1">
                    <a:lumMod val="65000"/>
                    <a:lumOff val="35000"/>
                  </a:schemeClr>
                </a:solidFill>
                <a:latin typeface="Segoe UI" pitchFamily="34" charset="0"/>
                <a:ea typeface="Segoe UI" pitchFamily="34" charset="0"/>
                <a:cs typeface="Segoe UI" pitchFamily="34" charset="0"/>
              </a:defRPr>
            </a:lvl4pPr>
            <a:lvl5pPr>
              <a:buClr>
                <a:schemeClr val="tx1">
                  <a:lumMod val="50000"/>
                  <a:lumOff val="50000"/>
                </a:schemeClr>
              </a:buCl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endParaRPr lang="en-US" dirty="0"/>
          </a:p>
        </p:txBody>
      </p:sp>
      <p:sp>
        <p:nvSpPr>
          <p:cNvPr id="6" name="Slide Number Placeholder 5"/>
          <p:cNvSpPr>
            <a:spLocks noGrp="1"/>
          </p:cNvSpPr>
          <p:nvPr>
            <p:ph type="sldNum" sz="quarter" idx="4"/>
          </p:nvPr>
        </p:nvSpPr>
        <p:spPr>
          <a:xfrm>
            <a:off x="6804000" y="6444000"/>
            <a:ext cx="2133600" cy="360000"/>
          </a:xfrm>
          <a:prstGeom prst="rect">
            <a:avLst/>
          </a:prstGeom>
        </p:spPr>
        <p:txBody>
          <a:bodyPr vert="horz" lIns="91440" tIns="45720" rIns="91440" bIns="45720" rtlCol="0" anchor="ctr"/>
          <a:lstStyle>
            <a:lvl1pPr algn="r">
              <a:defRPr sz="1200" b="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fld id="{AD53D713-3284-4C71-8174-D6528838EBFD}" type="slidenum">
              <a:rPr lang="uk-UA" smtClean="0"/>
              <a:pPr/>
              <a:t>‹#›</a:t>
            </a:fld>
            <a:endParaRPr lang="uk-UA"/>
          </a:p>
        </p:txBody>
      </p:sp>
      <p:sp>
        <p:nvSpPr>
          <p:cNvPr id="7" name="Title 3"/>
          <p:cNvSpPr>
            <a:spLocks noGrp="1"/>
          </p:cNvSpPr>
          <p:nvPr>
            <p:ph type="title"/>
          </p:nvPr>
        </p:nvSpPr>
        <p:spPr>
          <a:xfrm>
            <a:off x="230400" y="0"/>
            <a:ext cx="8229600" cy="914400"/>
          </a:xfrm>
        </p:spPr>
        <p:txBody>
          <a:bodyPr/>
          <a:lstStyle>
            <a:lvl1pPr algn="l">
              <a:defRPr baseline="0">
                <a:solidFill>
                  <a:srgbClr val="017EB8"/>
                </a:solidFill>
                <a:latin typeface="Segoe UI" panose="020B0502040204020203" pitchFamily="34" charset="0"/>
                <a:ea typeface="Segoe UI" panose="020B0502040204020203" pitchFamily="34" charset="0"/>
                <a:cs typeface="Segoe UI" panose="020B0502040204020203" pitchFamily="34" charset="0"/>
              </a:defRPr>
            </a:lvl1pPr>
          </a:lstStyle>
          <a:p>
            <a:r>
              <a:rPr lang="en-US" dirty="0" smtClean="0"/>
              <a:t>Click to edit Master title style</a:t>
            </a:r>
            <a:endParaRPr lang="uk-UA"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17E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2000" y="2590800"/>
            <a:ext cx="7772400" cy="1362075"/>
          </a:xfrm>
        </p:spPr>
        <p:txBody>
          <a:bodyPr vert="horz" lIns="91440" tIns="45720" rIns="91440" bIns="45720" rtlCol="0" anchor="ctr">
            <a:noAutofit/>
          </a:bodyPr>
          <a:lstStyle>
            <a:lvl1pPr algn="ctr">
              <a:defRPr lang="en-US" sz="4400" cap="none" baseline="0" dirty="0">
                <a:latin typeface="Segoe UI" pitchFamily="34" charset="0"/>
              </a:defRPr>
            </a:lvl1pPr>
          </a:lstStyle>
          <a:p>
            <a:pPr lvl="0"/>
            <a:r>
              <a:rPr lang="en-US" dirty="0" smtClean="0"/>
              <a:t>Click to edit Master title style</a:t>
            </a:r>
            <a:endParaRPr lang="en-US" dirty="0"/>
          </a:p>
        </p:txBody>
      </p:sp>
    </p:spTree>
    <p:extLst>
      <p:ext uri="{BB962C8B-B14F-4D97-AF65-F5344CB8AC3E}">
        <p14:creationId xmlns:p14="http://schemas.microsoft.com/office/powerpoint/2010/main" val="409315559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Columns Layout with Picture">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11" name="Text Placeholder 2"/>
          <p:cNvSpPr>
            <a:spLocks noGrp="1"/>
          </p:cNvSpPr>
          <p:nvPr>
            <p:ph idx="11"/>
          </p:nvPr>
        </p:nvSpPr>
        <p:spPr>
          <a:xfrm>
            <a:off x="4802400" y="0"/>
            <a:ext cx="4345200" cy="6858000"/>
          </a:xfrm>
          <a:prstGeom prst="rect">
            <a:avLst/>
          </a:prstGeom>
          <a:solidFill>
            <a:schemeClr val="bg1"/>
          </a:solidFill>
        </p:spPr>
        <p:txBody>
          <a:bodyPr vert="horz" lIns="91440" tIns="252000" rIns="91440" bIns="45720" rtlCol="0">
            <a:normAutofit/>
          </a:bodyPr>
          <a:lstStyle>
            <a:lvl1pPr>
              <a:defRPr sz="2400" baseline="0"/>
            </a:lvl1pPr>
            <a:lvl2pPr marL="628650" indent="-285750" algn="l" defTabSz="914400" rtl="0" eaLnBrk="1" latinLnBrk="0" hangingPunct="1">
              <a:spcBef>
                <a:spcPct val="20000"/>
              </a:spcBef>
              <a:buClr>
                <a:schemeClr val="tx1">
                  <a:lumMod val="65000"/>
                  <a:lumOff val="35000"/>
                </a:schemeClr>
              </a:buClr>
              <a:buFont typeface="Wingdings" panose="05000000000000000000" pitchFamily="2" charset="2"/>
              <a:buChar char="§"/>
              <a:defRPr lang="en-US" sz="2000" kern="1200" dirty="0" smtClean="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chemeClr val="tx1">
                  <a:lumMod val="65000"/>
                  <a:lumOff val="35000"/>
                </a:schemeClr>
              </a:buClr>
              <a:buFont typeface="Arial" panose="020B0604020202020204" pitchFamily="34" charset="0"/>
              <a:buChar char="•"/>
              <a:defRPr lang="en-US" sz="1800" kern="1200" dirty="0" smtClean="0">
                <a:solidFill>
                  <a:schemeClr val="tx1">
                    <a:lumMod val="65000"/>
                    <a:lumOff val="35000"/>
                  </a:schemeClr>
                </a:solidFill>
                <a:latin typeface="Segoe UI" pitchFamily="34" charset="0"/>
                <a:ea typeface="Segoe UI" pitchFamily="34" charset="0"/>
                <a:cs typeface="Segoe UI" pitchFamily="34" charset="0"/>
              </a:defRPr>
            </a:lvl3pPr>
            <a:lvl4pPr marL="1257300" indent="-228600">
              <a:defRPr lang="en-US" sz="1600" kern="1200" dirty="0">
                <a:solidFill>
                  <a:schemeClr val="tx1">
                    <a:lumMod val="65000"/>
                    <a:lumOff val="35000"/>
                  </a:schemeClr>
                </a:solidFill>
                <a:latin typeface="Segoe UI" pitchFamily="34" charset="0"/>
                <a:ea typeface="Segoe UI" pitchFamily="34" charset="0"/>
                <a:cs typeface="Segoe UI" pitchFamily="34" charset="0"/>
              </a:defRPr>
            </a:lvl4pPr>
            <a:lvl5pPr marL="1485900" indent="-228600">
              <a:defRPr lang="en-US" sz="1600" kern="1200" dirty="0">
                <a:solidFill>
                  <a:schemeClr val="tx1"/>
                </a:solidFill>
                <a:latin typeface="Segoe UI" pitchFamily="34" charset="0"/>
                <a:ea typeface="Segoe UI" pitchFamily="34" charset="0"/>
                <a:cs typeface="Segoe UI" pitchFamily="34" charset="0"/>
              </a:defRPr>
            </a:lvl5pPr>
          </a:lstStyle>
          <a:p>
            <a:pPr lvl="0"/>
            <a:r>
              <a:rPr lang="en-US" dirty="0" smtClean="0"/>
              <a:t>Click to edit Master text styles</a:t>
            </a:r>
          </a:p>
          <a:p>
            <a:pPr marL="628650" lvl="1" indent="-285750" algn="l" defTabSz="914400" rtl="0" eaLnBrk="1" latinLnBrk="0" hangingPunct="1">
              <a:spcBef>
                <a:spcPct val="20000"/>
              </a:spcBef>
              <a:buClr>
                <a:schemeClr val="tx1">
                  <a:lumMod val="65000"/>
                  <a:lumOff val="35000"/>
                </a:schemeClr>
              </a:buClr>
              <a:buFont typeface="Wingdings" panose="05000000000000000000" pitchFamily="2" charset="2"/>
              <a:buChar char="§"/>
            </a:pPr>
            <a:r>
              <a:rPr lang="en-US" dirty="0" smtClean="0"/>
              <a:t>Second level</a:t>
            </a:r>
          </a:p>
          <a:p>
            <a:pPr marL="971550" lvl="2" indent="-171450" algn="l" defTabSz="914400" rtl="0" eaLnBrk="1" latinLnBrk="0" hangingPunct="1">
              <a:spcBef>
                <a:spcPct val="20000"/>
              </a:spcBef>
              <a:buClr>
                <a:schemeClr val="tx1">
                  <a:lumMod val="65000"/>
                  <a:lumOff val="35000"/>
                </a:schemeClr>
              </a:buClr>
              <a:buFont typeface="Arial" panose="020B0604020202020204" pitchFamily="34" charset="0"/>
              <a:buChar char="•"/>
            </a:pPr>
            <a:r>
              <a:rPr lang="en-US" dirty="0" smtClean="0"/>
              <a:t>Third level</a:t>
            </a:r>
          </a:p>
          <a:p>
            <a:pPr marL="1257300" lvl="3" indent="-228600" algn="l" defTabSz="914400" rtl="0" eaLnBrk="1" latinLnBrk="0" hangingPunct="1">
              <a:spcBef>
                <a:spcPct val="20000"/>
              </a:spcBef>
              <a:buClr>
                <a:srgbClr val="017EB8"/>
              </a:buClr>
              <a:buFont typeface="Wingdings" panose="05000000000000000000" pitchFamily="2" charset="2"/>
              <a:buChar char="§"/>
            </a:pPr>
            <a:r>
              <a:rPr lang="en-US" dirty="0" smtClean="0"/>
              <a:t>Fourth level</a:t>
            </a:r>
            <a:endParaRPr lang="en-US" dirty="0"/>
          </a:p>
        </p:txBody>
      </p:sp>
    </p:spTree>
    <p:extLst>
      <p:ext uri="{BB962C8B-B14F-4D97-AF65-F5344CB8AC3E}">
        <p14:creationId xmlns:p14="http://schemas.microsoft.com/office/powerpoint/2010/main" val="354127856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One Columns Layout with Picture">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11" name="Text Placeholder 2"/>
          <p:cNvSpPr>
            <a:spLocks noGrp="1"/>
          </p:cNvSpPr>
          <p:nvPr>
            <p:ph idx="11"/>
          </p:nvPr>
        </p:nvSpPr>
        <p:spPr>
          <a:xfrm>
            <a:off x="4800600" y="0"/>
            <a:ext cx="4343400" cy="6858000"/>
          </a:xfrm>
          <a:prstGeom prst="rect">
            <a:avLst/>
          </a:prstGeom>
          <a:solidFill>
            <a:schemeClr val="bg1"/>
          </a:solidFill>
        </p:spPr>
        <p:txBody>
          <a:bodyPr vert="horz" lIns="91440" tIns="252000" rIns="91440" bIns="45720" rtlCol="0">
            <a:normAutofit/>
          </a:bodyPr>
          <a:lstStyle>
            <a:lvl1pPr>
              <a:defRPr sz="2400"/>
            </a:lvl1pPr>
            <a:lvl2pPr marL="628650" indent="-285750" algn="l" defTabSz="914400" rtl="0" eaLnBrk="1" latinLnBrk="0" hangingPunct="1">
              <a:spcBef>
                <a:spcPct val="20000"/>
              </a:spcBef>
              <a:buClr>
                <a:schemeClr val="tx1">
                  <a:lumMod val="65000"/>
                  <a:lumOff val="35000"/>
                </a:schemeClr>
              </a:buClr>
              <a:buFont typeface="Wingdings" panose="05000000000000000000" pitchFamily="2" charset="2"/>
              <a:buChar char="§"/>
              <a:defRPr lang="en-US" sz="2000" kern="1200" dirty="0" smtClean="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chemeClr val="tx1">
                  <a:lumMod val="65000"/>
                  <a:lumOff val="35000"/>
                </a:schemeClr>
              </a:buClr>
              <a:buFont typeface="Arial" panose="020B0604020202020204" pitchFamily="34" charset="0"/>
              <a:buChar char="•"/>
              <a:defRPr lang="en-US" sz="1800" kern="1200" dirty="0" smtClean="0">
                <a:solidFill>
                  <a:schemeClr val="tx1">
                    <a:lumMod val="65000"/>
                    <a:lumOff val="35000"/>
                  </a:schemeClr>
                </a:solidFill>
                <a:latin typeface="Segoe UI" pitchFamily="34" charset="0"/>
                <a:ea typeface="Segoe UI" pitchFamily="34" charset="0"/>
                <a:cs typeface="Segoe UI" pitchFamily="34" charset="0"/>
              </a:defRPr>
            </a:lvl3pPr>
            <a:lvl4pPr marL="1257300" indent="-228600">
              <a:defRPr lang="en-US" sz="1600" kern="1200" dirty="0">
                <a:solidFill>
                  <a:schemeClr val="tx1">
                    <a:lumMod val="65000"/>
                    <a:lumOff val="35000"/>
                  </a:schemeClr>
                </a:solidFill>
                <a:latin typeface="Segoe UI" pitchFamily="34" charset="0"/>
                <a:ea typeface="Segoe UI" pitchFamily="34" charset="0"/>
                <a:cs typeface="Segoe UI" pitchFamily="34" charset="0"/>
              </a:defRPr>
            </a:lvl4pPr>
            <a:lvl5pPr marL="1485900" indent="-228600">
              <a:defRPr lang="en-US" sz="1600" kern="1200" dirty="0">
                <a:solidFill>
                  <a:schemeClr val="tx1"/>
                </a:solidFill>
                <a:latin typeface="Segoe UI" pitchFamily="34" charset="0"/>
                <a:ea typeface="Segoe UI" pitchFamily="34" charset="0"/>
                <a:cs typeface="Segoe UI" pitchFamily="34" charset="0"/>
              </a:defRPr>
            </a:lvl5pPr>
          </a:lstStyle>
          <a:p>
            <a:pPr lvl="0"/>
            <a:r>
              <a:rPr lang="en-US" dirty="0" smtClean="0"/>
              <a:t>Click to edit Master text styles</a:t>
            </a:r>
          </a:p>
          <a:p>
            <a:pPr marL="628650" lvl="1" indent="-285750" algn="l" defTabSz="914400" rtl="0" eaLnBrk="1" latinLnBrk="0" hangingPunct="1">
              <a:spcBef>
                <a:spcPct val="20000"/>
              </a:spcBef>
              <a:buClr>
                <a:schemeClr val="tx1">
                  <a:lumMod val="65000"/>
                  <a:lumOff val="35000"/>
                </a:schemeClr>
              </a:buClr>
              <a:buFont typeface="Wingdings" panose="05000000000000000000" pitchFamily="2" charset="2"/>
              <a:buChar char="§"/>
            </a:pPr>
            <a:r>
              <a:rPr lang="en-US" dirty="0" smtClean="0"/>
              <a:t>Second level</a:t>
            </a:r>
          </a:p>
          <a:p>
            <a:pPr marL="971550" lvl="2" indent="-171450" algn="l" defTabSz="914400" rtl="0" eaLnBrk="1" latinLnBrk="0" hangingPunct="1">
              <a:spcBef>
                <a:spcPct val="20000"/>
              </a:spcBef>
              <a:buClr>
                <a:schemeClr val="tx1">
                  <a:lumMod val="65000"/>
                  <a:lumOff val="35000"/>
                </a:schemeClr>
              </a:buClr>
              <a:buFont typeface="Arial" panose="020B0604020202020204" pitchFamily="34" charset="0"/>
              <a:buChar char="•"/>
            </a:pPr>
            <a:r>
              <a:rPr lang="en-US" dirty="0" smtClean="0"/>
              <a:t>Third level</a:t>
            </a:r>
          </a:p>
          <a:p>
            <a:pPr marL="1257300" lvl="3" indent="-228600" algn="l" defTabSz="914400" rtl="0" eaLnBrk="1" latinLnBrk="0" hangingPunct="1">
              <a:spcBef>
                <a:spcPct val="20000"/>
              </a:spcBef>
              <a:buClr>
                <a:srgbClr val="017EB8"/>
              </a:buClr>
              <a:buFont typeface="Wingdings" panose="05000000000000000000" pitchFamily="2" charset="2"/>
              <a:buChar char="§"/>
            </a:pPr>
            <a:r>
              <a:rPr lang="en-US" dirty="0" smtClean="0"/>
              <a:t>Fourth level</a:t>
            </a:r>
            <a:endParaRPr lang="en-US" dirty="0"/>
          </a:p>
        </p:txBody>
      </p:sp>
    </p:spTree>
    <p:extLst>
      <p:ext uri="{BB962C8B-B14F-4D97-AF65-F5344CB8AC3E}">
        <p14:creationId xmlns:p14="http://schemas.microsoft.com/office/powerpoint/2010/main" val="125445712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One Columns Layout with Picture">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11" name="Text Placeholder 2"/>
          <p:cNvSpPr>
            <a:spLocks noGrp="1"/>
          </p:cNvSpPr>
          <p:nvPr>
            <p:ph idx="11"/>
          </p:nvPr>
        </p:nvSpPr>
        <p:spPr>
          <a:xfrm>
            <a:off x="4800600" y="0"/>
            <a:ext cx="4343400" cy="6858000"/>
          </a:xfrm>
          <a:prstGeom prst="rect">
            <a:avLst/>
          </a:prstGeom>
          <a:solidFill>
            <a:schemeClr val="bg1"/>
          </a:solidFill>
        </p:spPr>
        <p:txBody>
          <a:bodyPr vert="horz" lIns="91440" tIns="252000" rIns="91440" bIns="45720" rtlCol="0">
            <a:normAutofit/>
          </a:bodyPr>
          <a:lstStyle>
            <a:lvl1pPr>
              <a:defRPr sz="2400" baseline="0"/>
            </a:lvl1pPr>
            <a:lvl2pPr marL="628650" indent="-285750" algn="l" defTabSz="914400" rtl="0" eaLnBrk="1" latinLnBrk="0" hangingPunct="1">
              <a:spcBef>
                <a:spcPct val="20000"/>
              </a:spcBef>
              <a:buClr>
                <a:schemeClr val="tx1">
                  <a:lumMod val="65000"/>
                  <a:lumOff val="35000"/>
                </a:schemeClr>
              </a:buClr>
              <a:buFont typeface="Wingdings" panose="05000000000000000000" pitchFamily="2" charset="2"/>
              <a:buChar char="§"/>
              <a:defRPr lang="en-US" sz="2000" kern="1200" dirty="0" smtClean="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chemeClr val="tx1">
                  <a:lumMod val="65000"/>
                  <a:lumOff val="35000"/>
                </a:schemeClr>
              </a:buClr>
              <a:buFont typeface="Arial" panose="020B0604020202020204" pitchFamily="34" charset="0"/>
              <a:buChar char="•"/>
              <a:defRPr lang="en-US" sz="1800" kern="1200" dirty="0" smtClean="0">
                <a:solidFill>
                  <a:schemeClr val="tx1">
                    <a:lumMod val="65000"/>
                    <a:lumOff val="35000"/>
                  </a:schemeClr>
                </a:solidFill>
                <a:latin typeface="Segoe UI" pitchFamily="34" charset="0"/>
                <a:ea typeface="Segoe UI" pitchFamily="34" charset="0"/>
                <a:cs typeface="Segoe UI" pitchFamily="34" charset="0"/>
              </a:defRPr>
            </a:lvl3pPr>
            <a:lvl4pPr marL="1257300" indent="-228600">
              <a:defRPr lang="en-US" sz="1600" kern="1200" dirty="0">
                <a:solidFill>
                  <a:schemeClr val="tx1">
                    <a:lumMod val="65000"/>
                    <a:lumOff val="35000"/>
                  </a:schemeClr>
                </a:solidFill>
                <a:latin typeface="Segoe UI" pitchFamily="34" charset="0"/>
                <a:ea typeface="Segoe UI" pitchFamily="34" charset="0"/>
                <a:cs typeface="Segoe UI" pitchFamily="34" charset="0"/>
              </a:defRPr>
            </a:lvl4pPr>
            <a:lvl5pPr marL="1485900" indent="-228600">
              <a:defRPr lang="en-US" sz="1600" kern="1200" dirty="0">
                <a:solidFill>
                  <a:schemeClr val="tx1"/>
                </a:solidFill>
                <a:latin typeface="Segoe UI" pitchFamily="34" charset="0"/>
                <a:ea typeface="Segoe UI" pitchFamily="34" charset="0"/>
                <a:cs typeface="Segoe UI" pitchFamily="34" charset="0"/>
              </a:defRPr>
            </a:lvl5pPr>
          </a:lstStyle>
          <a:p>
            <a:pPr lvl="0"/>
            <a:r>
              <a:rPr lang="en-US" dirty="0" smtClean="0"/>
              <a:t>Click to edit Master text styles</a:t>
            </a:r>
          </a:p>
          <a:p>
            <a:pPr marL="628650" lvl="1" indent="-285750" algn="l" defTabSz="914400" rtl="0" eaLnBrk="1" latinLnBrk="0" hangingPunct="1">
              <a:spcBef>
                <a:spcPct val="20000"/>
              </a:spcBef>
              <a:buClr>
                <a:schemeClr val="tx1">
                  <a:lumMod val="65000"/>
                  <a:lumOff val="35000"/>
                </a:schemeClr>
              </a:buClr>
              <a:buFont typeface="Wingdings" panose="05000000000000000000" pitchFamily="2" charset="2"/>
              <a:buChar char="§"/>
            </a:pPr>
            <a:r>
              <a:rPr lang="en-US" dirty="0" smtClean="0"/>
              <a:t>Second level</a:t>
            </a:r>
          </a:p>
          <a:p>
            <a:pPr marL="971550" lvl="2" indent="-171450" algn="l" defTabSz="914400" rtl="0" eaLnBrk="1" latinLnBrk="0" hangingPunct="1">
              <a:spcBef>
                <a:spcPct val="20000"/>
              </a:spcBef>
              <a:buClr>
                <a:schemeClr val="tx1">
                  <a:lumMod val="65000"/>
                  <a:lumOff val="35000"/>
                </a:schemeClr>
              </a:buClr>
              <a:buFont typeface="Arial" panose="020B0604020202020204" pitchFamily="34" charset="0"/>
              <a:buChar char="•"/>
            </a:pPr>
            <a:r>
              <a:rPr lang="en-US" dirty="0" smtClean="0"/>
              <a:t>Third level</a:t>
            </a:r>
          </a:p>
          <a:p>
            <a:pPr marL="1257300" lvl="3" indent="-228600" algn="l" defTabSz="914400" rtl="0" eaLnBrk="1" latinLnBrk="0" hangingPunct="1">
              <a:spcBef>
                <a:spcPct val="20000"/>
              </a:spcBef>
              <a:buClr>
                <a:srgbClr val="017EB8"/>
              </a:buClr>
              <a:buFont typeface="Wingdings" panose="05000000000000000000" pitchFamily="2" charset="2"/>
              <a:buChar char="§"/>
            </a:pPr>
            <a:r>
              <a:rPr lang="en-US" dirty="0" smtClean="0"/>
              <a:t>Fourth level</a:t>
            </a:r>
            <a:endParaRPr lang="en-US" dirty="0"/>
          </a:p>
        </p:txBody>
      </p:sp>
    </p:spTree>
    <p:extLst>
      <p:ext uri="{BB962C8B-B14F-4D97-AF65-F5344CB8AC3E}">
        <p14:creationId xmlns:p14="http://schemas.microsoft.com/office/powerpoint/2010/main" val="298409820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Layout with Picture">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3" name="Title 1"/>
          <p:cNvSpPr>
            <a:spLocks noGrp="1"/>
          </p:cNvSpPr>
          <p:nvPr>
            <p:ph type="ctrTitle"/>
          </p:nvPr>
        </p:nvSpPr>
        <p:spPr>
          <a:xfrm>
            <a:off x="0" y="5181600"/>
            <a:ext cx="9136380" cy="914400"/>
          </a:xfrm>
          <a:solidFill>
            <a:srgbClr val="017EB8"/>
          </a:solidFill>
        </p:spPr>
        <p:txBody>
          <a:bodyPr vert="horz" lIns="360000" tIns="45720" rIns="91440" bIns="45720" rtlCol="0" anchor="ctr">
            <a:noAutofit/>
          </a:bodyPr>
          <a:lstStyle>
            <a:lvl1pPr>
              <a:defRPr lang="en-US" sz="4400" cap="none" baseline="0" dirty="0">
                <a:solidFill>
                  <a:schemeClr val="bg1"/>
                </a:solidFill>
                <a:latin typeface="Segoe UI" pitchFamily="34" charset="0"/>
              </a:defRPr>
            </a:lvl1pPr>
          </a:lstStyle>
          <a:p>
            <a:pPr lvl="0"/>
            <a:endParaRPr lang="en-US" dirty="0"/>
          </a:p>
        </p:txBody>
      </p:sp>
    </p:spTree>
    <p:extLst>
      <p:ext uri="{BB962C8B-B14F-4D97-AF65-F5344CB8AC3E}">
        <p14:creationId xmlns:p14="http://schemas.microsoft.com/office/powerpoint/2010/main" val="73511766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lide with 3 columns">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a:xfrm>
            <a:off x="457200" y="2362200"/>
            <a:ext cx="8382000" cy="1447800"/>
          </a:xfrm>
        </p:spPr>
        <p:txBody>
          <a:bodyPr vert="horz" lIns="91440" tIns="45720" rIns="91440" bIns="45720" rtlCol="0" anchor="ctr">
            <a:noAutofit/>
          </a:bodyPr>
          <a:lstStyle>
            <a:lvl1pPr algn="ctr">
              <a:defRPr lang="en-US" sz="4800" cap="none" baseline="0" dirty="0">
                <a:solidFill>
                  <a:schemeClr val="bg1"/>
                </a:solidFill>
                <a:latin typeface="Segoe UI" pitchFamily="34" charset="0"/>
              </a:defRPr>
            </a:lvl1pPr>
          </a:lstStyle>
          <a:p>
            <a:pPr lvl="0"/>
            <a:endParaRPr lang="en-US" dirty="0"/>
          </a:p>
        </p:txBody>
      </p:sp>
      <p:sp>
        <p:nvSpPr>
          <p:cNvPr id="2" name="TextBox 1"/>
          <p:cNvSpPr txBox="1"/>
          <p:nvPr userDrawn="1"/>
        </p:nvSpPr>
        <p:spPr>
          <a:xfrm>
            <a:off x="2743200" y="4953000"/>
            <a:ext cx="1600200" cy="1371600"/>
          </a:xfrm>
          <a:prstGeom prst="rect">
            <a:avLst/>
          </a:prstGeom>
        </p:spPr>
        <p:txBody>
          <a:bodyPr vert="horz" wrap="square" lIns="91440" tIns="45720" rIns="91440" bIns="45720" rtlCol="0">
            <a:normAutofit/>
          </a:bodyPr>
          <a:lstStyle/>
          <a:p>
            <a:pPr marL="0" indent="0">
              <a:buFont typeface="Arial" panose="020B0604020202020204" pitchFamily="34" charset="0"/>
              <a:buNone/>
            </a:pPr>
            <a:endParaRPr lang="uk-UA" smtClean="0"/>
          </a:p>
        </p:txBody>
      </p:sp>
      <p:sp>
        <p:nvSpPr>
          <p:cNvPr id="6" name="Text Placeholder 5"/>
          <p:cNvSpPr>
            <a:spLocks noGrp="1"/>
          </p:cNvSpPr>
          <p:nvPr>
            <p:ph type="body" sz="quarter" idx="13" hasCustomPrompt="1"/>
          </p:nvPr>
        </p:nvSpPr>
        <p:spPr>
          <a:xfrm>
            <a:off x="6934200" y="5334000"/>
            <a:ext cx="1805709" cy="1295400"/>
          </a:xfrm>
        </p:spPr>
        <p:txBody>
          <a:bodyPr lIns="0" numCol="1"/>
          <a:lstStyle>
            <a:lvl1pPr marL="0" marR="0" indent="0" algn="l" defTabSz="0" rtl="0" eaLnBrk="1" fontAlgn="auto" latinLnBrk="0" hangingPunct="1">
              <a:lnSpc>
                <a:spcPct val="100000"/>
              </a:lnSpc>
              <a:spcBef>
                <a:spcPts val="0"/>
              </a:spcBef>
              <a:spcAft>
                <a:spcPts val="0"/>
              </a:spcAft>
              <a:buClr>
                <a:srgbClr val="017EB8"/>
              </a:buClr>
              <a:buSzTx/>
              <a:buFont typeface="Arial" panose="020B0604020202020204" pitchFamily="34" charset="0"/>
              <a:buNone/>
              <a:tabLst/>
              <a:defRPr lang="en-US" sz="1200" kern="1200" baseline="0" smtClean="0">
                <a:solidFill>
                  <a:srgbClr val="75BEE9"/>
                </a:solidFill>
                <a:latin typeface="Segoe UI" pitchFamily="34" charset="0"/>
                <a:ea typeface="Segoe UI" pitchFamily="34" charset="0"/>
                <a:cs typeface="Segoe UI" pitchFamily="34" charset="0"/>
              </a:defRPr>
            </a:lvl1pPr>
          </a:lstStyle>
          <a:p>
            <a:pPr marL="266700" marR="0" lvl="0" indent="-266700" algn="l" defTabSz="914400" rtl="0" eaLnBrk="1" fontAlgn="auto" latinLnBrk="0" hangingPunct="1">
              <a:lnSpc>
                <a:spcPct val="100000"/>
              </a:lnSpc>
              <a:spcBef>
                <a:spcPct val="20000"/>
              </a:spcBef>
              <a:spcAft>
                <a:spcPts val="0"/>
              </a:spcAft>
              <a:buClr>
                <a:srgbClr val="017EB8"/>
              </a:buClr>
              <a:buSzTx/>
              <a:buFont typeface="Arial" panose="020B0604020202020204" pitchFamily="34" charset="0"/>
              <a:buChar char="•"/>
              <a:tabLst/>
              <a:defRPr/>
            </a:pPr>
            <a:r>
              <a:rPr lang="en-US" dirty="0" smtClean="0"/>
              <a:t>Click to add text</a:t>
            </a:r>
          </a:p>
          <a:p>
            <a:pPr lvl="0"/>
            <a:endParaRPr lang="uk-UA" dirty="0"/>
          </a:p>
        </p:txBody>
      </p:sp>
      <p:sp>
        <p:nvSpPr>
          <p:cNvPr id="16" name="Text Placeholder 5"/>
          <p:cNvSpPr>
            <a:spLocks noGrp="1"/>
          </p:cNvSpPr>
          <p:nvPr>
            <p:ph type="body" sz="quarter" idx="14" hasCustomPrompt="1"/>
          </p:nvPr>
        </p:nvSpPr>
        <p:spPr>
          <a:xfrm>
            <a:off x="4775200" y="5334000"/>
            <a:ext cx="1805709" cy="1295400"/>
          </a:xfrm>
        </p:spPr>
        <p:txBody>
          <a:bodyPr lIns="0" numCol="1"/>
          <a:lstStyle>
            <a:lvl1pPr marL="0" marR="0" indent="0" algn="l" defTabSz="0" rtl="0" eaLnBrk="1" fontAlgn="auto" latinLnBrk="0" hangingPunct="1">
              <a:lnSpc>
                <a:spcPct val="100000"/>
              </a:lnSpc>
              <a:spcBef>
                <a:spcPts val="0"/>
              </a:spcBef>
              <a:spcAft>
                <a:spcPts val="0"/>
              </a:spcAft>
              <a:buClr>
                <a:srgbClr val="017EB8"/>
              </a:buClr>
              <a:buSzTx/>
              <a:buFont typeface="Arial" panose="020B0604020202020204" pitchFamily="34" charset="0"/>
              <a:buNone/>
              <a:tabLst/>
              <a:defRPr lang="en-US" sz="1200" kern="1200" baseline="0" smtClean="0">
                <a:solidFill>
                  <a:srgbClr val="75BEE9"/>
                </a:solidFill>
                <a:latin typeface="Segoe UI" pitchFamily="34" charset="0"/>
                <a:ea typeface="Segoe UI" pitchFamily="34" charset="0"/>
                <a:cs typeface="Segoe UI" pitchFamily="34" charset="0"/>
              </a:defRPr>
            </a:lvl1pPr>
          </a:lstStyle>
          <a:p>
            <a:pPr marL="266700" marR="0" lvl="0" indent="-266700" algn="l" defTabSz="914400" rtl="0" eaLnBrk="1" fontAlgn="auto" latinLnBrk="0" hangingPunct="1">
              <a:lnSpc>
                <a:spcPct val="100000"/>
              </a:lnSpc>
              <a:spcBef>
                <a:spcPct val="20000"/>
              </a:spcBef>
              <a:spcAft>
                <a:spcPts val="0"/>
              </a:spcAft>
              <a:buClr>
                <a:srgbClr val="017EB8"/>
              </a:buClr>
              <a:buSzTx/>
              <a:buFont typeface="Arial" panose="020B0604020202020204" pitchFamily="34" charset="0"/>
              <a:buChar char="•"/>
              <a:tabLst/>
              <a:defRPr/>
            </a:pPr>
            <a:r>
              <a:rPr lang="en-US" dirty="0" smtClean="0"/>
              <a:t>Click to add text</a:t>
            </a:r>
          </a:p>
          <a:p>
            <a:pPr lvl="0"/>
            <a:endParaRPr lang="uk-UA" dirty="0"/>
          </a:p>
        </p:txBody>
      </p:sp>
      <p:sp>
        <p:nvSpPr>
          <p:cNvPr id="17" name="Text Placeholder 5"/>
          <p:cNvSpPr>
            <a:spLocks noGrp="1"/>
          </p:cNvSpPr>
          <p:nvPr>
            <p:ph type="body" sz="quarter" idx="15" hasCustomPrompt="1"/>
          </p:nvPr>
        </p:nvSpPr>
        <p:spPr>
          <a:xfrm>
            <a:off x="2616200" y="5334000"/>
            <a:ext cx="1805709" cy="1295400"/>
          </a:xfrm>
        </p:spPr>
        <p:txBody>
          <a:bodyPr lIns="0" numCol="1"/>
          <a:lstStyle>
            <a:lvl1pPr marL="0" marR="0" indent="0" algn="l" defTabSz="0" rtl="0" eaLnBrk="1" fontAlgn="auto" latinLnBrk="0" hangingPunct="1">
              <a:lnSpc>
                <a:spcPct val="100000"/>
              </a:lnSpc>
              <a:spcBef>
                <a:spcPts val="0"/>
              </a:spcBef>
              <a:spcAft>
                <a:spcPts val="0"/>
              </a:spcAft>
              <a:buClr>
                <a:srgbClr val="017EB8"/>
              </a:buClr>
              <a:buSzTx/>
              <a:buFont typeface="Arial" panose="020B0604020202020204" pitchFamily="34" charset="0"/>
              <a:buNone/>
              <a:tabLst/>
              <a:defRPr lang="en-US" sz="1200" kern="1200" baseline="0" smtClean="0">
                <a:solidFill>
                  <a:srgbClr val="75BEE9"/>
                </a:solidFill>
                <a:latin typeface="Segoe UI" pitchFamily="34" charset="0"/>
                <a:ea typeface="Segoe UI" pitchFamily="34" charset="0"/>
                <a:cs typeface="Segoe UI" pitchFamily="34" charset="0"/>
              </a:defRPr>
            </a:lvl1pPr>
          </a:lstStyle>
          <a:p>
            <a:pPr marL="266700" marR="0" lvl="0" indent="-266700" algn="l" defTabSz="914400" rtl="0" eaLnBrk="1" fontAlgn="auto" latinLnBrk="0" hangingPunct="1">
              <a:lnSpc>
                <a:spcPct val="100000"/>
              </a:lnSpc>
              <a:spcBef>
                <a:spcPct val="20000"/>
              </a:spcBef>
              <a:spcAft>
                <a:spcPts val="0"/>
              </a:spcAft>
              <a:buClr>
                <a:srgbClr val="017EB8"/>
              </a:buClr>
              <a:buSzTx/>
              <a:buFont typeface="Arial" panose="020B0604020202020204" pitchFamily="34" charset="0"/>
              <a:buChar char="•"/>
              <a:tabLst/>
              <a:defRPr/>
            </a:pPr>
            <a:r>
              <a:rPr lang="en-US" dirty="0" smtClean="0"/>
              <a:t>Click to add text</a:t>
            </a:r>
          </a:p>
          <a:p>
            <a:pPr lvl="0"/>
            <a:endParaRPr lang="uk-UA" dirty="0"/>
          </a:p>
        </p:txBody>
      </p:sp>
      <p:sp>
        <p:nvSpPr>
          <p:cNvPr id="18" name="Text Placeholder 5"/>
          <p:cNvSpPr>
            <a:spLocks noGrp="1"/>
          </p:cNvSpPr>
          <p:nvPr>
            <p:ph type="body" sz="quarter" idx="16" hasCustomPrompt="1"/>
          </p:nvPr>
        </p:nvSpPr>
        <p:spPr>
          <a:xfrm>
            <a:off x="457200" y="5334000"/>
            <a:ext cx="1805709" cy="1295400"/>
          </a:xfrm>
        </p:spPr>
        <p:txBody>
          <a:bodyPr lIns="0" numCol="1"/>
          <a:lstStyle>
            <a:lvl1pPr marL="0" marR="0" indent="0" algn="l" defTabSz="0" rtl="0" eaLnBrk="1" fontAlgn="auto" latinLnBrk="0" hangingPunct="1">
              <a:lnSpc>
                <a:spcPct val="100000"/>
              </a:lnSpc>
              <a:spcBef>
                <a:spcPts val="0"/>
              </a:spcBef>
              <a:spcAft>
                <a:spcPts val="0"/>
              </a:spcAft>
              <a:buClr>
                <a:srgbClr val="017EB8"/>
              </a:buClr>
              <a:buSzTx/>
              <a:buFont typeface="Arial" panose="020B0604020202020204" pitchFamily="34" charset="0"/>
              <a:buNone/>
              <a:tabLst/>
              <a:defRPr lang="en-US" sz="1200" kern="1200" baseline="0" smtClean="0">
                <a:solidFill>
                  <a:srgbClr val="75BEE9"/>
                </a:solidFill>
                <a:latin typeface="Segoe UI" pitchFamily="34" charset="0"/>
                <a:ea typeface="Segoe UI" pitchFamily="34" charset="0"/>
                <a:cs typeface="Segoe UI" pitchFamily="34" charset="0"/>
              </a:defRPr>
            </a:lvl1pPr>
          </a:lstStyle>
          <a:p>
            <a:pPr marL="266700" marR="0" lvl="0" indent="-266700" algn="l" defTabSz="914400" rtl="0" eaLnBrk="1" fontAlgn="auto" latinLnBrk="0" hangingPunct="1">
              <a:lnSpc>
                <a:spcPct val="100000"/>
              </a:lnSpc>
              <a:spcBef>
                <a:spcPct val="20000"/>
              </a:spcBef>
              <a:spcAft>
                <a:spcPts val="0"/>
              </a:spcAft>
              <a:buClr>
                <a:srgbClr val="017EB8"/>
              </a:buClr>
              <a:buSzTx/>
              <a:buFont typeface="Arial" panose="020B0604020202020204" pitchFamily="34" charset="0"/>
              <a:buChar char="•"/>
              <a:tabLst/>
              <a:defRPr/>
            </a:pPr>
            <a:r>
              <a:rPr lang="en-US" dirty="0" smtClean="0"/>
              <a:t>Click to add text</a:t>
            </a:r>
          </a:p>
          <a:p>
            <a:pPr lvl="0"/>
            <a:endParaRPr lang="uk-UA" dirty="0"/>
          </a:p>
        </p:txBody>
      </p:sp>
    </p:spTree>
    <p:extLst>
      <p:ext uri="{BB962C8B-B14F-4D97-AF65-F5344CB8AC3E}">
        <p14:creationId xmlns:p14="http://schemas.microsoft.com/office/powerpoint/2010/main" val="350580250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438400" y="2590800"/>
            <a:ext cx="6477000" cy="1447800"/>
          </a:xfrm>
        </p:spPr>
        <p:txBody>
          <a:bodyPr vert="horz" lIns="91440" tIns="45720" rIns="91440" bIns="45720" rtlCol="0" anchor="ctr">
            <a:noAutofit/>
          </a:bodyPr>
          <a:lstStyle>
            <a:lvl1pPr>
              <a:defRPr lang="en-US" sz="4800" cap="none" baseline="0" dirty="0">
                <a:latin typeface="Segoe UI" pitchFamily="34" charset="0"/>
              </a:defRPr>
            </a:lvl1pPr>
          </a:lstStyle>
          <a:p>
            <a:pPr lvl="0"/>
            <a:endParaRPr lang="en-US" dirty="0"/>
          </a:p>
        </p:txBody>
      </p:sp>
      <p:sp>
        <p:nvSpPr>
          <p:cNvPr id="6" name="Subtitle 2"/>
          <p:cNvSpPr>
            <a:spLocks noGrp="1"/>
          </p:cNvSpPr>
          <p:nvPr>
            <p:ph type="subTitle" idx="1"/>
          </p:nvPr>
        </p:nvSpPr>
        <p:spPr>
          <a:xfrm>
            <a:off x="2438400" y="5410200"/>
            <a:ext cx="6400800" cy="990600"/>
          </a:xfrm>
        </p:spPr>
        <p:txBody>
          <a:bodyPr vert="horz" lIns="91440" tIns="45720" rIns="91440" bIns="45720" rtlCol="0">
            <a:normAutofit/>
          </a:bodyPr>
          <a:lstStyle>
            <a:lvl1pPr>
              <a:defRPr lang="en-US" sz="2400" baseline="0" dirty="0">
                <a:solidFill>
                  <a:srgbClr val="75BEE9"/>
                </a:solidFill>
              </a:defRPr>
            </a:lvl1pPr>
          </a:lstStyle>
          <a:p>
            <a:pPr marL="0" lvl="0" indent="0">
              <a:buNone/>
            </a:pPr>
            <a:r>
              <a:rPr lang="en-US" dirty="0" smtClean="0"/>
              <a:t>Click to edit Master subtitle style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Slide">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a:xfrm>
            <a:off x="2438400" y="2590800"/>
            <a:ext cx="6477000" cy="1447800"/>
          </a:xfrm>
        </p:spPr>
        <p:txBody>
          <a:bodyPr vert="horz" lIns="91440" tIns="45720" rIns="91440" bIns="45720" rtlCol="0" anchor="ctr">
            <a:noAutofit/>
          </a:bodyPr>
          <a:lstStyle>
            <a:lvl1pPr>
              <a:defRPr lang="en-US" sz="4800" cap="none" baseline="0" dirty="0">
                <a:latin typeface="Segoe UI" pitchFamily="34" charset="0"/>
              </a:defRPr>
            </a:lvl1pPr>
          </a:lstStyle>
          <a:p>
            <a:pPr lvl="0"/>
            <a:endParaRPr lang="en-US" dirty="0"/>
          </a:p>
        </p:txBody>
      </p:sp>
      <p:sp>
        <p:nvSpPr>
          <p:cNvPr id="5" name="Subtitle 2"/>
          <p:cNvSpPr>
            <a:spLocks noGrp="1"/>
          </p:cNvSpPr>
          <p:nvPr>
            <p:ph type="subTitle" idx="1"/>
          </p:nvPr>
        </p:nvSpPr>
        <p:spPr>
          <a:xfrm>
            <a:off x="2438400" y="5410200"/>
            <a:ext cx="6400800" cy="990600"/>
          </a:xfrm>
        </p:spPr>
        <p:txBody>
          <a:bodyPr vert="horz" lIns="91440" tIns="45720" rIns="91440" bIns="45720" rtlCol="0">
            <a:normAutofit/>
          </a:bodyPr>
          <a:lstStyle>
            <a:lvl1pPr>
              <a:defRPr lang="en-US" sz="2400" dirty="0">
                <a:solidFill>
                  <a:srgbClr val="75BEE9"/>
                </a:solidFill>
              </a:defRPr>
            </a:lvl1pPr>
          </a:lstStyle>
          <a:p>
            <a:pPr marL="0" lvl="0" indent="0">
              <a:buNone/>
            </a:pPr>
            <a:r>
              <a:rPr lang="en-US" dirty="0" smtClean="0"/>
              <a:t>Click to edit Master subtitle style</a:t>
            </a:r>
            <a:endParaRPr lang="en-US" dirty="0"/>
          </a:p>
        </p:txBody>
      </p:sp>
    </p:spTree>
    <p:extLst>
      <p:ext uri="{BB962C8B-B14F-4D97-AF65-F5344CB8AC3E}">
        <p14:creationId xmlns:p14="http://schemas.microsoft.com/office/powerpoint/2010/main" val="163576752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304800" y="2514600"/>
            <a:ext cx="1981200" cy="1981200"/>
          </a:xfrm>
        </p:spPr>
        <p:txBody>
          <a:bodyPr/>
          <a:lstStyle/>
          <a:p>
            <a:endParaRPr lang="uk-UA"/>
          </a:p>
        </p:txBody>
      </p:sp>
      <p:sp>
        <p:nvSpPr>
          <p:cNvPr id="5" name="Title 1"/>
          <p:cNvSpPr>
            <a:spLocks noGrp="1"/>
          </p:cNvSpPr>
          <p:nvPr>
            <p:ph type="ctrTitle"/>
          </p:nvPr>
        </p:nvSpPr>
        <p:spPr>
          <a:xfrm>
            <a:off x="2438400" y="2590800"/>
            <a:ext cx="6477000" cy="1447800"/>
          </a:xfrm>
        </p:spPr>
        <p:txBody>
          <a:bodyPr vert="horz" lIns="91440" tIns="45720" rIns="91440" bIns="45720" rtlCol="0" anchor="ctr">
            <a:noAutofit/>
          </a:bodyPr>
          <a:lstStyle>
            <a:lvl1pPr>
              <a:defRPr lang="en-US" sz="4800" cap="none" baseline="0" dirty="0">
                <a:latin typeface="Segoe UI" pitchFamily="34" charset="0"/>
              </a:defRPr>
            </a:lvl1pPr>
          </a:lstStyle>
          <a:p>
            <a:pPr lvl="0"/>
            <a:endParaRPr lang="en-US" dirty="0"/>
          </a:p>
        </p:txBody>
      </p:sp>
      <p:sp>
        <p:nvSpPr>
          <p:cNvPr id="7" name="Subtitle 2"/>
          <p:cNvSpPr>
            <a:spLocks noGrp="1"/>
          </p:cNvSpPr>
          <p:nvPr>
            <p:ph type="subTitle" idx="1"/>
          </p:nvPr>
        </p:nvSpPr>
        <p:spPr>
          <a:xfrm>
            <a:off x="2438400" y="5410200"/>
            <a:ext cx="6400800" cy="990600"/>
          </a:xfrm>
        </p:spPr>
        <p:txBody>
          <a:bodyPr vert="horz" lIns="91440" tIns="45720" rIns="91440" bIns="45720" rtlCol="0">
            <a:normAutofit/>
          </a:bodyPr>
          <a:lstStyle>
            <a:lvl1pPr>
              <a:defRPr lang="en-US" sz="2400" dirty="0">
                <a:solidFill>
                  <a:srgbClr val="75BEE9"/>
                </a:solidFill>
              </a:defRPr>
            </a:lvl1pPr>
          </a:lstStyle>
          <a:p>
            <a:pPr marL="0" lvl="0" indent="0">
              <a:buNone/>
            </a:pPr>
            <a:r>
              <a:rPr lang="en-US" dirty="0" smtClean="0"/>
              <a:t>Click to edit Master subtitle style</a:t>
            </a:r>
            <a:endParaRPr lang="en-US" dirty="0"/>
          </a:p>
        </p:txBody>
      </p:sp>
    </p:spTree>
    <p:extLst>
      <p:ext uri="{BB962C8B-B14F-4D97-AF65-F5344CB8AC3E}">
        <p14:creationId xmlns:p14="http://schemas.microsoft.com/office/powerpoint/2010/main" val="339329513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itle Slide">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8" name="Title 1"/>
          <p:cNvSpPr>
            <a:spLocks noGrp="1"/>
          </p:cNvSpPr>
          <p:nvPr>
            <p:ph type="ctrTitle"/>
          </p:nvPr>
        </p:nvSpPr>
        <p:spPr>
          <a:xfrm>
            <a:off x="304800" y="1828800"/>
            <a:ext cx="4495800" cy="1447800"/>
          </a:xfrm>
        </p:spPr>
        <p:txBody>
          <a:bodyPr vert="horz" lIns="91440" tIns="45720" rIns="91440" bIns="45720" rtlCol="0" anchor="ctr">
            <a:noAutofit/>
          </a:bodyPr>
          <a:lstStyle>
            <a:lvl1pPr>
              <a:defRPr lang="en-US" sz="4400" cap="none" baseline="0" dirty="0">
                <a:latin typeface="Segoe UI" pitchFamily="34" charset="0"/>
              </a:defRPr>
            </a:lvl1pPr>
          </a:lstStyle>
          <a:p>
            <a:pPr lvl="0"/>
            <a:endParaRPr lang="en-US" dirty="0"/>
          </a:p>
        </p:txBody>
      </p:sp>
      <p:sp>
        <p:nvSpPr>
          <p:cNvPr id="9" name="Subtitle 2"/>
          <p:cNvSpPr>
            <a:spLocks noGrp="1"/>
          </p:cNvSpPr>
          <p:nvPr>
            <p:ph type="subTitle" idx="1"/>
          </p:nvPr>
        </p:nvSpPr>
        <p:spPr>
          <a:xfrm>
            <a:off x="419100" y="4953000"/>
            <a:ext cx="3877408" cy="762000"/>
          </a:xfrm>
        </p:spPr>
        <p:txBody>
          <a:bodyPr vert="horz" lIns="91440" tIns="45720" rIns="91440" bIns="45720" rtlCol="0">
            <a:normAutofit/>
          </a:bodyPr>
          <a:lstStyle>
            <a:lvl1pPr marL="0" indent="0">
              <a:defRPr lang="en-US" sz="2400" dirty="0">
                <a:solidFill>
                  <a:srgbClr val="75BEE9"/>
                </a:solidFill>
              </a:defRPr>
            </a:lvl1pPr>
          </a:lstStyle>
          <a:p>
            <a:pPr marL="0" lvl="0" indent="0">
              <a:buNone/>
            </a:pPr>
            <a:endParaRPr lang="en-US" dirty="0"/>
          </a:p>
        </p:txBody>
      </p:sp>
      <p:sp>
        <p:nvSpPr>
          <p:cNvPr id="5" name="Picture Placeholder 4"/>
          <p:cNvSpPr>
            <a:spLocks noGrp="1"/>
          </p:cNvSpPr>
          <p:nvPr>
            <p:ph type="pic" sz="quarter" idx="10"/>
          </p:nvPr>
        </p:nvSpPr>
        <p:spPr>
          <a:xfrm>
            <a:off x="5029200" y="0"/>
            <a:ext cx="3733800" cy="6858000"/>
          </a:xfrm>
        </p:spPr>
        <p:txBody>
          <a:bodyPr/>
          <a:lstStyle>
            <a:lvl1pPr marL="0" indent="0" algn="ctr">
              <a:buNone/>
              <a:defRPr/>
            </a:lvl1pPr>
          </a:lstStyle>
          <a:p>
            <a:endParaRPr lang="uk-UA"/>
          </a:p>
        </p:txBody>
      </p:sp>
    </p:spTree>
    <p:extLst>
      <p:ext uri="{BB962C8B-B14F-4D97-AF65-F5344CB8AC3E}">
        <p14:creationId xmlns:p14="http://schemas.microsoft.com/office/powerpoint/2010/main" val="196363808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lide (w/o logo)">
    <p:bg>
      <p:bgPr>
        <a:solidFill>
          <a:srgbClr val="017EB8"/>
        </a:solid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a:xfrm>
            <a:off x="2438400" y="2590800"/>
            <a:ext cx="6477000" cy="1447800"/>
          </a:xfrm>
        </p:spPr>
        <p:txBody>
          <a:bodyPr vert="horz" lIns="91440" tIns="45720" rIns="91440" bIns="45720" rtlCol="0" anchor="ctr">
            <a:noAutofit/>
          </a:bodyPr>
          <a:lstStyle>
            <a:lvl1pPr>
              <a:defRPr lang="en-US" sz="4800" cap="none" baseline="0" dirty="0">
                <a:latin typeface="Segoe UI" pitchFamily="34" charset="0"/>
              </a:defRPr>
            </a:lvl1pPr>
          </a:lstStyle>
          <a:p>
            <a:pPr lvl="0"/>
            <a:endParaRPr lang="en-US" dirty="0"/>
          </a:p>
        </p:txBody>
      </p:sp>
      <p:sp>
        <p:nvSpPr>
          <p:cNvPr id="5" name="Subtitle 2"/>
          <p:cNvSpPr>
            <a:spLocks noGrp="1"/>
          </p:cNvSpPr>
          <p:nvPr>
            <p:ph type="subTitle" idx="1"/>
          </p:nvPr>
        </p:nvSpPr>
        <p:spPr>
          <a:xfrm>
            <a:off x="2438400" y="5410200"/>
            <a:ext cx="6400800" cy="990600"/>
          </a:xfrm>
        </p:spPr>
        <p:txBody>
          <a:bodyPr vert="horz" lIns="91440" tIns="45720" rIns="91440" bIns="45720" rtlCol="0">
            <a:normAutofit/>
          </a:bodyPr>
          <a:lstStyle>
            <a:lvl1pPr>
              <a:defRPr lang="en-US" sz="2400" dirty="0">
                <a:solidFill>
                  <a:srgbClr val="75BEE9"/>
                </a:solidFill>
              </a:defRPr>
            </a:lvl1pPr>
          </a:lstStyle>
          <a:p>
            <a:pPr marL="0" lvl="0" indent="0">
              <a:buNone/>
            </a:pPr>
            <a:r>
              <a:rPr lang="en-US" dirty="0" smtClean="0"/>
              <a:t>Click to edit Master subtitle style</a:t>
            </a:r>
            <a:endParaRPr lang="en-US" dirty="0"/>
          </a:p>
        </p:txBody>
      </p:sp>
    </p:spTree>
    <p:extLst>
      <p:ext uri="{BB962C8B-B14F-4D97-AF65-F5344CB8AC3E}">
        <p14:creationId xmlns:p14="http://schemas.microsoft.com/office/powerpoint/2010/main" val="322546509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e Column Layout (w/o bullets)">
    <p:spTree>
      <p:nvGrpSpPr>
        <p:cNvPr id="1" name=""/>
        <p:cNvGrpSpPr/>
        <p:nvPr/>
      </p:nvGrpSpPr>
      <p:grpSpPr>
        <a:xfrm>
          <a:off x="0" y="0"/>
          <a:ext cx="0" cy="0"/>
          <a:chOff x="0" y="0"/>
          <a:chExt cx="0" cy="0"/>
        </a:xfrm>
      </p:grpSpPr>
      <p:sp>
        <p:nvSpPr>
          <p:cNvPr id="7" name="Text Placeholder 2"/>
          <p:cNvSpPr>
            <a:spLocks noGrp="1"/>
          </p:cNvSpPr>
          <p:nvPr>
            <p:ph idx="1" hasCustomPrompt="1"/>
          </p:nvPr>
        </p:nvSpPr>
        <p:spPr>
          <a:xfrm>
            <a:off x="228600" y="1447800"/>
            <a:ext cx="8229600" cy="4525963"/>
          </a:xfrm>
          <a:prstGeom prst="rect">
            <a:avLst/>
          </a:prstGeom>
        </p:spPr>
        <p:txBody>
          <a:bodyPr vert="horz" lIns="91440" tIns="45720" rIns="91440" bIns="45720" rtlCol="0">
            <a:normAutofit/>
          </a:bodyPr>
          <a:lstStyle>
            <a:lvl1pPr marL="0" indent="0">
              <a:buNone/>
              <a:defRPr sz="3200" baseline="0">
                <a:solidFill>
                  <a:schemeClr val="tx1">
                    <a:lumMod val="75000"/>
                    <a:lumOff val="25000"/>
                  </a:schemeClr>
                </a:solidFill>
                <a:latin typeface="Segoe UI" pitchFamily="34" charset="0"/>
                <a:ea typeface="Segoe UI" pitchFamily="34" charset="0"/>
                <a:cs typeface="Segoe UI" pitchFamily="34" charset="0"/>
              </a:defRPr>
            </a:lvl1pPr>
            <a:lvl2pPr>
              <a:defRPr>
                <a:latin typeface="Segoe UI" pitchFamily="34" charset="0"/>
                <a:ea typeface="Segoe UI" pitchFamily="34" charset="0"/>
                <a:cs typeface="Segoe UI" pitchFamily="34" charset="0"/>
              </a:defRPr>
            </a:lvl2pPr>
            <a:lvl3pPr>
              <a:defRPr>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add text</a:t>
            </a:r>
            <a:endParaRPr lang="en-US" dirty="0"/>
          </a:p>
        </p:txBody>
      </p:sp>
      <p:sp>
        <p:nvSpPr>
          <p:cNvPr id="4" name="Title 3"/>
          <p:cNvSpPr>
            <a:spLocks noGrp="1"/>
          </p:cNvSpPr>
          <p:nvPr>
            <p:ph type="title"/>
          </p:nvPr>
        </p:nvSpPr>
        <p:spPr>
          <a:xfrm>
            <a:off x="228600" y="0"/>
            <a:ext cx="8229600" cy="914400"/>
          </a:xfrm>
        </p:spPr>
        <p:txBody>
          <a:bodyPr/>
          <a:lstStyle>
            <a:lvl1pPr>
              <a:defRPr baseline="0">
                <a:solidFill>
                  <a:srgbClr val="017EB8"/>
                </a:solidFill>
              </a:defRPr>
            </a:lvl1pPr>
          </a:lstStyle>
          <a:p>
            <a:r>
              <a:rPr lang="en-US" dirty="0" smtClean="0"/>
              <a:t>Click to edit Master title style</a:t>
            </a:r>
            <a:endParaRPr lang="uk-UA" dirty="0"/>
          </a:p>
        </p:txBody>
      </p:sp>
      <p:sp>
        <p:nvSpPr>
          <p:cNvPr id="10" name="Slide Number Placeholder 5"/>
          <p:cNvSpPr>
            <a:spLocks noGrp="1"/>
          </p:cNvSpPr>
          <p:nvPr>
            <p:ph type="sldNum" sz="quarter" idx="4"/>
          </p:nvPr>
        </p:nvSpPr>
        <p:spPr>
          <a:xfrm>
            <a:off x="6804000" y="6444000"/>
            <a:ext cx="2133600" cy="360000"/>
          </a:xfrm>
          <a:prstGeom prst="rect">
            <a:avLst/>
          </a:prstGeom>
        </p:spPr>
        <p:txBody>
          <a:bodyPr vert="horz" lIns="91440" tIns="45720" rIns="91440" bIns="45720" rtlCol="0" anchor="ctr"/>
          <a:lstStyle>
            <a:lvl1pPr algn="r">
              <a:defRPr sz="1200" b="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fld id="{AD53D713-3284-4C71-8174-D6528838EBFD}" type="slidenum">
              <a:rPr lang="uk-UA" smtClean="0"/>
              <a:pPr/>
              <a:t>‹#›</a:t>
            </a:fld>
            <a:endParaRPr lang="uk-UA"/>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2"/>
          <p:cNvSpPr>
            <a:spLocks noGrp="1"/>
          </p:cNvSpPr>
          <p:nvPr>
            <p:ph idx="10"/>
          </p:nvPr>
        </p:nvSpPr>
        <p:spPr>
          <a:xfrm>
            <a:off x="230400" y="1450102"/>
            <a:ext cx="3886200" cy="4493498"/>
          </a:xfrm>
          <a:prstGeom prst="rect">
            <a:avLst/>
          </a:prstGeom>
        </p:spPr>
        <p:txBody>
          <a:bodyPr vert="horz" lIns="91440" tIns="45720" rIns="91440" bIns="45720" rtlCol="0">
            <a:normAutofit/>
          </a:bodyPr>
          <a:lstStyle>
            <a:lvl1pPr>
              <a:defRPr sz="2400"/>
            </a:lvl1pPr>
            <a:lvl2pPr marL="628650" indent="-285750" algn="l" defTabSz="914400" rtl="0" eaLnBrk="1" latinLnBrk="0" hangingPunct="1">
              <a:spcBef>
                <a:spcPct val="20000"/>
              </a:spcBef>
              <a:buClr>
                <a:schemeClr val="tx1">
                  <a:lumMod val="65000"/>
                  <a:lumOff val="35000"/>
                </a:schemeClr>
              </a:buClr>
              <a:buFont typeface="Wingdings" panose="05000000000000000000" pitchFamily="2" charset="2"/>
              <a:buChar char="§"/>
              <a:defRPr lang="en-US" sz="2000" kern="1200" dirty="0" smtClean="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chemeClr val="tx1">
                  <a:lumMod val="65000"/>
                  <a:lumOff val="35000"/>
                </a:schemeClr>
              </a:buClr>
              <a:buFont typeface="Arial" panose="020B0604020202020204" pitchFamily="34" charset="0"/>
              <a:buChar char="•"/>
              <a:defRPr lang="en-US" sz="1800" kern="1200" dirty="0" smtClean="0">
                <a:solidFill>
                  <a:schemeClr val="tx1">
                    <a:lumMod val="65000"/>
                    <a:lumOff val="35000"/>
                  </a:schemeClr>
                </a:solidFill>
                <a:latin typeface="Segoe UI" pitchFamily="34" charset="0"/>
                <a:ea typeface="Segoe UI" pitchFamily="34" charset="0"/>
                <a:cs typeface="Segoe UI" pitchFamily="34" charset="0"/>
              </a:defRPr>
            </a:lvl3pPr>
            <a:lvl4pPr marL="1257300" indent="-228600">
              <a:defRPr lang="en-US" sz="1600" kern="1200" dirty="0">
                <a:solidFill>
                  <a:schemeClr val="tx1">
                    <a:lumMod val="65000"/>
                    <a:lumOff val="35000"/>
                  </a:schemeClr>
                </a:solidFill>
                <a:latin typeface="Segoe UI" pitchFamily="34" charset="0"/>
                <a:ea typeface="Segoe UI" pitchFamily="34" charset="0"/>
                <a:cs typeface="Segoe UI" pitchFamily="34" charset="0"/>
              </a:defRPr>
            </a:lvl4pPr>
            <a:lvl5pPr marL="1485900" indent="-228600">
              <a:defRPr lang="en-US" sz="1600" kern="1200" dirty="0">
                <a:solidFill>
                  <a:schemeClr val="tx1"/>
                </a:solidFill>
                <a:latin typeface="Segoe UI" pitchFamily="34" charset="0"/>
                <a:ea typeface="Segoe UI" pitchFamily="34" charset="0"/>
                <a:cs typeface="Segoe UI" pitchFamily="34" charset="0"/>
              </a:defRPr>
            </a:lvl5pPr>
          </a:lstStyle>
          <a:p>
            <a:pPr lvl="0"/>
            <a:r>
              <a:rPr lang="en-US" dirty="0" smtClean="0"/>
              <a:t>Click to edit Master text styles</a:t>
            </a:r>
          </a:p>
          <a:p>
            <a:pPr marL="628650" lvl="1" indent="-285750" algn="l" defTabSz="914400" rtl="0" eaLnBrk="1" latinLnBrk="0" hangingPunct="1">
              <a:spcBef>
                <a:spcPct val="20000"/>
              </a:spcBef>
              <a:buClr>
                <a:schemeClr val="tx1">
                  <a:lumMod val="65000"/>
                  <a:lumOff val="35000"/>
                </a:schemeClr>
              </a:buClr>
              <a:buFont typeface="Wingdings" panose="05000000000000000000" pitchFamily="2" charset="2"/>
              <a:buChar char="§"/>
            </a:pPr>
            <a:r>
              <a:rPr lang="en-US" dirty="0" smtClean="0"/>
              <a:t>Second level</a:t>
            </a:r>
          </a:p>
          <a:p>
            <a:pPr marL="971550" lvl="2" indent="-171450" algn="l" defTabSz="914400" rtl="0" eaLnBrk="1" latinLnBrk="0" hangingPunct="1">
              <a:spcBef>
                <a:spcPct val="20000"/>
              </a:spcBef>
              <a:buClr>
                <a:schemeClr val="tx1">
                  <a:lumMod val="65000"/>
                  <a:lumOff val="35000"/>
                </a:schemeClr>
              </a:buClr>
              <a:buFont typeface="Arial" panose="020B0604020202020204" pitchFamily="34" charset="0"/>
              <a:buChar char="•"/>
            </a:pPr>
            <a:r>
              <a:rPr lang="en-US" dirty="0" smtClean="0"/>
              <a:t>Third level</a:t>
            </a:r>
          </a:p>
          <a:p>
            <a:pPr marL="1257300" lvl="3" indent="-228600" algn="l" defTabSz="914400" rtl="0" eaLnBrk="1" latinLnBrk="0" hangingPunct="1">
              <a:spcBef>
                <a:spcPct val="20000"/>
              </a:spcBef>
              <a:buClr>
                <a:srgbClr val="017EB8"/>
              </a:buClr>
              <a:buFont typeface="Wingdings" panose="05000000000000000000" pitchFamily="2" charset="2"/>
              <a:buChar char="§"/>
            </a:pPr>
            <a:r>
              <a:rPr lang="en-US" dirty="0" smtClean="0"/>
              <a:t>Fourth level</a:t>
            </a:r>
            <a:endParaRPr lang="en-US" dirty="0"/>
          </a:p>
        </p:txBody>
      </p:sp>
      <p:sp>
        <p:nvSpPr>
          <p:cNvPr id="7" name="Slide Number Placeholder 5"/>
          <p:cNvSpPr>
            <a:spLocks noGrp="1"/>
          </p:cNvSpPr>
          <p:nvPr>
            <p:ph type="sldNum" sz="quarter" idx="4"/>
          </p:nvPr>
        </p:nvSpPr>
        <p:spPr>
          <a:xfrm>
            <a:off x="6804000" y="6444000"/>
            <a:ext cx="2133600" cy="360000"/>
          </a:xfrm>
          <a:prstGeom prst="rect">
            <a:avLst/>
          </a:prstGeom>
        </p:spPr>
        <p:txBody>
          <a:bodyPr vert="horz" lIns="91440" tIns="45720" rIns="91440" bIns="45720" rtlCol="0" anchor="ctr"/>
          <a:lstStyle>
            <a:lvl1pPr algn="r">
              <a:defRPr sz="1200" b="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fld id="{AD53D713-3284-4C71-8174-D6528838EBFD}" type="slidenum">
              <a:rPr lang="uk-UA" smtClean="0"/>
              <a:pPr/>
              <a:t>‹#›</a:t>
            </a:fld>
            <a:endParaRPr lang="uk-UA"/>
          </a:p>
        </p:txBody>
      </p:sp>
      <p:sp>
        <p:nvSpPr>
          <p:cNvPr id="9" name="Title 3"/>
          <p:cNvSpPr>
            <a:spLocks noGrp="1"/>
          </p:cNvSpPr>
          <p:nvPr>
            <p:ph type="title"/>
          </p:nvPr>
        </p:nvSpPr>
        <p:spPr>
          <a:xfrm>
            <a:off x="230400" y="0"/>
            <a:ext cx="8229600" cy="914400"/>
          </a:xfrm>
        </p:spPr>
        <p:txBody>
          <a:bodyPr/>
          <a:lstStyle>
            <a:lvl1pPr>
              <a:defRPr baseline="0">
                <a:solidFill>
                  <a:srgbClr val="017EB8"/>
                </a:solidFill>
              </a:defRPr>
            </a:lvl1pPr>
          </a:lstStyle>
          <a:p>
            <a:r>
              <a:rPr lang="en-US" dirty="0" smtClean="0"/>
              <a:t>Click to edit Master title style</a:t>
            </a:r>
            <a:endParaRPr lang="uk-UA" dirty="0"/>
          </a:p>
        </p:txBody>
      </p:sp>
      <p:sp>
        <p:nvSpPr>
          <p:cNvPr id="11" name="Text Placeholder 2"/>
          <p:cNvSpPr>
            <a:spLocks noGrp="1"/>
          </p:cNvSpPr>
          <p:nvPr>
            <p:ph idx="11"/>
          </p:nvPr>
        </p:nvSpPr>
        <p:spPr>
          <a:xfrm>
            <a:off x="4800600" y="1450102"/>
            <a:ext cx="3886200" cy="4493498"/>
          </a:xfrm>
          <a:prstGeom prst="rect">
            <a:avLst/>
          </a:prstGeom>
        </p:spPr>
        <p:txBody>
          <a:bodyPr vert="horz" lIns="91440" tIns="45720" rIns="91440" bIns="45720" rtlCol="0">
            <a:normAutofit/>
          </a:bodyPr>
          <a:lstStyle>
            <a:lvl1pPr>
              <a:defRPr sz="2400"/>
            </a:lvl1pPr>
            <a:lvl2pPr marL="628650" indent="-285750" algn="l" defTabSz="914400" rtl="0" eaLnBrk="1" latinLnBrk="0" hangingPunct="1">
              <a:spcBef>
                <a:spcPct val="20000"/>
              </a:spcBef>
              <a:buClr>
                <a:schemeClr val="tx1">
                  <a:lumMod val="65000"/>
                  <a:lumOff val="35000"/>
                </a:schemeClr>
              </a:buClr>
              <a:buFont typeface="Wingdings" panose="05000000000000000000" pitchFamily="2" charset="2"/>
              <a:buChar char="§"/>
              <a:defRPr lang="en-US" sz="2000" kern="1200" dirty="0" smtClean="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chemeClr val="tx1">
                  <a:lumMod val="65000"/>
                  <a:lumOff val="35000"/>
                </a:schemeClr>
              </a:buClr>
              <a:buFont typeface="Arial" panose="020B0604020202020204" pitchFamily="34" charset="0"/>
              <a:buChar char="•"/>
              <a:defRPr lang="en-US" sz="1800" kern="1200" dirty="0" smtClean="0">
                <a:solidFill>
                  <a:schemeClr val="tx1">
                    <a:lumMod val="65000"/>
                    <a:lumOff val="35000"/>
                  </a:schemeClr>
                </a:solidFill>
                <a:latin typeface="Segoe UI" pitchFamily="34" charset="0"/>
                <a:ea typeface="Segoe UI" pitchFamily="34" charset="0"/>
                <a:cs typeface="Segoe UI" pitchFamily="34" charset="0"/>
              </a:defRPr>
            </a:lvl3pPr>
            <a:lvl4pPr marL="1257300" indent="-228600">
              <a:defRPr lang="en-US" sz="1600" kern="1200" dirty="0">
                <a:solidFill>
                  <a:schemeClr val="tx1">
                    <a:lumMod val="65000"/>
                    <a:lumOff val="35000"/>
                  </a:schemeClr>
                </a:solidFill>
                <a:latin typeface="Segoe UI" pitchFamily="34" charset="0"/>
                <a:ea typeface="Segoe UI" pitchFamily="34" charset="0"/>
                <a:cs typeface="Segoe UI" pitchFamily="34" charset="0"/>
              </a:defRPr>
            </a:lvl4pPr>
            <a:lvl5pPr marL="1485900" indent="-228600">
              <a:defRPr lang="en-US" sz="1600" kern="1200" dirty="0">
                <a:solidFill>
                  <a:schemeClr val="tx1"/>
                </a:solidFill>
                <a:latin typeface="Segoe UI" pitchFamily="34" charset="0"/>
                <a:ea typeface="Segoe UI" pitchFamily="34" charset="0"/>
                <a:cs typeface="Segoe UI" pitchFamily="34" charset="0"/>
              </a:defRPr>
            </a:lvl5pPr>
          </a:lstStyle>
          <a:p>
            <a:pPr lvl="0"/>
            <a:r>
              <a:rPr lang="en-US" dirty="0" smtClean="0"/>
              <a:t>Click to edit Master text styles</a:t>
            </a:r>
          </a:p>
          <a:p>
            <a:pPr marL="628650" lvl="1" indent="-285750" algn="l" defTabSz="914400" rtl="0" eaLnBrk="1" latinLnBrk="0" hangingPunct="1">
              <a:spcBef>
                <a:spcPct val="20000"/>
              </a:spcBef>
              <a:buClr>
                <a:schemeClr val="tx1">
                  <a:lumMod val="65000"/>
                  <a:lumOff val="35000"/>
                </a:schemeClr>
              </a:buClr>
              <a:buFont typeface="Wingdings" panose="05000000000000000000" pitchFamily="2" charset="2"/>
              <a:buChar char="§"/>
            </a:pPr>
            <a:r>
              <a:rPr lang="en-US" dirty="0" smtClean="0"/>
              <a:t>Second level</a:t>
            </a:r>
          </a:p>
          <a:p>
            <a:pPr marL="971550" lvl="2" indent="-171450" algn="l" defTabSz="914400" rtl="0" eaLnBrk="1" latinLnBrk="0" hangingPunct="1">
              <a:spcBef>
                <a:spcPct val="20000"/>
              </a:spcBef>
              <a:buClr>
                <a:schemeClr val="tx1">
                  <a:lumMod val="65000"/>
                  <a:lumOff val="35000"/>
                </a:schemeClr>
              </a:buClr>
              <a:buFont typeface="Arial" panose="020B0604020202020204" pitchFamily="34" charset="0"/>
              <a:buChar char="•"/>
            </a:pPr>
            <a:r>
              <a:rPr lang="en-US" dirty="0" smtClean="0"/>
              <a:t>Third level</a:t>
            </a:r>
          </a:p>
          <a:p>
            <a:pPr marL="1257300" lvl="3" indent="-228600" algn="l" defTabSz="914400" rtl="0" eaLnBrk="1" latinLnBrk="0" hangingPunct="1">
              <a:spcBef>
                <a:spcPct val="20000"/>
              </a:spcBef>
              <a:buClr>
                <a:srgbClr val="017EB8"/>
              </a:buClr>
              <a:buFont typeface="Wingdings" panose="05000000000000000000" pitchFamily="2" charset="2"/>
              <a:buChar char="§"/>
            </a:pPr>
            <a:r>
              <a:rPr lang="en-US" dirty="0" smtClean="0"/>
              <a:t>Fourth level</a:t>
            </a:r>
            <a:endParaRPr lang="en-US" dirty="0"/>
          </a:p>
        </p:txBody>
      </p:sp>
    </p:spTree>
    <p:extLst>
      <p:ext uri="{BB962C8B-B14F-4D97-AF65-F5344CB8AC3E}">
        <p14:creationId xmlns:p14="http://schemas.microsoft.com/office/powerpoint/2010/main" val="43494894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One Column Layout">
    <p:spTree>
      <p:nvGrpSpPr>
        <p:cNvPr id="1" name=""/>
        <p:cNvGrpSpPr/>
        <p:nvPr/>
      </p:nvGrpSpPr>
      <p:grpSpPr>
        <a:xfrm>
          <a:off x="0" y="0"/>
          <a:ext cx="0" cy="0"/>
          <a:chOff x="0" y="0"/>
          <a:chExt cx="0" cy="0"/>
        </a:xfrm>
      </p:grpSpPr>
      <p:sp>
        <p:nvSpPr>
          <p:cNvPr id="4" name="Title 3"/>
          <p:cNvSpPr>
            <a:spLocks noGrp="1"/>
          </p:cNvSpPr>
          <p:nvPr>
            <p:ph type="title"/>
          </p:nvPr>
        </p:nvSpPr>
        <p:spPr>
          <a:xfrm>
            <a:off x="230400" y="0"/>
            <a:ext cx="8229600" cy="914400"/>
          </a:xfrm>
        </p:spPr>
        <p:txBody>
          <a:bodyPr/>
          <a:lstStyle>
            <a:lvl1pPr>
              <a:defRPr baseline="0">
                <a:solidFill>
                  <a:srgbClr val="017EB8"/>
                </a:solidFill>
              </a:defRPr>
            </a:lvl1pPr>
          </a:lstStyle>
          <a:p>
            <a:r>
              <a:rPr lang="en-US" dirty="0" smtClean="0"/>
              <a:t>Click to edit Master title style</a:t>
            </a:r>
            <a:endParaRPr lang="uk-UA" dirty="0"/>
          </a:p>
        </p:txBody>
      </p:sp>
      <p:sp>
        <p:nvSpPr>
          <p:cNvPr id="10" name="Slide Number Placeholder 5"/>
          <p:cNvSpPr>
            <a:spLocks noGrp="1"/>
          </p:cNvSpPr>
          <p:nvPr>
            <p:ph type="sldNum" sz="quarter" idx="4"/>
          </p:nvPr>
        </p:nvSpPr>
        <p:spPr>
          <a:xfrm>
            <a:off x="6804000" y="6444000"/>
            <a:ext cx="2133600" cy="360000"/>
          </a:xfrm>
          <a:prstGeom prst="rect">
            <a:avLst/>
          </a:prstGeom>
        </p:spPr>
        <p:txBody>
          <a:bodyPr vert="horz" lIns="91440" tIns="45720" rIns="91440" bIns="45720" rtlCol="0" anchor="ctr"/>
          <a:lstStyle>
            <a:lvl1pPr algn="r">
              <a:defRPr sz="1200" b="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fld id="{AD53D713-3284-4C71-8174-D6528838EBFD}" type="slidenum">
              <a:rPr lang="uk-UA" smtClean="0"/>
              <a:pPr/>
              <a:t>‹#›</a:t>
            </a:fld>
            <a:endParaRPr lang="uk-UA"/>
          </a:p>
        </p:txBody>
      </p:sp>
    </p:spTree>
    <p:extLst>
      <p:ext uri="{BB962C8B-B14F-4D97-AF65-F5344CB8AC3E}">
        <p14:creationId xmlns:p14="http://schemas.microsoft.com/office/powerpoint/2010/main" val="210736952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lum/>
          </a:blip>
          <a:srcRect/>
          <a:stretch>
            <a:fillRect r="-4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30400" y="0"/>
            <a:ext cx="8229600" cy="9144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dirty="0" smtClean="0"/>
              <a:t>Click to edit Master title style</a:t>
            </a:r>
            <a:endParaRPr lang="en-US" dirty="0"/>
          </a:p>
        </p:txBody>
      </p:sp>
      <p:sp>
        <p:nvSpPr>
          <p:cNvPr id="3" name="Text Placeholder 2"/>
          <p:cNvSpPr>
            <a:spLocks noGrp="1"/>
          </p:cNvSpPr>
          <p:nvPr>
            <p:ph type="body" idx="1"/>
          </p:nvPr>
        </p:nvSpPr>
        <p:spPr>
          <a:xfrm>
            <a:off x="230400" y="1447800"/>
            <a:ext cx="8229600" cy="4525963"/>
          </a:xfrm>
          <a:prstGeom prst="rect">
            <a:avLst/>
          </a:prstGeom>
        </p:spPr>
        <p:txBody>
          <a:bodyPr vert="horz" lIns="91440" tIns="45720" rIns="91440" bIns="45720" rtlCol="0">
            <a:normAutofit/>
          </a:bodyPr>
          <a:lstStyle/>
          <a:p>
            <a:pPr lvl="0"/>
            <a:r>
              <a:rPr lang="en-US" dirty="0" smtClean="0"/>
              <a:t>Click to edit Master text styles</a:t>
            </a:r>
          </a:p>
          <a:p>
            <a:pPr marL="628650" lvl="1" indent="-285750" algn="l" defTabSz="914400" rtl="0" eaLnBrk="1" latinLnBrk="0" hangingPunct="1">
              <a:spcBef>
                <a:spcPct val="20000"/>
              </a:spcBef>
              <a:buClr>
                <a:schemeClr val="tx1">
                  <a:lumMod val="65000"/>
                  <a:lumOff val="35000"/>
                </a:schemeClr>
              </a:buClr>
              <a:buFont typeface="Wingdings" panose="05000000000000000000" pitchFamily="2" charset="2"/>
              <a:buChar char="§"/>
            </a:pPr>
            <a:r>
              <a:rPr lang="en-US" dirty="0" smtClean="0"/>
              <a:t>Second level</a:t>
            </a:r>
          </a:p>
          <a:p>
            <a:pPr marL="971550" lvl="2" indent="-171450" algn="l" defTabSz="914400" rtl="0" eaLnBrk="1" latinLnBrk="0" hangingPunct="1">
              <a:spcBef>
                <a:spcPct val="20000"/>
              </a:spcBef>
              <a:buClr>
                <a:schemeClr val="tx1">
                  <a:lumMod val="65000"/>
                  <a:lumOff val="35000"/>
                </a:schemeClr>
              </a:buClr>
              <a:buFont typeface="Arial" panose="020B0604020202020204" pitchFamily="34" charset="0"/>
              <a:buChar char="•"/>
            </a:pPr>
            <a:r>
              <a:rPr lang="en-US" dirty="0" smtClean="0"/>
              <a:t>Third level</a:t>
            </a:r>
          </a:p>
          <a:p>
            <a:pPr marL="1257300" lvl="3" indent="-228600" algn="l" defTabSz="914400" rtl="0" eaLnBrk="1" latinLnBrk="0" hangingPunct="1">
              <a:spcBef>
                <a:spcPct val="20000"/>
              </a:spcBef>
              <a:buClr>
                <a:srgbClr val="017EB8"/>
              </a:buClr>
              <a:buFont typeface="Wingdings" panose="05000000000000000000" pitchFamily="2" charset="2"/>
              <a:buChar char="§"/>
            </a:pPr>
            <a:r>
              <a:rPr lang="en-US" dirty="0" smtClean="0"/>
              <a:t>Fourth level</a:t>
            </a:r>
            <a:endParaRPr lang="en-US" dirty="0"/>
          </a:p>
        </p:txBody>
      </p:sp>
      <p:sp>
        <p:nvSpPr>
          <p:cNvPr id="6" name="Slide Number Placeholder 5"/>
          <p:cNvSpPr>
            <a:spLocks noGrp="1"/>
          </p:cNvSpPr>
          <p:nvPr>
            <p:ph type="sldNum" sz="quarter" idx="4"/>
          </p:nvPr>
        </p:nvSpPr>
        <p:spPr>
          <a:xfrm>
            <a:off x="6858000" y="6446837"/>
            <a:ext cx="2133600" cy="365125"/>
          </a:xfrm>
          <a:prstGeom prst="rect">
            <a:avLst/>
          </a:prstGeom>
        </p:spPr>
        <p:txBody>
          <a:bodyPr vert="horz" lIns="91440" tIns="45720" rIns="91440" bIns="45720" rtlCol="0" anchor="ctr"/>
          <a:lstStyle>
            <a:lvl1pPr algn="r">
              <a:defRPr sz="1200" b="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fld id="{AD53D713-3284-4C71-8174-D6528838EBFD}" type="slidenum">
              <a:rPr lang="uk-UA" smtClean="0"/>
              <a:pPr/>
              <a:t>‹#›</a:t>
            </a:fld>
            <a:endParaRPr lang="uk-UA"/>
          </a:p>
        </p:txBody>
      </p:sp>
      <p:sp>
        <p:nvSpPr>
          <p:cNvPr id="5" name="Content Placeholder 2"/>
          <p:cNvSpPr txBox="1">
            <a:spLocks/>
          </p:cNvSpPr>
          <p:nvPr userDrawn="1"/>
        </p:nvSpPr>
        <p:spPr>
          <a:xfrm>
            <a:off x="1905000" y="6324600"/>
            <a:ext cx="3048000" cy="304800"/>
          </a:xfrm>
          <a:prstGeom prst="rect">
            <a:avLst/>
          </a:prstGeom>
        </p:spPr>
        <p:txBody>
          <a:bodyPr>
            <a:normAutofit/>
          </a:bodyPr>
          <a:lstStyle>
            <a:lvl1pPr marL="0" indent="0" algn="l" defTabSz="914400" rtl="0" eaLnBrk="1" latinLnBrk="0" hangingPunct="1">
              <a:spcBef>
                <a:spcPct val="20000"/>
              </a:spcBef>
              <a:buClr>
                <a:srgbClr val="017EB8"/>
              </a:buClr>
              <a:buFont typeface="Wingdings" panose="05000000000000000000" pitchFamily="2" charset="2"/>
              <a:buNone/>
              <a:defRPr sz="1400" kern="1200">
                <a:solidFill>
                  <a:schemeClr val="tx1"/>
                </a:solidFill>
                <a:latin typeface="Segoe UI" pitchFamily="34" charset="0"/>
                <a:ea typeface="Segoe UI" pitchFamily="34" charset="0"/>
                <a:cs typeface="Segoe UI" pitchFamily="34" charset="0"/>
              </a:defRPr>
            </a:lvl1pPr>
            <a:lvl2pPr marL="628650" indent="-285750" algn="l" defTabSz="914400" rtl="0" eaLnBrk="1" latinLnBrk="0" hangingPunct="1">
              <a:spcBef>
                <a:spcPct val="20000"/>
              </a:spcBef>
              <a:buClr>
                <a:srgbClr val="017EB8"/>
              </a:buClr>
              <a:buFont typeface="Wingdings" panose="05000000000000000000" pitchFamily="2" charset="2"/>
              <a:buChar char="§"/>
              <a:defRPr sz="2800" kern="1200">
                <a:solidFill>
                  <a:schemeClr val="tx1"/>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rgbClr val="017EB8"/>
              </a:buClr>
              <a:buFont typeface="Wingdings" panose="05000000000000000000" pitchFamily="2" charset="2"/>
              <a:buChar char="§"/>
              <a:defRPr sz="2400" kern="1200">
                <a:solidFill>
                  <a:schemeClr val="tx1"/>
                </a:solidFill>
                <a:latin typeface="Segoe UI" pitchFamily="34" charset="0"/>
                <a:ea typeface="Segoe UI" pitchFamily="34" charset="0"/>
                <a:cs typeface="Segoe UI" pitchFamily="34" charset="0"/>
              </a:defRPr>
            </a:lvl3pPr>
            <a:lvl4pPr marL="1257300" indent="-228600" algn="l" defTabSz="914400" rtl="0" eaLnBrk="1" latinLnBrk="0" hangingPunct="1">
              <a:spcBef>
                <a:spcPct val="20000"/>
              </a:spcBef>
              <a:buClr>
                <a:srgbClr val="017EB8"/>
              </a:buClr>
              <a:buFont typeface="Wingdings" panose="05000000000000000000" pitchFamily="2" charset="2"/>
              <a:buChar char="§"/>
              <a:defRPr sz="2000" kern="1200">
                <a:solidFill>
                  <a:schemeClr val="tx1"/>
                </a:solidFill>
                <a:latin typeface="Segoe UI" pitchFamily="34" charset="0"/>
                <a:ea typeface="Segoe UI" pitchFamily="34" charset="0"/>
                <a:cs typeface="Segoe UI" pitchFamily="34" charset="0"/>
              </a:defRPr>
            </a:lvl4pPr>
            <a:lvl5pPr marL="1485900" indent="-228600" algn="l" defTabSz="914400" rtl="0" eaLnBrk="1" latinLnBrk="0" hangingPunct="1">
              <a:spcBef>
                <a:spcPct val="20000"/>
              </a:spcBef>
              <a:buClr>
                <a:srgbClr val="017EB8"/>
              </a:buClr>
              <a:buFont typeface="Wingdings" panose="05000000000000000000" pitchFamily="2" charset="2"/>
              <a:buChar char="§"/>
              <a:defRPr sz="2000" kern="1200">
                <a:solidFill>
                  <a:schemeClr val="tx1"/>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mtClean="0"/>
          </a:p>
          <a:p>
            <a:endParaRPr lang="uk-UA"/>
          </a:p>
        </p:txBody>
      </p:sp>
    </p:spTree>
  </p:cSld>
  <p:clrMap bg1="lt1" tx1="dk1" bg2="lt2" tx2="dk2" accent1="accent1" accent2="accent2" accent3="accent3" accent4="accent4" accent5="accent5" accent6="accent6" hlink="hlink" folHlink="folHlink"/>
  <p:sldLayoutIdLst>
    <p:sldLayoutId id="2147483650" r:id="rId1"/>
    <p:sldLayoutId id="2147483649" r:id="rId2"/>
    <p:sldLayoutId id="2147483712" r:id="rId3"/>
    <p:sldLayoutId id="2147483713" r:id="rId4"/>
    <p:sldLayoutId id="2147483661" r:id="rId5"/>
    <p:sldLayoutId id="2147483709" r:id="rId6"/>
    <p:sldLayoutId id="2147483655" r:id="rId7"/>
    <p:sldLayoutId id="2147483674" r:id="rId8"/>
    <p:sldLayoutId id="2147483711" r:id="rId9"/>
    <p:sldLayoutId id="2147483675" r:id="rId10"/>
    <p:sldLayoutId id="2147483721" r:id="rId11"/>
    <p:sldLayoutId id="2147483723" r:id="rId12"/>
    <p:sldLayoutId id="2147483722" r:id="rId13"/>
    <p:sldLayoutId id="2147483725" r:id="rId14"/>
    <p:sldLayoutId id="2147483726" r:id="rId15"/>
  </p:sldLayoutIdLst>
  <p:timing>
    <p:tnLst>
      <p:par>
        <p:cTn id="1" dur="indefinite" restart="never" nodeType="tmRoot"/>
      </p:par>
    </p:tnLst>
  </p:timing>
  <p:hf hdr="0" dt="0"/>
  <p:txStyles>
    <p:titleStyle>
      <a:lvl1pPr algn="l" defTabSz="0" rtl="0" eaLnBrk="1" latinLnBrk="0" hangingPunct="1">
        <a:spcBef>
          <a:spcPct val="0"/>
        </a:spcBef>
        <a:buNone/>
        <a:defRPr lang="en-US" sz="4000" b="0" kern="1200" baseline="0" dirty="0" smtClean="0">
          <a:solidFill>
            <a:srgbClr val="017EB8"/>
          </a:solidFill>
          <a:latin typeface="Segoe UI" panose="020B0502040204020203" pitchFamily="34" charset="0"/>
          <a:ea typeface="Segoe UI" pitchFamily="34" charset="0"/>
          <a:cs typeface="Segoe UI" pitchFamily="34" charset="0"/>
        </a:defRPr>
      </a:lvl1pPr>
    </p:titleStyle>
    <p:bodyStyle>
      <a:lvl1pPr marL="266700" indent="-266700" algn="l" defTabSz="914400" rtl="0" eaLnBrk="1" latinLnBrk="0" hangingPunct="1">
        <a:spcBef>
          <a:spcPct val="20000"/>
        </a:spcBef>
        <a:buClr>
          <a:srgbClr val="017EB8"/>
        </a:buClr>
        <a:buFont typeface="Arial" panose="020B0604020202020204" pitchFamily="34" charset="0"/>
        <a:buChar char="•"/>
        <a:defRPr sz="3200" kern="1200" baseline="0">
          <a:solidFill>
            <a:schemeClr val="tx1">
              <a:lumMod val="75000"/>
              <a:lumOff val="25000"/>
            </a:schemeClr>
          </a:solidFill>
          <a:latin typeface="Segoe UI" pitchFamily="34" charset="0"/>
          <a:ea typeface="Segoe UI" pitchFamily="34" charset="0"/>
          <a:cs typeface="Segoe UI" pitchFamily="34" charset="0"/>
        </a:defRPr>
      </a:lvl1pPr>
      <a:lvl2pPr marL="628650" indent="-285750" algn="l" defTabSz="914400" rtl="0" eaLnBrk="1" latinLnBrk="0" hangingPunct="1">
        <a:spcBef>
          <a:spcPct val="20000"/>
        </a:spcBef>
        <a:buClr>
          <a:srgbClr val="017EB8"/>
        </a:buClr>
        <a:buFont typeface="Wingdings" panose="05000000000000000000" pitchFamily="2" charset="2"/>
        <a:buChar char="§"/>
        <a:defRPr lang="en-US" sz="2800" kern="1200" baseline="0" dirty="0" smtClean="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rgbClr val="017EB8"/>
        </a:buClr>
        <a:buFont typeface="Wingdings" panose="05000000000000000000" pitchFamily="2" charset="2"/>
        <a:buChar char="§"/>
        <a:defRPr lang="en-US" sz="2400" kern="1200" baseline="0" dirty="0" smtClean="0">
          <a:solidFill>
            <a:schemeClr val="tx1">
              <a:lumMod val="65000"/>
              <a:lumOff val="35000"/>
            </a:schemeClr>
          </a:solidFill>
          <a:latin typeface="Segoe UI" pitchFamily="34" charset="0"/>
          <a:ea typeface="Segoe UI" pitchFamily="34" charset="0"/>
          <a:cs typeface="Segoe UI" pitchFamily="34" charset="0"/>
        </a:defRPr>
      </a:lvl3pPr>
      <a:lvl4pPr marL="1257300" indent="-228600" algn="l" defTabSz="914400" rtl="0" eaLnBrk="1" latinLnBrk="0" hangingPunct="1">
        <a:spcBef>
          <a:spcPct val="20000"/>
        </a:spcBef>
        <a:buClr>
          <a:srgbClr val="017EB8"/>
        </a:buClr>
        <a:buFont typeface="Wingdings" panose="05000000000000000000" pitchFamily="2" charset="2"/>
        <a:buChar char="§"/>
        <a:defRPr lang="en-US" sz="2000" kern="1200" baseline="0" dirty="0" smtClean="0">
          <a:solidFill>
            <a:schemeClr val="tx1">
              <a:lumMod val="65000"/>
              <a:lumOff val="35000"/>
            </a:schemeClr>
          </a:solidFill>
          <a:latin typeface="Segoe UI" pitchFamily="34" charset="0"/>
          <a:ea typeface="Segoe UI" pitchFamily="34" charset="0"/>
          <a:cs typeface="Segoe UI" pitchFamily="34" charset="0"/>
        </a:defRPr>
      </a:lvl4pPr>
      <a:lvl5pPr marL="1485900" indent="-228600" algn="l" defTabSz="914400" rtl="0" eaLnBrk="1" latinLnBrk="0" hangingPunct="1">
        <a:spcBef>
          <a:spcPct val="20000"/>
        </a:spcBef>
        <a:buClr>
          <a:srgbClr val="017EB8"/>
        </a:buClr>
        <a:buFont typeface="Wingdings" panose="05000000000000000000" pitchFamily="2" charset="2"/>
        <a:buChar char="§"/>
        <a:defRPr sz="2000" kern="1200">
          <a:solidFill>
            <a:schemeClr val="tx1"/>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95600" y="2057400"/>
            <a:ext cx="3429000" cy="1447800"/>
          </a:xfrm>
        </p:spPr>
        <p:txBody>
          <a:bodyPr/>
          <a:lstStyle/>
          <a:p>
            <a:r>
              <a:rPr lang="en-US" dirty="0">
                <a:solidFill>
                  <a:schemeClr val="bg1"/>
                </a:solidFill>
              </a:rPr>
              <a:t>Test Design </a:t>
            </a:r>
            <a:r>
              <a:rPr lang="en-US" dirty="0" smtClean="0">
                <a:solidFill>
                  <a:schemeClr val="bg1"/>
                </a:solidFill>
              </a:rPr>
              <a:t/>
            </a:r>
            <a:br>
              <a:rPr lang="en-US" dirty="0" smtClean="0">
                <a:solidFill>
                  <a:schemeClr val="bg1"/>
                </a:solidFill>
              </a:rPr>
            </a:br>
            <a:r>
              <a:rPr lang="en-US" dirty="0" smtClean="0">
                <a:solidFill>
                  <a:schemeClr val="bg1"/>
                </a:solidFill>
              </a:rPr>
              <a:t>Techniques</a:t>
            </a:r>
            <a:endParaRPr lang="en-US" dirty="0"/>
          </a:p>
        </p:txBody>
      </p:sp>
      <p:sp>
        <p:nvSpPr>
          <p:cNvPr id="7" name="Subtitle 6"/>
          <p:cNvSpPr>
            <a:spLocks noGrp="1"/>
          </p:cNvSpPr>
          <p:nvPr>
            <p:ph type="subTitle" idx="1"/>
          </p:nvPr>
        </p:nvSpPr>
        <p:spPr>
          <a:xfrm>
            <a:off x="6324600" y="5410200"/>
            <a:ext cx="2514600" cy="990600"/>
          </a:xfrm>
        </p:spPr>
        <p:txBody>
          <a:bodyPr>
            <a:normAutofit/>
          </a:bodyPr>
          <a:lstStyle/>
          <a:p>
            <a:pPr marL="0" indent="0">
              <a:buNone/>
            </a:pPr>
            <a:r>
              <a:rPr lang="en-US" dirty="0" err="1" smtClean="0"/>
              <a:t>Mariia</a:t>
            </a:r>
            <a:r>
              <a:rPr lang="en-US" dirty="0" smtClean="0"/>
              <a:t> </a:t>
            </a:r>
            <a:r>
              <a:rPr lang="en-US" dirty="0" err="1" smtClean="0"/>
              <a:t>Kryzhalko</a:t>
            </a:r>
            <a:endParaRPr lang="en-US" dirty="0"/>
          </a:p>
          <a:p>
            <a:pPr marL="0" indent="0">
              <a:buNone/>
            </a:pPr>
            <a:r>
              <a:rPr lang="en-US" dirty="0" smtClean="0"/>
              <a:t>January 2016</a:t>
            </a:r>
            <a:endParaRPr lang="en-US" dirty="0"/>
          </a:p>
          <a:p>
            <a:endParaRPr lang="en-US" dirty="0"/>
          </a:p>
        </p:txBody>
      </p:sp>
    </p:spTree>
    <p:extLst>
      <p:ext uri="{BB962C8B-B14F-4D97-AF65-F5344CB8AC3E}">
        <p14:creationId xmlns:p14="http://schemas.microsoft.com/office/powerpoint/2010/main" val="14711868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0"/>
          </p:nvPr>
        </p:nvSpPr>
        <p:spPr>
          <a:xfrm>
            <a:off x="230400" y="914400"/>
            <a:ext cx="8532600" cy="3810000"/>
          </a:xfrm>
        </p:spPr>
        <p:txBody>
          <a:bodyPr/>
          <a:lstStyle/>
          <a:p>
            <a:endParaRPr lang="en-US" sz="2800" i="1" dirty="0" smtClean="0">
              <a:solidFill>
                <a:srgbClr val="017EB8"/>
              </a:solidFill>
            </a:endParaRPr>
          </a:p>
          <a:p>
            <a:r>
              <a:rPr lang="en-US" sz="2800" i="1" dirty="0" smtClean="0">
                <a:solidFill>
                  <a:srgbClr val="017EB8"/>
                </a:solidFill>
              </a:rPr>
              <a:t>Equivalence </a:t>
            </a:r>
            <a:r>
              <a:rPr lang="en-US" sz="2800" i="1" dirty="0">
                <a:solidFill>
                  <a:srgbClr val="017EB8"/>
                </a:solidFill>
              </a:rPr>
              <a:t>Partitioning &amp; </a:t>
            </a:r>
            <a:br>
              <a:rPr lang="en-US" sz="2800" i="1" dirty="0">
                <a:solidFill>
                  <a:srgbClr val="017EB8"/>
                </a:solidFill>
              </a:rPr>
            </a:br>
            <a:r>
              <a:rPr lang="en-US" sz="2800" i="1" dirty="0">
                <a:solidFill>
                  <a:srgbClr val="017EB8"/>
                </a:solidFill>
              </a:rPr>
              <a:t>Boundary Values Analysis</a:t>
            </a:r>
          </a:p>
          <a:p>
            <a:r>
              <a:rPr lang="en-US" sz="2800" i="1" dirty="0">
                <a:solidFill>
                  <a:srgbClr val="017EB8"/>
                </a:solidFill>
              </a:rPr>
              <a:t>Decision Table</a:t>
            </a:r>
          </a:p>
          <a:p>
            <a:r>
              <a:rPr lang="en-US" sz="2800" i="1" dirty="0">
                <a:solidFill>
                  <a:srgbClr val="017EB8"/>
                </a:solidFill>
              </a:rPr>
              <a:t>State Transition</a:t>
            </a:r>
          </a:p>
          <a:p>
            <a:endParaRPr lang="en-US" dirty="0" smtClean="0"/>
          </a:p>
          <a:p>
            <a:endParaRPr lang="uk-UA" dirty="0"/>
          </a:p>
        </p:txBody>
      </p:sp>
      <p:sp>
        <p:nvSpPr>
          <p:cNvPr id="3" name="Номер слайда 2"/>
          <p:cNvSpPr>
            <a:spLocks noGrp="1"/>
          </p:cNvSpPr>
          <p:nvPr>
            <p:ph type="sldNum" sz="quarter" idx="4"/>
          </p:nvPr>
        </p:nvSpPr>
        <p:spPr/>
        <p:txBody>
          <a:bodyPr/>
          <a:lstStyle/>
          <a:p>
            <a:fld id="{AD53D713-3284-4C71-8174-D6528838EBFD}" type="slidenum">
              <a:rPr lang="uk-UA" smtClean="0"/>
              <a:pPr/>
              <a:t>2</a:t>
            </a:fld>
            <a:endParaRPr lang="uk-UA"/>
          </a:p>
        </p:txBody>
      </p:sp>
      <p:sp>
        <p:nvSpPr>
          <p:cNvPr id="4" name="Заголовок 3"/>
          <p:cNvSpPr>
            <a:spLocks noGrp="1"/>
          </p:cNvSpPr>
          <p:nvPr>
            <p:ph type="title"/>
          </p:nvPr>
        </p:nvSpPr>
        <p:spPr/>
        <p:txBody>
          <a:bodyPr/>
          <a:lstStyle/>
          <a:p>
            <a:r>
              <a:rPr lang="en-US" dirty="0" smtClean="0"/>
              <a:t>Agenda</a:t>
            </a:r>
            <a:endParaRPr lang="uk-UA" dirty="0"/>
          </a:p>
        </p:txBody>
      </p:sp>
    </p:spTree>
    <p:extLst>
      <p:ext uri="{BB962C8B-B14F-4D97-AF65-F5344CB8AC3E}">
        <p14:creationId xmlns:p14="http://schemas.microsoft.com/office/powerpoint/2010/main" val="3713676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0"/>
          </p:nvPr>
        </p:nvSpPr>
        <p:spPr>
          <a:xfrm>
            <a:off x="230400" y="1447799"/>
            <a:ext cx="8456400" cy="1143001"/>
          </a:xfrm>
        </p:spPr>
        <p:txBody>
          <a:bodyPr>
            <a:normAutofit fontScale="25000" lnSpcReduction="20000"/>
          </a:bodyPr>
          <a:lstStyle/>
          <a:p>
            <a:pPr marL="0" indent="0">
              <a:lnSpc>
                <a:spcPct val="170000"/>
              </a:lnSpc>
              <a:buNone/>
            </a:pPr>
            <a:r>
              <a:rPr lang="en-US" sz="5600" b="1" dirty="0" smtClean="0"/>
              <a:t>      </a:t>
            </a:r>
            <a:r>
              <a:rPr lang="en-US" sz="4800" dirty="0"/>
              <a:t>A system is designed to c</a:t>
            </a:r>
            <a:r>
              <a:rPr lang="uk-UA" sz="4800" dirty="0" err="1"/>
              <a:t>alculat</a:t>
            </a:r>
            <a:r>
              <a:rPr lang="en-US" sz="4800" dirty="0"/>
              <a:t>e the </a:t>
            </a:r>
            <a:r>
              <a:rPr lang="uk-UA" sz="4800" dirty="0" err="1"/>
              <a:t>electricity</a:t>
            </a:r>
            <a:r>
              <a:rPr lang="uk-UA" sz="4800" dirty="0"/>
              <a:t> </a:t>
            </a:r>
            <a:r>
              <a:rPr lang="uk-UA" sz="4800" dirty="0" err="1"/>
              <a:t>cost</a:t>
            </a:r>
            <a:r>
              <a:rPr lang="en-US" sz="4800" dirty="0"/>
              <a:t>. User </a:t>
            </a:r>
            <a:r>
              <a:rPr lang="uk-UA" sz="4800" dirty="0" err="1"/>
              <a:t>can</a:t>
            </a:r>
            <a:r>
              <a:rPr lang="uk-UA" sz="4800" dirty="0"/>
              <a:t> </a:t>
            </a:r>
            <a:r>
              <a:rPr lang="uk-UA" sz="4800" dirty="0" err="1"/>
              <a:t>enter</a:t>
            </a:r>
            <a:r>
              <a:rPr lang="uk-UA" sz="4800" dirty="0"/>
              <a:t> </a:t>
            </a:r>
            <a:r>
              <a:rPr lang="uk-UA" sz="4800" dirty="0" err="1"/>
              <a:t>only</a:t>
            </a:r>
            <a:r>
              <a:rPr lang="uk-UA" sz="4800" dirty="0"/>
              <a:t> </a:t>
            </a:r>
            <a:r>
              <a:rPr lang="uk-UA" sz="4800" dirty="0" err="1"/>
              <a:t>an</a:t>
            </a:r>
            <a:r>
              <a:rPr lang="uk-UA" sz="4800" dirty="0"/>
              <a:t> </a:t>
            </a:r>
            <a:r>
              <a:rPr lang="uk-UA" sz="4800" dirty="0" err="1"/>
              <a:t>old</a:t>
            </a:r>
            <a:r>
              <a:rPr lang="uk-UA" sz="4800" dirty="0"/>
              <a:t> </a:t>
            </a:r>
            <a:r>
              <a:rPr lang="uk-UA" sz="4800" dirty="0" err="1"/>
              <a:t>and</a:t>
            </a:r>
            <a:r>
              <a:rPr lang="uk-UA" sz="4800" dirty="0"/>
              <a:t> a </a:t>
            </a:r>
            <a:r>
              <a:rPr lang="uk-UA" sz="4800" dirty="0" err="1"/>
              <a:t>new</a:t>
            </a:r>
            <a:r>
              <a:rPr lang="uk-UA" sz="4800" dirty="0"/>
              <a:t> </a:t>
            </a:r>
            <a:r>
              <a:rPr lang="uk-UA" sz="4800" dirty="0" err="1"/>
              <a:t>values</a:t>
            </a:r>
            <a:r>
              <a:rPr lang="uk-UA" sz="4800" dirty="0"/>
              <a:t> </a:t>
            </a:r>
            <a:r>
              <a:rPr lang="uk-UA" sz="4800" dirty="0" err="1"/>
              <a:t>of</a:t>
            </a:r>
            <a:r>
              <a:rPr lang="uk-UA" sz="4800" dirty="0"/>
              <a:t> </a:t>
            </a:r>
            <a:r>
              <a:rPr lang="uk-UA" sz="4800" dirty="0" err="1"/>
              <a:t>electricity</a:t>
            </a:r>
            <a:r>
              <a:rPr lang="uk-UA" sz="4800" dirty="0"/>
              <a:t> </a:t>
            </a:r>
            <a:r>
              <a:rPr lang="uk-UA" sz="4800" dirty="0" err="1"/>
              <a:t>counter</a:t>
            </a:r>
            <a:r>
              <a:rPr lang="uk-UA" sz="4800" dirty="0"/>
              <a:t> </a:t>
            </a:r>
            <a:r>
              <a:rPr lang="uk-UA" sz="4800" dirty="0" err="1"/>
              <a:t>and</a:t>
            </a:r>
            <a:r>
              <a:rPr lang="uk-UA" sz="4800" dirty="0"/>
              <a:t> </a:t>
            </a:r>
            <a:r>
              <a:rPr lang="uk-UA" sz="4800" dirty="0" err="1"/>
              <a:t>press</a:t>
            </a:r>
            <a:r>
              <a:rPr lang="uk-UA" sz="4800" dirty="0"/>
              <a:t> </a:t>
            </a:r>
            <a:r>
              <a:rPr lang="uk-UA" sz="4800" dirty="0" err="1"/>
              <a:t>Calc</a:t>
            </a:r>
            <a:r>
              <a:rPr lang="uk-UA" sz="4800" dirty="0"/>
              <a:t> </a:t>
            </a:r>
            <a:r>
              <a:rPr lang="uk-UA" sz="4800" dirty="0" err="1"/>
              <a:t>button</a:t>
            </a:r>
            <a:r>
              <a:rPr lang="uk-UA" sz="4800" dirty="0"/>
              <a:t>. </a:t>
            </a:r>
            <a:r>
              <a:rPr lang="uk-UA" sz="4800" dirty="0" err="1"/>
              <a:t>If</a:t>
            </a:r>
            <a:r>
              <a:rPr lang="uk-UA" sz="4800" dirty="0"/>
              <a:t> </a:t>
            </a:r>
            <a:r>
              <a:rPr lang="uk-UA" sz="4800" dirty="0" err="1"/>
              <a:t>data</a:t>
            </a:r>
            <a:r>
              <a:rPr lang="uk-UA" sz="4800" dirty="0"/>
              <a:t> </a:t>
            </a:r>
            <a:r>
              <a:rPr lang="uk-UA" sz="4800" dirty="0" err="1"/>
              <a:t>entered</a:t>
            </a:r>
            <a:r>
              <a:rPr lang="uk-UA" sz="4800" dirty="0"/>
              <a:t> </a:t>
            </a:r>
            <a:r>
              <a:rPr lang="uk-UA" sz="4800" dirty="0" err="1"/>
              <a:t>correctly</a:t>
            </a:r>
            <a:r>
              <a:rPr lang="en-US" sz="4800" dirty="0"/>
              <a:t> and user consumed less than 100 </a:t>
            </a:r>
            <a:r>
              <a:rPr lang="en-US" sz="4800" dirty="0" smtClean="0"/>
              <a:t>kW </a:t>
            </a:r>
            <a:r>
              <a:rPr lang="en-US" sz="4800" dirty="0"/>
              <a:t>the price of 1 kW will be 25 cents. The calculator will count 1$ per 1 kW for more than 600 kW. In another case it will count 65 cents per 1 kW</a:t>
            </a:r>
            <a:r>
              <a:rPr lang="en-US" sz="5600" dirty="0" smtClean="0"/>
              <a:t>.</a:t>
            </a:r>
          </a:p>
          <a:p>
            <a:pPr marL="0" indent="0">
              <a:lnSpc>
                <a:spcPct val="170000"/>
              </a:lnSpc>
              <a:buNone/>
            </a:pPr>
            <a:endParaRPr lang="uk-UA" sz="5600" dirty="0"/>
          </a:p>
          <a:p>
            <a:endParaRPr lang="uk-UA" dirty="0"/>
          </a:p>
        </p:txBody>
      </p:sp>
      <p:sp>
        <p:nvSpPr>
          <p:cNvPr id="2" name="Заголовок 1"/>
          <p:cNvSpPr>
            <a:spLocks noGrp="1"/>
          </p:cNvSpPr>
          <p:nvPr>
            <p:ph type="title"/>
          </p:nvPr>
        </p:nvSpPr>
        <p:spPr>
          <a:xfrm>
            <a:off x="230400" y="228600"/>
            <a:ext cx="8456400" cy="1066800"/>
          </a:xfrm>
        </p:spPr>
        <p:txBody>
          <a:bodyPr>
            <a:noAutofit/>
          </a:bodyPr>
          <a:lstStyle/>
          <a:p>
            <a:r>
              <a:rPr lang="en-US" dirty="0"/>
              <a:t>Equivalence </a:t>
            </a:r>
            <a:r>
              <a:rPr lang="en-US" dirty="0" smtClean="0"/>
              <a:t>Partitioning &amp; </a:t>
            </a:r>
            <a:br>
              <a:rPr lang="en-US" dirty="0" smtClean="0"/>
            </a:br>
            <a:r>
              <a:rPr lang="en-US" dirty="0" smtClean="0"/>
              <a:t>Boundary </a:t>
            </a:r>
            <a:r>
              <a:rPr lang="en-US" dirty="0"/>
              <a:t>Values Analysis</a:t>
            </a:r>
            <a:endParaRPr lang="uk-UA" dirty="0"/>
          </a:p>
        </p:txBody>
      </p:sp>
      <p:graphicFrame>
        <p:nvGraphicFramePr>
          <p:cNvPr id="10" name="Объект 9"/>
          <p:cNvGraphicFramePr>
            <a:graphicFrameLocks noGrp="1"/>
          </p:cNvGraphicFramePr>
          <p:nvPr>
            <p:ph idx="11"/>
            <p:extLst>
              <p:ext uri="{D42A27DB-BD31-4B8C-83A1-F6EECF244321}">
                <p14:modId xmlns:p14="http://schemas.microsoft.com/office/powerpoint/2010/main" val="3711639485"/>
              </p:ext>
            </p:extLst>
          </p:nvPr>
        </p:nvGraphicFramePr>
        <p:xfrm>
          <a:off x="230398" y="2711765"/>
          <a:ext cx="8343002" cy="1145627"/>
        </p:xfrm>
        <a:graphic>
          <a:graphicData uri="http://schemas.openxmlformats.org/drawingml/2006/table">
            <a:tbl>
              <a:tblPr firstRow="1" firstCol="1" bandRow="1">
                <a:tableStyleId>{5C22544A-7EE6-4342-B048-85BDC9FD1C3A}</a:tableStyleId>
              </a:tblPr>
              <a:tblGrid>
                <a:gridCol w="721991"/>
                <a:gridCol w="2584074"/>
                <a:gridCol w="2827137"/>
                <a:gridCol w="2209800"/>
              </a:tblGrid>
              <a:tr h="376072">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r>
                        <a:rPr lang="en-US" sz="1200" dirty="0" smtClean="0">
                          <a:effectLst/>
                          <a:latin typeface="Segoe UI" panose="020B0502040204020203" pitchFamily="34" charset="0"/>
                          <a:ea typeface="Segoe UI" panose="020B0502040204020203" pitchFamily="34" charset="0"/>
                          <a:cs typeface="Segoe UI" panose="020B0502040204020203" pitchFamily="34" charset="0"/>
                        </a:rPr>
                        <a:t>Invalid</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solidFill>
                      <a:schemeClr val="tx2">
                        <a:lumMod val="40000"/>
                        <a:lumOff val="60000"/>
                      </a:schemeClr>
                    </a:solidFill>
                  </a:tcPr>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r>
                        <a:rPr lang="en-US" sz="1200" dirty="0" smtClean="0">
                          <a:effectLst/>
                          <a:latin typeface="Segoe UI" panose="020B0502040204020203" pitchFamily="34" charset="0"/>
                          <a:ea typeface="Segoe UI" panose="020B0502040204020203" pitchFamily="34" charset="0"/>
                          <a:cs typeface="Segoe UI" panose="020B0502040204020203" pitchFamily="34" charset="0"/>
                        </a:rPr>
                        <a:t>Valid value for 0,25$ per 1 kW</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solidFill>
                      <a:schemeClr val="tx2">
                        <a:lumMod val="40000"/>
                        <a:lumOff val="60000"/>
                      </a:schemeClr>
                    </a:solidFill>
                  </a:tcPr>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r>
                        <a:rPr lang="en-US" sz="1200" dirty="0" smtClean="0">
                          <a:effectLst/>
                          <a:latin typeface="Segoe UI" panose="020B0502040204020203" pitchFamily="34" charset="0"/>
                          <a:ea typeface="Segoe UI" panose="020B0502040204020203" pitchFamily="34" charset="0"/>
                          <a:cs typeface="Segoe UI" panose="020B0502040204020203" pitchFamily="34" charset="0"/>
                        </a:rPr>
                        <a:t>Valid value for 0,65$ per 1 kW</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solidFill>
                      <a:schemeClr val="tx2">
                        <a:lumMod val="40000"/>
                        <a:lumOff val="60000"/>
                      </a:schemeClr>
                    </a:solidFill>
                  </a:tcPr>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r>
                        <a:rPr lang="en-US" sz="1200" dirty="0" smtClean="0">
                          <a:effectLst/>
                          <a:latin typeface="Segoe UI" panose="020B0502040204020203" pitchFamily="34" charset="0"/>
                          <a:ea typeface="Segoe UI" panose="020B0502040204020203" pitchFamily="34" charset="0"/>
                          <a:cs typeface="Segoe UI" panose="020B0502040204020203" pitchFamily="34" charset="0"/>
                        </a:rPr>
                        <a:t>Valid value for 1$ per 1</a:t>
                      </a:r>
                      <a:r>
                        <a:rPr lang="en-US" sz="1200" baseline="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200" dirty="0" smtClean="0">
                          <a:effectLst/>
                          <a:latin typeface="Segoe UI" panose="020B0502040204020203" pitchFamily="34" charset="0"/>
                          <a:ea typeface="Segoe UI" panose="020B0502040204020203" pitchFamily="34" charset="0"/>
                          <a:cs typeface="Segoe UI" panose="020B0502040204020203" pitchFamily="34" charset="0"/>
                        </a:rPr>
                        <a:t>kW</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solidFill>
                      <a:schemeClr val="tx2">
                        <a:lumMod val="40000"/>
                        <a:lumOff val="60000"/>
                      </a:schemeClr>
                    </a:solidFill>
                  </a:tcPr>
                </a:tc>
              </a:tr>
              <a:tr h="769555">
                <a:tc>
                  <a:txBody>
                    <a:bodyPr/>
                    <a:lstStyle/>
                    <a:p>
                      <a:pPr algn="r">
                        <a:lnSpc>
                          <a:spcPct val="107000"/>
                        </a:lnSpc>
                        <a:spcAft>
                          <a:spcPts val="0"/>
                        </a:spcAft>
                      </a:pPr>
                      <a:endParaRPr lang="en-US" sz="1200" b="0" dirty="0" smtClean="0">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p>
                      <a:pPr algn="r">
                        <a:lnSpc>
                          <a:spcPct val="107000"/>
                        </a:lnSpc>
                        <a:spcAft>
                          <a:spcPts val="0"/>
                        </a:spcAft>
                      </a:pPr>
                      <a:r>
                        <a:rPr lang="en-US" sz="1200" b="0" dirty="0" smtClean="0">
                          <a:solidFill>
                            <a:schemeClr val="tx1"/>
                          </a:solidFill>
                          <a:effectLst/>
                          <a:latin typeface="Segoe UI" panose="020B0502040204020203" pitchFamily="34" charset="0"/>
                          <a:ea typeface="Segoe UI" panose="020B0502040204020203" pitchFamily="34" charset="0"/>
                          <a:cs typeface="Segoe UI" panose="020B0502040204020203" pitchFamily="34" charset="0"/>
                        </a:rPr>
                        <a:t>-</a:t>
                      </a:r>
                      <a:r>
                        <a:rPr lang="en-US" sz="1200" b="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1</a:t>
                      </a:r>
                      <a:endParaRPr lang="uk-UA" sz="1200" b="0" dirty="0">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solidFill>
                      <a:schemeClr val="tx2">
                        <a:lumMod val="40000"/>
                        <a:lumOff val="60000"/>
                      </a:schemeClr>
                    </a:solidFill>
                  </a:tcPr>
                </a:tc>
                <a:tc>
                  <a:txBody>
                    <a:bodyPr/>
                    <a:lstStyle/>
                    <a:p>
                      <a:pPr algn="ctr">
                        <a:lnSpc>
                          <a:spcPct val="107000"/>
                        </a:lnSpc>
                        <a:spcAft>
                          <a:spcPts val="0"/>
                        </a:spcAft>
                      </a:pPr>
                      <a:endParaRPr lang="en-US" sz="1200" dirty="0" smtClean="0">
                        <a:effectLst/>
                        <a:latin typeface="Segoe UI" panose="020B0502040204020203" pitchFamily="34" charset="0"/>
                        <a:ea typeface="Segoe UI" panose="020B0502040204020203" pitchFamily="34" charset="0"/>
                        <a:cs typeface="Segoe UI" panose="020B0502040204020203" pitchFamily="34" charset="0"/>
                      </a:endParaRPr>
                    </a:p>
                    <a:p>
                      <a:pPr algn="ctr">
                        <a:lnSpc>
                          <a:spcPct val="107000"/>
                        </a:lnSpc>
                        <a:spcAft>
                          <a:spcPts val="0"/>
                        </a:spcAft>
                      </a:pPr>
                      <a:r>
                        <a:rPr lang="en-US" sz="1200" dirty="0" smtClean="0">
                          <a:effectLst/>
                          <a:latin typeface="Segoe UI" panose="020B0502040204020203" pitchFamily="34" charset="0"/>
                          <a:ea typeface="Segoe UI" panose="020B0502040204020203" pitchFamily="34" charset="0"/>
                          <a:cs typeface="Segoe UI" panose="020B0502040204020203" pitchFamily="34" charset="0"/>
                        </a:rPr>
                        <a:t>0                 52                       </a:t>
                      </a:r>
                      <a:r>
                        <a:rPr lang="en-US" sz="1200" dirty="0">
                          <a:effectLst/>
                          <a:latin typeface="Segoe UI" panose="020B0502040204020203" pitchFamily="34" charset="0"/>
                          <a:ea typeface="Segoe UI" panose="020B0502040204020203" pitchFamily="34" charset="0"/>
                          <a:cs typeface="Segoe UI" panose="020B0502040204020203" pitchFamily="34" charset="0"/>
                        </a:rPr>
                        <a:t>99</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solidFill>
                      <a:schemeClr val="tx2">
                        <a:lumMod val="40000"/>
                        <a:lumOff val="60000"/>
                      </a:schemeClr>
                    </a:solidFill>
                  </a:tcPr>
                </a:tc>
                <a:tc>
                  <a:txBody>
                    <a:bodyPr/>
                    <a:lstStyle/>
                    <a:p>
                      <a:pPr algn="ctr">
                        <a:lnSpc>
                          <a:spcPct val="107000"/>
                        </a:lnSpc>
                        <a:spcAft>
                          <a:spcPts val="0"/>
                        </a:spcAft>
                      </a:pPr>
                      <a:endParaRPr lang="en-US" sz="1200" dirty="0" smtClean="0">
                        <a:effectLst/>
                        <a:latin typeface="Segoe UI" panose="020B0502040204020203" pitchFamily="34" charset="0"/>
                        <a:ea typeface="Segoe UI" panose="020B0502040204020203" pitchFamily="34" charset="0"/>
                        <a:cs typeface="Segoe UI" panose="020B0502040204020203" pitchFamily="34" charset="0"/>
                      </a:endParaRPr>
                    </a:p>
                    <a:p>
                      <a:pPr algn="ctr">
                        <a:lnSpc>
                          <a:spcPct val="107000"/>
                        </a:lnSpc>
                        <a:spcAft>
                          <a:spcPts val="0"/>
                        </a:spcAft>
                      </a:pPr>
                      <a:r>
                        <a:rPr lang="en-US" sz="1200" dirty="0" smtClean="0">
                          <a:effectLst/>
                          <a:latin typeface="Segoe UI" panose="020B0502040204020203" pitchFamily="34" charset="0"/>
                          <a:ea typeface="Segoe UI" panose="020B0502040204020203" pitchFamily="34" charset="0"/>
                          <a:cs typeface="Segoe UI" panose="020B0502040204020203" pitchFamily="34" charset="0"/>
                        </a:rPr>
                        <a:t>100                  436                  600</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solidFill>
                      <a:schemeClr val="tx2">
                        <a:lumMod val="40000"/>
                        <a:lumOff val="60000"/>
                      </a:schemeClr>
                    </a:solidFill>
                  </a:tcPr>
                </a:tc>
                <a:tc>
                  <a:txBody>
                    <a:bodyPr/>
                    <a:lstStyle/>
                    <a:p>
                      <a:pPr algn="ctr">
                        <a:lnSpc>
                          <a:spcPct val="107000"/>
                        </a:lnSpc>
                        <a:spcAft>
                          <a:spcPts val="0"/>
                        </a:spcAft>
                      </a:pPr>
                      <a:endParaRPr lang="en-US" sz="1200" dirty="0" smtClean="0">
                        <a:effectLst/>
                        <a:latin typeface="Segoe UI" panose="020B0502040204020203" pitchFamily="34" charset="0"/>
                        <a:ea typeface="Segoe UI" panose="020B0502040204020203" pitchFamily="34" charset="0"/>
                        <a:cs typeface="Segoe UI" panose="020B0502040204020203" pitchFamily="34" charset="0"/>
                      </a:endParaRPr>
                    </a:p>
                    <a:p>
                      <a:pPr algn="ctr">
                        <a:lnSpc>
                          <a:spcPct val="107000"/>
                        </a:lnSpc>
                        <a:spcAft>
                          <a:spcPts val="0"/>
                        </a:spcAft>
                      </a:pPr>
                      <a:r>
                        <a:rPr lang="en-US" sz="1200" dirty="0" smtClean="0">
                          <a:effectLst/>
                          <a:latin typeface="Segoe UI" panose="020B0502040204020203" pitchFamily="34" charset="0"/>
                          <a:ea typeface="Segoe UI" panose="020B0502040204020203" pitchFamily="34" charset="0"/>
                          <a:cs typeface="Segoe UI" panose="020B0502040204020203" pitchFamily="34" charset="0"/>
                        </a:rPr>
                        <a:t>601                            781</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solidFill>
                      <a:schemeClr val="tx2">
                        <a:lumMod val="40000"/>
                        <a:lumOff val="60000"/>
                      </a:schemeClr>
                    </a:solidFill>
                  </a:tcPr>
                </a:tc>
              </a:tr>
            </a:tbl>
          </a:graphicData>
        </a:graphic>
      </p:graphicFrame>
      <p:sp>
        <p:nvSpPr>
          <p:cNvPr id="13" name="Content Placeholder 4"/>
          <p:cNvSpPr txBox="1">
            <a:spLocks/>
          </p:cNvSpPr>
          <p:nvPr/>
        </p:nvSpPr>
        <p:spPr>
          <a:xfrm>
            <a:off x="230398" y="4724400"/>
            <a:ext cx="8456401" cy="1295400"/>
          </a:xfrm>
          <a:prstGeom prst="rect">
            <a:avLst/>
          </a:prstGeom>
        </p:spPr>
        <p:txBody>
          <a:bodyPr/>
          <a:lstStyle>
            <a:lvl1pPr marL="266700" indent="-266700" algn="l" defTabSz="914400" rtl="0" eaLnBrk="1" latinLnBrk="0" hangingPunct="1">
              <a:spcBef>
                <a:spcPct val="20000"/>
              </a:spcBef>
              <a:buClr>
                <a:srgbClr val="017EB8"/>
              </a:buClr>
              <a:buFont typeface="Arial" panose="020B0604020202020204" pitchFamily="34" charset="0"/>
              <a:buChar char="•"/>
              <a:defRPr sz="3200" kern="1200" baseline="0">
                <a:solidFill>
                  <a:schemeClr val="tx1">
                    <a:lumMod val="75000"/>
                    <a:lumOff val="25000"/>
                  </a:schemeClr>
                </a:solidFill>
                <a:latin typeface="Segoe UI" pitchFamily="34" charset="0"/>
                <a:ea typeface="Segoe UI" pitchFamily="34" charset="0"/>
                <a:cs typeface="Segoe UI" pitchFamily="34" charset="0"/>
              </a:defRPr>
            </a:lvl1pPr>
            <a:lvl2pPr marL="628650" indent="-285750" algn="l" defTabSz="914400" rtl="0" eaLnBrk="1" latinLnBrk="0" hangingPunct="1">
              <a:spcBef>
                <a:spcPct val="20000"/>
              </a:spcBef>
              <a:buClr>
                <a:srgbClr val="017EB8"/>
              </a:buClr>
              <a:buFont typeface="Wingdings" panose="05000000000000000000" pitchFamily="2" charset="2"/>
              <a:buChar char="§"/>
              <a:defRPr lang="en-US" sz="2800" kern="1200" baseline="0" dirty="0" smtClean="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rgbClr val="017EB8"/>
              </a:buClr>
              <a:buFont typeface="Wingdings" panose="05000000000000000000" pitchFamily="2" charset="2"/>
              <a:buChar char="§"/>
              <a:defRPr lang="en-US" sz="2400" kern="1200" baseline="0" dirty="0" smtClean="0">
                <a:solidFill>
                  <a:schemeClr val="tx1">
                    <a:lumMod val="65000"/>
                    <a:lumOff val="35000"/>
                  </a:schemeClr>
                </a:solidFill>
                <a:latin typeface="Segoe UI" pitchFamily="34" charset="0"/>
                <a:ea typeface="Segoe UI" pitchFamily="34" charset="0"/>
                <a:cs typeface="Segoe UI" pitchFamily="34" charset="0"/>
              </a:defRPr>
            </a:lvl3pPr>
            <a:lvl4pPr marL="1257300" indent="-228600" algn="l" defTabSz="914400" rtl="0" eaLnBrk="1" latinLnBrk="0" hangingPunct="1">
              <a:spcBef>
                <a:spcPct val="20000"/>
              </a:spcBef>
              <a:buClr>
                <a:srgbClr val="017EB8"/>
              </a:buClr>
              <a:buFont typeface="Wingdings" panose="05000000000000000000" pitchFamily="2" charset="2"/>
              <a:buChar char="§"/>
              <a:defRPr lang="en-US" sz="2000" kern="1200" baseline="0" dirty="0" smtClean="0">
                <a:solidFill>
                  <a:schemeClr val="tx1">
                    <a:lumMod val="65000"/>
                    <a:lumOff val="35000"/>
                  </a:schemeClr>
                </a:solidFill>
                <a:latin typeface="Segoe UI" pitchFamily="34" charset="0"/>
                <a:ea typeface="Segoe UI" pitchFamily="34" charset="0"/>
                <a:cs typeface="Segoe UI" pitchFamily="34" charset="0"/>
              </a:defRPr>
            </a:lvl4pPr>
            <a:lvl5pPr marL="1485900" indent="-228600" algn="l" defTabSz="914400" rtl="0" eaLnBrk="1" latinLnBrk="0" hangingPunct="1">
              <a:spcBef>
                <a:spcPct val="20000"/>
              </a:spcBef>
              <a:buClr>
                <a:srgbClr val="017EB8"/>
              </a:buClr>
              <a:buFont typeface="Wingdings" panose="05000000000000000000" pitchFamily="2" charset="2"/>
              <a:buChar char="§"/>
              <a:defRPr sz="2000" kern="1200">
                <a:solidFill>
                  <a:schemeClr val="tx1"/>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dirty="0"/>
          </a:p>
        </p:txBody>
      </p:sp>
      <p:sp>
        <p:nvSpPr>
          <p:cNvPr id="14" name="Content Placeholder 4"/>
          <p:cNvSpPr txBox="1">
            <a:spLocks/>
          </p:cNvSpPr>
          <p:nvPr/>
        </p:nvSpPr>
        <p:spPr>
          <a:xfrm>
            <a:off x="152400" y="4191000"/>
            <a:ext cx="8229600" cy="1181100"/>
          </a:xfrm>
          <a:prstGeom prst="rect">
            <a:avLst/>
          </a:prstGeom>
        </p:spPr>
        <p:txBody>
          <a:bodyPr/>
          <a:lstStyle>
            <a:lvl1pPr marL="266700" indent="-266700" algn="l" defTabSz="914400" rtl="0" eaLnBrk="1" latinLnBrk="0" hangingPunct="1">
              <a:spcBef>
                <a:spcPct val="20000"/>
              </a:spcBef>
              <a:buClr>
                <a:srgbClr val="017EB8"/>
              </a:buClr>
              <a:buFont typeface="Arial" panose="020B0604020202020204" pitchFamily="34" charset="0"/>
              <a:buChar char="•"/>
              <a:defRPr sz="3200" kern="1200" baseline="0">
                <a:solidFill>
                  <a:schemeClr val="tx1">
                    <a:lumMod val="75000"/>
                    <a:lumOff val="25000"/>
                  </a:schemeClr>
                </a:solidFill>
                <a:latin typeface="Segoe UI" pitchFamily="34" charset="0"/>
                <a:ea typeface="Segoe UI" pitchFamily="34" charset="0"/>
                <a:cs typeface="Segoe UI" pitchFamily="34" charset="0"/>
              </a:defRPr>
            </a:lvl1pPr>
            <a:lvl2pPr marL="628650" indent="-285750" algn="l" defTabSz="914400" rtl="0" eaLnBrk="1" latinLnBrk="0" hangingPunct="1">
              <a:spcBef>
                <a:spcPct val="20000"/>
              </a:spcBef>
              <a:buClr>
                <a:srgbClr val="017EB8"/>
              </a:buClr>
              <a:buFont typeface="Wingdings" panose="05000000000000000000" pitchFamily="2" charset="2"/>
              <a:buChar char="§"/>
              <a:defRPr lang="en-US" sz="2800" kern="1200" baseline="0" dirty="0" smtClean="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rgbClr val="017EB8"/>
              </a:buClr>
              <a:buFont typeface="Wingdings" panose="05000000000000000000" pitchFamily="2" charset="2"/>
              <a:buChar char="§"/>
              <a:defRPr lang="en-US" sz="2400" kern="1200" baseline="0" dirty="0" smtClean="0">
                <a:solidFill>
                  <a:schemeClr val="tx1">
                    <a:lumMod val="65000"/>
                    <a:lumOff val="35000"/>
                  </a:schemeClr>
                </a:solidFill>
                <a:latin typeface="Segoe UI" pitchFamily="34" charset="0"/>
                <a:ea typeface="Segoe UI" pitchFamily="34" charset="0"/>
                <a:cs typeface="Segoe UI" pitchFamily="34" charset="0"/>
              </a:defRPr>
            </a:lvl3pPr>
            <a:lvl4pPr marL="1257300" indent="-228600" algn="l" defTabSz="914400" rtl="0" eaLnBrk="1" latinLnBrk="0" hangingPunct="1">
              <a:spcBef>
                <a:spcPct val="20000"/>
              </a:spcBef>
              <a:buClr>
                <a:srgbClr val="017EB8"/>
              </a:buClr>
              <a:buFont typeface="Wingdings" panose="05000000000000000000" pitchFamily="2" charset="2"/>
              <a:buChar char="§"/>
              <a:defRPr lang="en-US" sz="2000" kern="1200" baseline="0" dirty="0" smtClean="0">
                <a:solidFill>
                  <a:schemeClr val="tx1">
                    <a:lumMod val="65000"/>
                    <a:lumOff val="35000"/>
                  </a:schemeClr>
                </a:solidFill>
                <a:latin typeface="Segoe UI" pitchFamily="34" charset="0"/>
                <a:ea typeface="Segoe UI" pitchFamily="34" charset="0"/>
                <a:cs typeface="Segoe UI" pitchFamily="34" charset="0"/>
              </a:defRPr>
            </a:lvl4pPr>
            <a:lvl5pPr marL="1485900" indent="-228600" algn="l" defTabSz="914400" rtl="0" eaLnBrk="1" latinLnBrk="0" hangingPunct="1">
              <a:spcBef>
                <a:spcPct val="20000"/>
              </a:spcBef>
              <a:buClr>
                <a:srgbClr val="017EB8"/>
              </a:buClr>
              <a:buFont typeface="Wingdings" panose="05000000000000000000" pitchFamily="2" charset="2"/>
              <a:buChar char="§"/>
              <a:defRPr sz="2000" kern="1200">
                <a:solidFill>
                  <a:schemeClr val="tx1"/>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1400" dirty="0" smtClean="0"/>
              <a:t>    </a:t>
            </a:r>
            <a:r>
              <a:rPr lang="en-US" sz="1200" dirty="0" smtClean="0"/>
              <a:t>We </a:t>
            </a:r>
            <a:r>
              <a:rPr lang="en-US" sz="1200" dirty="0"/>
              <a:t>divide the possible values of </a:t>
            </a:r>
            <a:r>
              <a:rPr lang="en-US" sz="1200" dirty="0" smtClean="0"/>
              <a:t>consumed electricity</a:t>
            </a:r>
            <a:r>
              <a:rPr lang="en-US" sz="1200" dirty="0"/>
              <a:t> into groups </a:t>
            </a:r>
            <a:r>
              <a:rPr lang="en-US" sz="1200" dirty="0" smtClean="0"/>
              <a:t>where </a:t>
            </a:r>
            <a:r>
              <a:rPr lang="en-US" sz="1200" dirty="0"/>
              <a:t>the </a:t>
            </a:r>
            <a:r>
              <a:rPr lang="en-US" sz="1200" dirty="0" smtClean="0"/>
              <a:t>price </a:t>
            </a:r>
            <a:r>
              <a:rPr lang="en-US" sz="1200" dirty="0"/>
              <a:t>of 1 kw will be </a:t>
            </a:r>
            <a:r>
              <a:rPr lang="en-US" sz="1200" dirty="0" smtClean="0"/>
              <a:t>the </a:t>
            </a:r>
            <a:r>
              <a:rPr lang="en-US" sz="1200" dirty="0"/>
              <a:t>same</a:t>
            </a:r>
            <a:r>
              <a:rPr lang="en-US" sz="1200" dirty="0" smtClean="0"/>
              <a:t>. </a:t>
            </a:r>
          </a:p>
          <a:p>
            <a:pPr marL="0" indent="0">
              <a:lnSpc>
                <a:spcPct val="150000"/>
              </a:lnSpc>
              <a:buNone/>
            </a:pPr>
            <a:r>
              <a:rPr lang="en-US" sz="1200" dirty="0" smtClean="0"/>
              <a:t>     According to Equivalence Partitioning we check following values: 52, 436, 781.</a:t>
            </a:r>
          </a:p>
          <a:p>
            <a:pPr marL="0" indent="0">
              <a:lnSpc>
                <a:spcPct val="150000"/>
              </a:lnSpc>
              <a:buNone/>
            </a:pPr>
            <a:r>
              <a:rPr lang="en-US" sz="1200" dirty="0" smtClean="0"/>
              <a:t>     In </a:t>
            </a:r>
            <a:r>
              <a:rPr lang="en-US" sz="1200" dirty="0"/>
              <a:t>Boundary Value Analysis, </a:t>
            </a:r>
            <a:r>
              <a:rPr lang="en-US" sz="1200" dirty="0" smtClean="0"/>
              <a:t>we </a:t>
            </a:r>
            <a:r>
              <a:rPr lang="en-US" sz="1200" dirty="0"/>
              <a:t>test boundaries between equivalence </a:t>
            </a:r>
            <a:r>
              <a:rPr lang="en-US" sz="1200" dirty="0" smtClean="0"/>
              <a:t>partitions:-1, 0, 99, 100, 600, 601.</a:t>
            </a:r>
            <a:endParaRPr lang="en-US" sz="1200" dirty="0"/>
          </a:p>
          <a:p>
            <a:pPr marL="0" indent="0">
              <a:buNone/>
            </a:pPr>
            <a:endParaRPr lang="en-US" sz="1400" dirty="0"/>
          </a:p>
        </p:txBody>
      </p:sp>
    </p:spTree>
    <p:extLst>
      <p:ext uri="{BB962C8B-B14F-4D97-AF65-F5344CB8AC3E}">
        <p14:creationId xmlns:p14="http://schemas.microsoft.com/office/powerpoint/2010/main" val="2265465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Decision </a:t>
            </a:r>
            <a:r>
              <a:rPr lang="en-US" dirty="0" smtClean="0"/>
              <a:t>Table</a:t>
            </a:r>
            <a:endParaRPr lang="en-US" dirty="0"/>
          </a:p>
        </p:txBody>
      </p:sp>
      <p:sp>
        <p:nvSpPr>
          <p:cNvPr id="2" name="Объект 1"/>
          <p:cNvSpPr>
            <a:spLocks noGrp="1"/>
          </p:cNvSpPr>
          <p:nvPr>
            <p:ph idx="1"/>
          </p:nvPr>
        </p:nvSpPr>
        <p:spPr>
          <a:xfrm>
            <a:off x="228600" y="838201"/>
            <a:ext cx="8229600" cy="1295400"/>
          </a:xfrm>
        </p:spPr>
        <p:txBody>
          <a:bodyPr>
            <a:normAutofit/>
          </a:bodyPr>
          <a:lstStyle/>
          <a:p>
            <a:pPr>
              <a:lnSpc>
                <a:spcPct val="150000"/>
              </a:lnSpc>
            </a:pPr>
            <a:r>
              <a:rPr lang="en-US" sz="1200" dirty="0"/>
              <a:t> </a:t>
            </a:r>
            <a:r>
              <a:rPr lang="en-US" sz="1200" dirty="0" smtClean="0"/>
              <a:t>    </a:t>
            </a:r>
            <a:r>
              <a:rPr lang="uk-UA" sz="1200" dirty="0" err="1" smtClean="0"/>
              <a:t>If</a:t>
            </a:r>
            <a:r>
              <a:rPr lang="uk-UA" sz="1200" dirty="0" smtClean="0"/>
              <a:t> </a:t>
            </a:r>
            <a:r>
              <a:rPr lang="uk-UA" sz="1200" dirty="0" err="1"/>
              <a:t>you</a:t>
            </a:r>
            <a:r>
              <a:rPr lang="uk-UA" sz="1200" dirty="0"/>
              <a:t> a</a:t>
            </a:r>
            <a:r>
              <a:rPr lang="en-US" sz="1200" dirty="0"/>
              <a:t>re a</a:t>
            </a:r>
            <a:r>
              <a:rPr lang="uk-UA" sz="1200" dirty="0"/>
              <a:t> </a:t>
            </a:r>
            <a:r>
              <a:rPr lang="uk-UA" sz="1200" dirty="0" err="1"/>
              <a:t>new</a:t>
            </a:r>
            <a:r>
              <a:rPr lang="uk-UA" sz="1200" dirty="0"/>
              <a:t> </a:t>
            </a:r>
            <a:r>
              <a:rPr lang="en-US" sz="1200" dirty="0"/>
              <a:t>client in the </a:t>
            </a:r>
            <a:r>
              <a:rPr lang="en-US" sz="1200" dirty="0" err="1"/>
              <a:t>caffe</a:t>
            </a:r>
            <a:r>
              <a:rPr lang="en-US" sz="1200" dirty="0"/>
              <a:t> </a:t>
            </a:r>
            <a:r>
              <a:rPr lang="uk-UA" sz="1200" dirty="0" err="1"/>
              <a:t>you</a:t>
            </a:r>
            <a:r>
              <a:rPr lang="uk-UA" sz="1200" dirty="0"/>
              <a:t> </a:t>
            </a:r>
            <a:r>
              <a:rPr lang="uk-UA" sz="1200" dirty="0" err="1"/>
              <a:t>get</a:t>
            </a:r>
            <a:r>
              <a:rPr lang="uk-UA" sz="1200" dirty="0"/>
              <a:t> a </a:t>
            </a:r>
            <a:r>
              <a:rPr lang="uk-UA" sz="1200" dirty="0" err="1"/>
              <a:t>discount</a:t>
            </a:r>
            <a:r>
              <a:rPr lang="uk-UA" sz="1200" dirty="0"/>
              <a:t> </a:t>
            </a:r>
            <a:r>
              <a:rPr lang="uk-UA" sz="1200" dirty="0" err="1"/>
              <a:t>card</a:t>
            </a:r>
            <a:r>
              <a:rPr lang="uk-UA" sz="1200" dirty="0"/>
              <a:t> </a:t>
            </a:r>
            <a:r>
              <a:rPr lang="uk-UA" sz="1200" dirty="0" err="1"/>
              <a:t>with</a:t>
            </a:r>
            <a:r>
              <a:rPr lang="uk-UA" sz="1200" dirty="0"/>
              <a:t> </a:t>
            </a:r>
            <a:r>
              <a:rPr lang="en-US" sz="1200" dirty="0"/>
              <a:t>0 </a:t>
            </a:r>
            <a:r>
              <a:rPr lang="uk-UA" sz="1200" dirty="0" err="1"/>
              <a:t>points</a:t>
            </a:r>
            <a:r>
              <a:rPr lang="uk-UA" sz="1200" dirty="0"/>
              <a:t>. </a:t>
            </a:r>
            <a:r>
              <a:rPr lang="en-US" sz="1200" dirty="0"/>
              <a:t>Every</a:t>
            </a:r>
            <a:r>
              <a:rPr lang="uk-UA" sz="1200" dirty="0"/>
              <a:t> </a:t>
            </a:r>
            <a:r>
              <a:rPr lang="uk-UA" sz="1200" dirty="0" err="1"/>
              <a:t>time</a:t>
            </a:r>
            <a:r>
              <a:rPr lang="uk-UA" sz="1200" dirty="0"/>
              <a:t> </a:t>
            </a:r>
            <a:r>
              <a:rPr lang="uk-UA" sz="1200" dirty="0" err="1"/>
              <a:t>you</a:t>
            </a:r>
            <a:r>
              <a:rPr lang="uk-UA" sz="1200" dirty="0"/>
              <a:t> </a:t>
            </a:r>
            <a:r>
              <a:rPr lang="uk-UA" sz="1200" dirty="0" err="1"/>
              <a:t>make</a:t>
            </a:r>
            <a:r>
              <a:rPr lang="uk-UA" sz="1200" dirty="0"/>
              <a:t> </a:t>
            </a:r>
            <a:r>
              <a:rPr lang="uk-UA" sz="1200" dirty="0" err="1"/>
              <a:t>an</a:t>
            </a:r>
            <a:r>
              <a:rPr lang="uk-UA" sz="1200" dirty="0"/>
              <a:t> </a:t>
            </a:r>
            <a:r>
              <a:rPr lang="uk-UA" sz="1200" dirty="0" err="1"/>
              <a:t>order</a:t>
            </a:r>
            <a:r>
              <a:rPr lang="uk-UA" sz="1200" dirty="0"/>
              <a:t> </a:t>
            </a:r>
            <a:r>
              <a:rPr lang="uk-UA" sz="1200" dirty="0" err="1"/>
              <a:t>in</a:t>
            </a:r>
            <a:r>
              <a:rPr lang="uk-UA" sz="1200" dirty="0"/>
              <a:t> a </a:t>
            </a:r>
            <a:r>
              <a:rPr lang="uk-UA" sz="1200" dirty="0" err="1"/>
              <a:t>caffe</a:t>
            </a:r>
            <a:r>
              <a:rPr lang="uk-UA" sz="1200" dirty="0"/>
              <a:t> </a:t>
            </a:r>
            <a:r>
              <a:rPr lang="uk-UA" sz="1200" dirty="0" err="1"/>
              <a:t>you</a:t>
            </a:r>
            <a:r>
              <a:rPr lang="uk-UA" sz="1200" dirty="0"/>
              <a:t> </a:t>
            </a:r>
            <a:r>
              <a:rPr lang="uk-UA" sz="1200" dirty="0" err="1"/>
              <a:t>will</a:t>
            </a:r>
            <a:r>
              <a:rPr lang="uk-UA" sz="1200" dirty="0"/>
              <a:t> </a:t>
            </a:r>
            <a:r>
              <a:rPr lang="uk-UA" sz="1200" dirty="0" err="1"/>
              <a:t>receive</a:t>
            </a:r>
            <a:r>
              <a:rPr lang="uk-UA" sz="1200" dirty="0"/>
              <a:t> </a:t>
            </a:r>
            <a:r>
              <a:rPr lang="uk-UA" sz="1200" dirty="0" err="1"/>
              <a:t>points</a:t>
            </a:r>
            <a:r>
              <a:rPr lang="uk-UA" sz="1200" dirty="0"/>
              <a:t> </a:t>
            </a:r>
            <a:r>
              <a:rPr lang="uk-UA" sz="1200" dirty="0" err="1"/>
              <a:t>on</a:t>
            </a:r>
            <a:r>
              <a:rPr lang="uk-UA" sz="1200" dirty="0"/>
              <a:t> </a:t>
            </a:r>
            <a:r>
              <a:rPr lang="uk-UA" sz="1200" dirty="0" err="1"/>
              <a:t>the</a:t>
            </a:r>
            <a:r>
              <a:rPr lang="uk-UA" sz="1200" dirty="0"/>
              <a:t> </a:t>
            </a:r>
            <a:r>
              <a:rPr lang="uk-UA" sz="1200" dirty="0" err="1"/>
              <a:t>card</a:t>
            </a:r>
            <a:r>
              <a:rPr lang="uk-UA" sz="1200" dirty="0"/>
              <a:t>. </a:t>
            </a:r>
            <a:r>
              <a:rPr lang="uk-UA" sz="1200" dirty="0" err="1"/>
              <a:t>If</a:t>
            </a:r>
            <a:r>
              <a:rPr lang="uk-UA" sz="1200" dirty="0"/>
              <a:t> </a:t>
            </a:r>
            <a:r>
              <a:rPr lang="uk-UA" sz="1200" dirty="0" err="1"/>
              <a:t>you</a:t>
            </a:r>
            <a:r>
              <a:rPr lang="uk-UA" sz="1200" dirty="0"/>
              <a:t> </a:t>
            </a:r>
            <a:r>
              <a:rPr lang="uk-UA" sz="1200" dirty="0" err="1"/>
              <a:t>are</a:t>
            </a:r>
            <a:r>
              <a:rPr lang="uk-UA" sz="1200" dirty="0"/>
              <a:t> </a:t>
            </a:r>
            <a:r>
              <a:rPr lang="uk-UA" sz="1200" dirty="0" err="1"/>
              <a:t>existing</a:t>
            </a:r>
            <a:r>
              <a:rPr lang="uk-UA" sz="1200" dirty="0"/>
              <a:t> </a:t>
            </a:r>
            <a:r>
              <a:rPr lang="uk-UA" sz="1200" dirty="0" err="1"/>
              <a:t>customer</a:t>
            </a:r>
            <a:r>
              <a:rPr lang="uk-UA" sz="1200" dirty="0"/>
              <a:t> </a:t>
            </a:r>
            <a:r>
              <a:rPr lang="uk-UA" sz="1200" dirty="0" err="1"/>
              <a:t>and</a:t>
            </a:r>
            <a:r>
              <a:rPr lang="uk-UA" sz="1200" dirty="0"/>
              <a:t> </a:t>
            </a:r>
            <a:r>
              <a:rPr lang="uk-UA" sz="1200" dirty="0" err="1"/>
              <a:t>have</a:t>
            </a:r>
            <a:r>
              <a:rPr lang="uk-UA" sz="1200" dirty="0"/>
              <a:t> </a:t>
            </a:r>
            <a:r>
              <a:rPr lang="uk-UA" sz="1200" dirty="0" err="1"/>
              <a:t>on</a:t>
            </a:r>
            <a:r>
              <a:rPr lang="uk-UA" sz="1200" dirty="0"/>
              <a:t> </a:t>
            </a:r>
            <a:r>
              <a:rPr lang="uk-UA" sz="1200" dirty="0" err="1"/>
              <a:t>your</a:t>
            </a:r>
            <a:r>
              <a:rPr lang="uk-UA" sz="1200" dirty="0"/>
              <a:t> </a:t>
            </a:r>
            <a:r>
              <a:rPr lang="uk-UA" sz="1200" dirty="0" err="1"/>
              <a:t>discount</a:t>
            </a:r>
            <a:r>
              <a:rPr lang="uk-UA" sz="1200" dirty="0"/>
              <a:t> </a:t>
            </a:r>
            <a:r>
              <a:rPr lang="uk-UA" sz="1200" dirty="0" err="1"/>
              <a:t>card</a:t>
            </a:r>
            <a:r>
              <a:rPr lang="uk-UA" sz="1200" dirty="0"/>
              <a:t> </a:t>
            </a:r>
            <a:r>
              <a:rPr lang="uk-UA" sz="1200" dirty="0" err="1"/>
              <a:t>more</a:t>
            </a:r>
            <a:r>
              <a:rPr lang="uk-UA" sz="1200" dirty="0"/>
              <a:t> </a:t>
            </a:r>
            <a:r>
              <a:rPr lang="uk-UA" sz="1200" dirty="0" err="1"/>
              <a:t>than</a:t>
            </a:r>
            <a:r>
              <a:rPr lang="uk-UA" sz="1200" dirty="0"/>
              <a:t> 5 000 </a:t>
            </a:r>
            <a:r>
              <a:rPr lang="uk-UA" sz="1200" dirty="0" err="1"/>
              <a:t>points</a:t>
            </a:r>
            <a:r>
              <a:rPr lang="uk-UA" sz="1200" dirty="0"/>
              <a:t> </a:t>
            </a:r>
            <a:r>
              <a:rPr lang="uk-UA" sz="1200" dirty="0" err="1"/>
              <a:t>you</a:t>
            </a:r>
            <a:r>
              <a:rPr lang="uk-UA" sz="1200" dirty="0"/>
              <a:t> </a:t>
            </a:r>
            <a:r>
              <a:rPr lang="uk-UA" sz="1200" dirty="0" err="1"/>
              <a:t>will</a:t>
            </a:r>
            <a:r>
              <a:rPr lang="uk-UA" sz="1200" dirty="0"/>
              <a:t> </a:t>
            </a:r>
            <a:r>
              <a:rPr lang="uk-UA" sz="1200" dirty="0" err="1"/>
              <a:t>get</a:t>
            </a:r>
            <a:r>
              <a:rPr lang="uk-UA" sz="1200" dirty="0"/>
              <a:t> 10% </a:t>
            </a:r>
            <a:r>
              <a:rPr lang="uk-UA" sz="1200" dirty="0" err="1"/>
              <a:t>discount</a:t>
            </a:r>
            <a:r>
              <a:rPr lang="en-US" sz="1200" dirty="0"/>
              <a:t>s every time you visit the </a:t>
            </a:r>
            <a:r>
              <a:rPr lang="en-US" sz="1200" dirty="0" err="1"/>
              <a:t>caffe</a:t>
            </a:r>
            <a:r>
              <a:rPr lang="en-US" sz="1200" dirty="0"/>
              <a:t>.</a:t>
            </a:r>
            <a:r>
              <a:rPr lang="uk-UA" sz="1200" dirty="0"/>
              <a:t> </a:t>
            </a:r>
            <a:r>
              <a:rPr lang="uk-UA" sz="1200" dirty="0" err="1"/>
              <a:t>If</a:t>
            </a:r>
            <a:r>
              <a:rPr lang="uk-UA" sz="1200" dirty="0"/>
              <a:t> </a:t>
            </a:r>
            <a:r>
              <a:rPr lang="uk-UA" sz="1200" dirty="0" err="1"/>
              <a:t>you</a:t>
            </a:r>
            <a:r>
              <a:rPr lang="uk-UA" sz="1200" dirty="0"/>
              <a:t> </a:t>
            </a:r>
            <a:r>
              <a:rPr lang="uk-UA" sz="1200" dirty="0" err="1"/>
              <a:t>have</a:t>
            </a:r>
            <a:r>
              <a:rPr lang="uk-UA" sz="1200" dirty="0"/>
              <a:t> a </a:t>
            </a:r>
            <a:r>
              <a:rPr lang="uk-UA" sz="1200" dirty="0" err="1"/>
              <a:t>Gift</a:t>
            </a:r>
            <a:r>
              <a:rPr lang="uk-UA" sz="1200" dirty="0"/>
              <a:t> </a:t>
            </a:r>
            <a:r>
              <a:rPr lang="uk-UA" sz="1200" dirty="0" err="1"/>
              <a:t>Coupon</a:t>
            </a:r>
            <a:r>
              <a:rPr lang="uk-UA" sz="1200" dirty="0"/>
              <a:t> – </a:t>
            </a:r>
            <a:r>
              <a:rPr lang="uk-UA" sz="1200" dirty="0" err="1"/>
              <a:t>you</a:t>
            </a:r>
            <a:r>
              <a:rPr lang="uk-UA" sz="1200" dirty="0"/>
              <a:t> </a:t>
            </a:r>
            <a:r>
              <a:rPr lang="uk-UA" sz="1200" dirty="0" err="1"/>
              <a:t>will</a:t>
            </a:r>
            <a:r>
              <a:rPr lang="uk-UA" sz="1200" dirty="0"/>
              <a:t> </a:t>
            </a:r>
            <a:r>
              <a:rPr lang="uk-UA" sz="1200" dirty="0" err="1"/>
              <a:t>get</a:t>
            </a:r>
            <a:r>
              <a:rPr lang="uk-UA" sz="1200" dirty="0"/>
              <a:t> </a:t>
            </a:r>
            <a:r>
              <a:rPr lang="uk-UA" sz="1200" dirty="0" err="1"/>
              <a:t>one-time</a:t>
            </a:r>
            <a:r>
              <a:rPr lang="uk-UA" sz="1200" dirty="0"/>
              <a:t> 25% </a:t>
            </a:r>
            <a:r>
              <a:rPr lang="uk-UA" sz="1200" dirty="0" err="1"/>
              <a:t>discount</a:t>
            </a:r>
            <a:r>
              <a:rPr lang="uk-UA" sz="1200" dirty="0"/>
              <a:t>. </a:t>
            </a:r>
            <a:r>
              <a:rPr lang="uk-UA" sz="1200" dirty="0" err="1"/>
              <a:t>This</a:t>
            </a:r>
            <a:r>
              <a:rPr lang="uk-UA" sz="1200" dirty="0"/>
              <a:t> </a:t>
            </a:r>
            <a:r>
              <a:rPr lang="en-US" sz="1200" dirty="0"/>
              <a:t>discount</a:t>
            </a:r>
            <a:r>
              <a:rPr lang="uk-UA" sz="1200" dirty="0"/>
              <a:t> </a:t>
            </a:r>
            <a:r>
              <a:rPr lang="uk-UA" sz="1200" dirty="0" err="1"/>
              <a:t>cannot</a:t>
            </a:r>
            <a:r>
              <a:rPr lang="uk-UA" sz="1200" dirty="0"/>
              <a:t> </a:t>
            </a:r>
            <a:r>
              <a:rPr lang="uk-UA" sz="1200" dirty="0" err="1"/>
              <a:t>be</a:t>
            </a:r>
            <a:r>
              <a:rPr lang="uk-UA" sz="1200" dirty="0"/>
              <a:t> </a:t>
            </a:r>
            <a:r>
              <a:rPr lang="en-US" sz="1200" dirty="0"/>
              <a:t>used</a:t>
            </a:r>
            <a:r>
              <a:rPr lang="uk-UA" sz="1200" dirty="0"/>
              <a:t> </a:t>
            </a:r>
            <a:r>
              <a:rPr lang="uk-UA" sz="1200" dirty="0" err="1"/>
              <a:t>with</a:t>
            </a:r>
            <a:r>
              <a:rPr lang="uk-UA" sz="1200" dirty="0"/>
              <a:t> </a:t>
            </a:r>
            <a:r>
              <a:rPr lang="uk-UA" sz="1200" dirty="0" err="1"/>
              <a:t>discount</a:t>
            </a:r>
            <a:r>
              <a:rPr lang="uk-UA" sz="1200" dirty="0"/>
              <a:t> </a:t>
            </a:r>
            <a:r>
              <a:rPr lang="uk-UA" sz="1200" dirty="0" err="1"/>
              <a:t>card</a:t>
            </a:r>
            <a:r>
              <a:rPr lang="uk-UA" sz="1200" dirty="0"/>
              <a:t> </a:t>
            </a:r>
            <a:r>
              <a:rPr lang="uk-UA" sz="1200" dirty="0" err="1"/>
              <a:t>but</a:t>
            </a:r>
            <a:r>
              <a:rPr lang="uk-UA" sz="1200" dirty="0"/>
              <a:t> </a:t>
            </a:r>
            <a:r>
              <a:rPr lang="uk-UA" sz="1200" dirty="0" err="1"/>
              <a:t>points</a:t>
            </a:r>
            <a:r>
              <a:rPr lang="uk-UA" sz="1200" dirty="0"/>
              <a:t> </a:t>
            </a:r>
            <a:r>
              <a:rPr lang="uk-UA" sz="1200" dirty="0" err="1"/>
              <a:t>will</a:t>
            </a:r>
            <a:r>
              <a:rPr lang="uk-UA" sz="1200" dirty="0"/>
              <a:t> </a:t>
            </a:r>
            <a:r>
              <a:rPr lang="uk-UA" sz="1200" dirty="0" err="1"/>
              <a:t>added</a:t>
            </a:r>
            <a:r>
              <a:rPr lang="uk-UA" sz="1200" dirty="0"/>
              <a:t> </a:t>
            </a:r>
            <a:r>
              <a:rPr lang="uk-UA" sz="1200" dirty="0" err="1"/>
              <a:t>to</a:t>
            </a:r>
            <a:r>
              <a:rPr lang="uk-UA" sz="1200" dirty="0"/>
              <a:t> </a:t>
            </a:r>
            <a:r>
              <a:rPr lang="uk-UA" sz="1200" dirty="0" err="1"/>
              <a:t>card</a:t>
            </a:r>
            <a:r>
              <a:rPr lang="uk-UA" sz="1200" dirty="0" smtClean="0"/>
              <a:t>.</a:t>
            </a:r>
            <a:endParaRPr lang="uk-UA" sz="1200" dirty="0"/>
          </a:p>
        </p:txBody>
      </p:sp>
      <p:graphicFrame>
        <p:nvGraphicFramePr>
          <p:cNvPr id="7" name="Таблица 6"/>
          <p:cNvGraphicFramePr>
            <a:graphicFrameLocks noGrp="1"/>
          </p:cNvGraphicFramePr>
          <p:nvPr>
            <p:extLst>
              <p:ext uri="{D42A27DB-BD31-4B8C-83A1-F6EECF244321}">
                <p14:modId xmlns:p14="http://schemas.microsoft.com/office/powerpoint/2010/main" val="1149715958"/>
              </p:ext>
            </p:extLst>
          </p:nvPr>
        </p:nvGraphicFramePr>
        <p:xfrm>
          <a:off x="457200" y="2209800"/>
          <a:ext cx="8077198" cy="3840480"/>
        </p:xfrm>
        <a:graphic>
          <a:graphicData uri="http://schemas.openxmlformats.org/drawingml/2006/table">
            <a:tbl>
              <a:tblPr firstRow="1" firstCol="1" bandRow="1">
                <a:tableStyleId>{5C22544A-7EE6-4342-B048-85BDC9FD1C3A}</a:tableStyleId>
              </a:tblPr>
              <a:tblGrid>
                <a:gridCol w="2057398"/>
                <a:gridCol w="685800"/>
                <a:gridCol w="762000"/>
                <a:gridCol w="762000"/>
                <a:gridCol w="762000"/>
                <a:gridCol w="762000"/>
                <a:gridCol w="762000"/>
                <a:gridCol w="762000"/>
                <a:gridCol w="762000"/>
              </a:tblGrid>
              <a:tr h="457200">
                <a:tc>
                  <a:txBody>
                    <a:bodyPr/>
                    <a:lstStyle/>
                    <a:p>
                      <a:pPr>
                        <a:lnSpc>
                          <a:spcPct val="150000"/>
                        </a:lnSpc>
                        <a:spcAft>
                          <a:spcPts val="0"/>
                        </a:spcAft>
                      </a:pPr>
                      <a:r>
                        <a:rPr lang="uk-UA" sz="1200" b="0" dirty="0">
                          <a:effectLst/>
                          <a:latin typeface="Segoe UI" panose="020B0502040204020203" pitchFamily="34" charset="0"/>
                          <a:ea typeface="Segoe UI" panose="020B0502040204020203" pitchFamily="34" charset="0"/>
                          <a:cs typeface="Segoe UI" panose="020B0502040204020203" pitchFamily="34" charset="0"/>
                        </a:rPr>
                        <a:t> </a:t>
                      </a:r>
                      <a:r>
                        <a:rPr lang="en-US" sz="1200" b="1" dirty="0" smtClean="0">
                          <a:effectLst/>
                          <a:latin typeface="Segoe UI" panose="020B0502040204020203" pitchFamily="34" charset="0"/>
                          <a:ea typeface="Segoe UI" panose="020B0502040204020203" pitchFamily="34" charset="0"/>
                          <a:cs typeface="Segoe UI" panose="020B0502040204020203" pitchFamily="34" charset="0"/>
                        </a:rPr>
                        <a:t>Conditions (Inputs)</a:t>
                      </a:r>
                      <a:endParaRPr lang="uk-UA" sz="1200" b="1"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en-US" sz="1200" dirty="0" smtClean="0">
                          <a:effectLst/>
                          <a:latin typeface="Segoe UI" panose="020B0502040204020203" pitchFamily="34" charset="0"/>
                          <a:ea typeface="Segoe UI" panose="020B0502040204020203" pitchFamily="34" charset="0"/>
                          <a:cs typeface="Segoe UI" panose="020B0502040204020203" pitchFamily="34" charset="0"/>
                        </a:rPr>
                        <a:t>R1       </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r>
                        <a:rPr lang="en-US" sz="1200" dirty="0" smtClean="0">
                          <a:effectLst/>
                          <a:latin typeface="Segoe UI" panose="020B0502040204020203" pitchFamily="34" charset="0"/>
                          <a:ea typeface="Segoe UI" panose="020B0502040204020203" pitchFamily="34" charset="0"/>
                          <a:cs typeface="Segoe UI" panose="020B0502040204020203" pitchFamily="34" charset="0"/>
                        </a:rPr>
                        <a:t>R2</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en-US" sz="1200" dirty="0" smtClean="0">
                          <a:effectLst/>
                          <a:latin typeface="Segoe UI" panose="020B0502040204020203" pitchFamily="34" charset="0"/>
                          <a:ea typeface="Segoe UI" panose="020B0502040204020203" pitchFamily="34" charset="0"/>
                          <a:cs typeface="Segoe UI" panose="020B0502040204020203" pitchFamily="34" charset="0"/>
                        </a:rPr>
                        <a:t>R3</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en-US" sz="1200" dirty="0" smtClean="0">
                          <a:effectLst/>
                          <a:latin typeface="Segoe UI" panose="020B0502040204020203" pitchFamily="34" charset="0"/>
                          <a:ea typeface="Segoe UI" panose="020B0502040204020203" pitchFamily="34" charset="0"/>
                          <a:cs typeface="Segoe UI" panose="020B0502040204020203" pitchFamily="34" charset="0"/>
                        </a:rPr>
                        <a:t>R4</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en-US" sz="1200" dirty="0" smtClean="0">
                          <a:effectLst/>
                          <a:latin typeface="Segoe UI" panose="020B0502040204020203" pitchFamily="34" charset="0"/>
                          <a:ea typeface="Segoe UI" panose="020B0502040204020203" pitchFamily="34" charset="0"/>
                          <a:cs typeface="Segoe UI" panose="020B0502040204020203" pitchFamily="34" charset="0"/>
                        </a:rPr>
                        <a:t>R5                    </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en-US" sz="1200" dirty="0" smtClean="0">
                          <a:effectLst/>
                          <a:latin typeface="Segoe UI" panose="020B0502040204020203" pitchFamily="34" charset="0"/>
                          <a:ea typeface="Segoe UI" panose="020B0502040204020203" pitchFamily="34" charset="0"/>
                          <a:cs typeface="Segoe UI" panose="020B0502040204020203" pitchFamily="34" charset="0"/>
                        </a:rPr>
                        <a:t>R6</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en-US" sz="1200" dirty="0" smtClean="0">
                          <a:effectLst/>
                          <a:latin typeface="Segoe UI" panose="020B0502040204020203" pitchFamily="34" charset="0"/>
                          <a:ea typeface="Segoe UI" panose="020B0502040204020203" pitchFamily="34" charset="0"/>
                          <a:cs typeface="Segoe UI" panose="020B0502040204020203" pitchFamily="34" charset="0"/>
                        </a:rPr>
                        <a:t>R7</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en-US" sz="1200" dirty="0" smtClean="0">
                          <a:effectLst/>
                          <a:latin typeface="Segoe UI" panose="020B0502040204020203" pitchFamily="34" charset="0"/>
                          <a:ea typeface="Segoe UI" panose="020B0502040204020203" pitchFamily="34" charset="0"/>
                          <a:cs typeface="Segoe UI" panose="020B0502040204020203" pitchFamily="34" charset="0"/>
                        </a:rPr>
                        <a:t>R8</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r>
              <a:tr h="457200">
                <a:tc>
                  <a:txBody>
                    <a:bodyPr/>
                    <a:lstStyle/>
                    <a:p>
                      <a:pPr>
                        <a:lnSpc>
                          <a:spcPct val="150000"/>
                        </a:lnSpc>
                        <a:spcAft>
                          <a:spcPts val="0"/>
                        </a:spcAft>
                      </a:pPr>
                      <a:r>
                        <a:rPr lang="uk-UA" sz="1200" b="0" dirty="0">
                          <a:effectLst/>
                          <a:latin typeface="Segoe UI" panose="020B0502040204020203" pitchFamily="34" charset="0"/>
                          <a:ea typeface="Segoe UI" panose="020B0502040204020203" pitchFamily="34" charset="0"/>
                          <a:cs typeface="Segoe UI" panose="020B0502040204020203" pitchFamily="34" charset="0"/>
                        </a:rPr>
                        <a:t> </a:t>
                      </a:r>
                      <a:r>
                        <a:rPr lang="en-US" sz="1200" b="0" dirty="0" smtClean="0">
                          <a:effectLst/>
                          <a:latin typeface="Segoe UI" panose="020B0502040204020203" pitchFamily="34" charset="0"/>
                          <a:ea typeface="Segoe UI" panose="020B0502040204020203" pitchFamily="34" charset="0"/>
                          <a:cs typeface="Segoe UI" panose="020B0502040204020203" pitchFamily="34" charset="0"/>
                        </a:rPr>
                        <a:t>D</a:t>
                      </a:r>
                      <a:r>
                        <a:rPr lang="uk-UA" sz="1200" b="0" dirty="0" err="1" smtClean="0">
                          <a:latin typeface="Segoe UI" panose="020B0502040204020203" pitchFamily="34" charset="0"/>
                          <a:ea typeface="Segoe UI" panose="020B0502040204020203" pitchFamily="34" charset="0"/>
                          <a:cs typeface="Segoe UI" panose="020B0502040204020203" pitchFamily="34" charset="0"/>
                        </a:rPr>
                        <a:t>iscount</a:t>
                      </a:r>
                      <a:r>
                        <a:rPr lang="uk-UA" sz="1200" b="0" dirty="0" smtClean="0">
                          <a:latin typeface="Segoe UI" panose="020B0502040204020203" pitchFamily="34" charset="0"/>
                          <a:ea typeface="Segoe UI" panose="020B0502040204020203" pitchFamily="34" charset="0"/>
                          <a:cs typeface="Segoe UI" panose="020B0502040204020203" pitchFamily="34" charset="0"/>
                        </a:rPr>
                        <a:t> </a:t>
                      </a:r>
                      <a:r>
                        <a:rPr lang="uk-UA" sz="1200" b="0" dirty="0" err="1" smtClean="0">
                          <a:latin typeface="Segoe UI" panose="020B0502040204020203" pitchFamily="34" charset="0"/>
                          <a:ea typeface="Segoe UI" panose="020B0502040204020203" pitchFamily="34" charset="0"/>
                          <a:cs typeface="Segoe UI" panose="020B0502040204020203" pitchFamily="34" charset="0"/>
                        </a:rPr>
                        <a:t>card</a:t>
                      </a:r>
                      <a:r>
                        <a:rPr lang="uk-UA" sz="1200" b="0" dirty="0" smtClean="0">
                          <a:latin typeface="Segoe UI" panose="020B0502040204020203" pitchFamily="34" charset="0"/>
                          <a:ea typeface="Segoe UI" panose="020B0502040204020203" pitchFamily="34" charset="0"/>
                          <a:cs typeface="Segoe UI" panose="020B0502040204020203" pitchFamily="34" charset="0"/>
                        </a:rPr>
                        <a:t> </a:t>
                      </a:r>
                      <a:r>
                        <a:rPr lang="en-US" sz="1200" b="0" dirty="0" smtClean="0">
                          <a:latin typeface="Segoe UI" panose="020B0502040204020203" pitchFamily="34" charset="0"/>
                          <a:ea typeface="Segoe UI" panose="020B0502040204020203" pitchFamily="34" charset="0"/>
                          <a:cs typeface="Segoe UI" panose="020B0502040204020203" pitchFamily="34" charset="0"/>
                        </a:rPr>
                        <a:t>with less</a:t>
                      </a:r>
                      <a:r>
                        <a:rPr lang="uk-UA" sz="1200" b="0" dirty="0" smtClean="0">
                          <a:latin typeface="Segoe UI" panose="020B0502040204020203" pitchFamily="34" charset="0"/>
                          <a:ea typeface="Segoe UI" panose="020B0502040204020203" pitchFamily="34" charset="0"/>
                          <a:cs typeface="Segoe UI" panose="020B0502040204020203" pitchFamily="34" charset="0"/>
                        </a:rPr>
                        <a:t> </a:t>
                      </a:r>
                      <a:r>
                        <a:rPr lang="uk-UA" sz="1200" b="0" dirty="0" err="1" smtClean="0">
                          <a:latin typeface="Segoe UI" panose="020B0502040204020203" pitchFamily="34" charset="0"/>
                          <a:ea typeface="Segoe UI" panose="020B0502040204020203" pitchFamily="34" charset="0"/>
                          <a:cs typeface="Segoe UI" panose="020B0502040204020203" pitchFamily="34" charset="0"/>
                        </a:rPr>
                        <a:t>than</a:t>
                      </a:r>
                      <a:r>
                        <a:rPr lang="uk-UA" sz="1200" b="0" dirty="0" smtClean="0">
                          <a:latin typeface="Segoe UI" panose="020B0502040204020203" pitchFamily="34" charset="0"/>
                          <a:ea typeface="Segoe UI" panose="020B0502040204020203" pitchFamily="34" charset="0"/>
                          <a:cs typeface="Segoe UI" panose="020B0502040204020203" pitchFamily="34" charset="0"/>
                        </a:rPr>
                        <a:t> 5 000 </a:t>
                      </a:r>
                      <a:r>
                        <a:rPr lang="uk-UA" sz="1200" b="0" dirty="0" err="1" smtClean="0">
                          <a:latin typeface="Segoe UI" panose="020B0502040204020203" pitchFamily="34" charset="0"/>
                          <a:ea typeface="Segoe UI" panose="020B0502040204020203" pitchFamily="34" charset="0"/>
                          <a:cs typeface="Segoe UI" panose="020B0502040204020203" pitchFamily="34" charset="0"/>
                        </a:rPr>
                        <a:t>points</a:t>
                      </a:r>
                      <a:endParaRPr lang="uk-UA" sz="1200" b="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en-US" sz="1200" dirty="0" smtClean="0">
                          <a:effectLst/>
                          <a:latin typeface="Segoe UI" panose="020B0502040204020203" pitchFamily="34" charset="0"/>
                          <a:ea typeface="Segoe UI" panose="020B0502040204020203" pitchFamily="34" charset="0"/>
                          <a:cs typeface="Segoe UI" panose="020B0502040204020203" pitchFamily="34" charset="0"/>
                        </a:rPr>
                        <a:t>Y</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r>
                        <a:rPr lang="en-US" sz="1200" dirty="0" smtClean="0">
                          <a:effectLst/>
                          <a:latin typeface="Segoe UI" panose="020B0502040204020203" pitchFamily="34" charset="0"/>
                          <a:ea typeface="Segoe UI" panose="020B0502040204020203" pitchFamily="34" charset="0"/>
                          <a:cs typeface="Segoe UI" panose="020B0502040204020203" pitchFamily="34" charset="0"/>
                        </a:rPr>
                        <a:t>Y</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en-US" sz="1200" dirty="0" smtClean="0">
                          <a:effectLst/>
                          <a:latin typeface="Segoe UI" panose="020B0502040204020203" pitchFamily="34" charset="0"/>
                          <a:ea typeface="Segoe UI" panose="020B0502040204020203" pitchFamily="34" charset="0"/>
                          <a:cs typeface="Segoe UI" panose="020B0502040204020203" pitchFamily="34" charset="0"/>
                        </a:rPr>
                        <a:t>  Y</a:t>
                      </a:r>
                      <a:r>
                        <a:rPr lang="uk-UA" sz="1200" dirty="0">
                          <a:effectLst/>
                          <a:latin typeface="Segoe UI" panose="020B0502040204020203" pitchFamily="34" charset="0"/>
                          <a:ea typeface="Segoe UI" panose="020B0502040204020203" pitchFamily="34" charset="0"/>
                          <a:cs typeface="Segoe UI" panose="020B0502040204020203" pitchFamily="34" charset="0"/>
                        </a:rPr>
                        <a:t> </a:t>
                      </a:r>
                    </a:p>
                  </a:txBody>
                  <a:tcPr marL="68580" marR="68580" marT="0" marB="0"/>
                </a:tc>
                <a:tc>
                  <a:txBody>
                    <a:bodyPr/>
                    <a:lstStyle/>
                    <a:p>
                      <a:pPr algn="ctr">
                        <a:lnSpc>
                          <a:spcPct val="107000"/>
                        </a:lnSpc>
                        <a:spcAft>
                          <a:spcPts val="0"/>
                        </a:spcAft>
                      </a:pPr>
                      <a:r>
                        <a:rPr lang="en-US" sz="1200" dirty="0" smtClean="0">
                          <a:effectLst/>
                          <a:latin typeface="Segoe UI" panose="020B0502040204020203" pitchFamily="34" charset="0"/>
                          <a:ea typeface="Segoe UI" panose="020B0502040204020203" pitchFamily="34" charset="0"/>
                          <a:cs typeface="Segoe UI" panose="020B0502040204020203" pitchFamily="34" charset="0"/>
                        </a:rPr>
                        <a:t>N</a:t>
                      </a:r>
                      <a:r>
                        <a:rPr lang="uk-UA" sz="1200" dirty="0">
                          <a:effectLst/>
                          <a:latin typeface="Segoe UI" panose="020B0502040204020203" pitchFamily="34" charset="0"/>
                          <a:ea typeface="Segoe UI" panose="020B0502040204020203" pitchFamily="34" charset="0"/>
                          <a:cs typeface="Segoe UI" panose="020B0502040204020203" pitchFamily="34" charset="0"/>
                        </a:rPr>
                        <a:t> </a:t>
                      </a:r>
                    </a:p>
                  </a:txBody>
                  <a:tcPr marL="68580" marR="68580" marT="0" marB="0"/>
                </a:tc>
                <a:tc>
                  <a:txBody>
                    <a:bodyPr/>
                    <a:lstStyle/>
                    <a:p>
                      <a:pPr algn="ctr">
                        <a:lnSpc>
                          <a:spcPct val="107000"/>
                        </a:lnSpc>
                        <a:spcAft>
                          <a:spcPts val="0"/>
                        </a:spcAft>
                      </a:pPr>
                      <a:r>
                        <a:rPr lang="en-US" sz="1200" dirty="0" smtClean="0">
                          <a:effectLst/>
                          <a:latin typeface="Segoe UI" panose="020B0502040204020203" pitchFamily="34" charset="0"/>
                          <a:ea typeface="Segoe UI" panose="020B0502040204020203" pitchFamily="34" charset="0"/>
                          <a:cs typeface="Segoe UI" panose="020B0502040204020203" pitchFamily="34" charset="0"/>
                        </a:rPr>
                        <a:t>N</a:t>
                      </a:r>
                      <a:r>
                        <a:rPr lang="uk-UA" sz="1200" dirty="0">
                          <a:effectLst/>
                          <a:latin typeface="Segoe UI" panose="020B0502040204020203" pitchFamily="34" charset="0"/>
                          <a:ea typeface="Segoe UI" panose="020B0502040204020203" pitchFamily="34" charset="0"/>
                          <a:cs typeface="Segoe UI" panose="020B0502040204020203" pitchFamily="34" charset="0"/>
                        </a:rPr>
                        <a:t> </a:t>
                      </a:r>
                    </a:p>
                  </a:txBody>
                  <a:tcPr marL="68580" marR="68580" marT="0" marB="0"/>
                </a:tc>
                <a:tc>
                  <a:txBody>
                    <a:bodyPr/>
                    <a:lstStyle/>
                    <a:p>
                      <a:pPr algn="ctr">
                        <a:lnSpc>
                          <a:spcPct val="107000"/>
                        </a:lnSpc>
                        <a:spcAft>
                          <a:spcPts val="0"/>
                        </a:spcAft>
                      </a:pPr>
                      <a:r>
                        <a:rPr lang="en-US" sz="1200" dirty="0" smtClean="0">
                          <a:effectLst/>
                          <a:latin typeface="Segoe UI" panose="020B0502040204020203" pitchFamily="34" charset="0"/>
                          <a:ea typeface="Segoe UI" panose="020B0502040204020203" pitchFamily="34" charset="0"/>
                          <a:cs typeface="Segoe UI" panose="020B0502040204020203" pitchFamily="34" charset="0"/>
                        </a:rPr>
                        <a:t> N</a:t>
                      </a:r>
                      <a:r>
                        <a:rPr lang="uk-UA" sz="1200" dirty="0">
                          <a:effectLst/>
                          <a:latin typeface="Segoe UI" panose="020B0502040204020203" pitchFamily="34" charset="0"/>
                          <a:ea typeface="Segoe UI" panose="020B0502040204020203" pitchFamily="34" charset="0"/>
                          <a:cs typeface="Segoe UI" panose="020B0502040204020203" pitchFamily="34" charset="0"/>
                        </a:rPr>
                        <a:t> </a:t>
                      </a:r>
                    </a:p>
                  </a:txBody>
                  <a:tcPr marL="68580" marR="68580" marT="0" marB="0"/>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r>
                        <a:rPr lang="en-US" sz="1200" dirty="0" smtClean="0">
                          <a:effectLst/>
                          <a:latin typeface="Segoe UI" panose="020B0502040204020203" pitchFamily="34" charset="0"/>
                          <a:ea typeface="Segoe UI" panose="020B0502040204020203" pitchFamily="34" charset="0"/>
                          <a:cs typeface="Segoe UI" panose="020B0502040204020203" pitchFamily="34" charset="0"/>
                        </a:rPr>
                        <a:t>N</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en-US" sz="1200" dirty="0" smtClean="0">
                          <a:effectLst/>
                          <a:latin typeface="Segoe UI" panose="020B0502040204020203" pitchFamily="34" charset="0"/>
                          <a:ea typeface="Segoe UI" panose="020B0502040204020203" pitchFamily="34" charset="0"/>
                          <a:cs typeface="Segoe UI" panose="020B0502040204020203" pitchFamily="34" charset="0"/>
                        </a:rPr>
                        <a:t> Y</a:t>
                      </a:r>
                      <a:r>
                        <a:rPr lang="uk-UA" sz="1200" dirty="0">
                          <a:effectLst/>
                          <a:latin typeface="Segoe UI" panose="020B0502040204020203" pitchFamily="34" charset="0"/>
                          <a:ea typeface="Segoe UI" panose="020B0502040204020203" pitchFamily="34" charset="0"/>
                          <a:cs typeface="Segoe UI" panose="020B0502040204020203" pitchFamily="34" charset="0"/>
                        </a:rPr>
                        <a:t> </a:t>
                      </a:r>
                    </a:p>
                  </a:txBody>
                  <a:tcPr marL="68580" marR="68580" marT="0" marB="0"/>
                </a:tc>
              </a:tr>
              <a:tr h="457200">
                <a:tc>
                  <a:txBody>
                    <a:bodyPr/>
                    <a:lstStyle/>
                    <a:p>
                      <a:pPr>
                        <a:lnSpc>
                          <a:spcPct val="150000"/>
                        </a:lnSpc>
                        <a:spcAft>
                          <a:spcPts val="0"/>
                        </a:spcAft>
                      </a:pPr>
                      <a:r>
                        <a:rPr lang="uk-UA" sz="1200" b="0" dirty="0">
                          <a:effectLst/>
                          <a:latin typeface="Segoe UI" panose="020B0502040204020203" pitchFamily="34" charset="0"/>
                          <a:ea typeface="Segoe UI" panose="020B0502040204020203" pitchFamily="34" charset="0"/>
                          <a:cs typeface="Segoe UI" panose="020B0502040204020203" pitchFamily="34" charset="0"/>
                        </a:rPr>
                        <a:t> </a:t>
                      </a:r>
                      <a:r>
                        <a:rPr lang="en-US" sz="1200" b="0" dirty="0" smtClean="0">
                          <a:effectLst/>
                          <a:latin typeface="Segoe UI" panose="020B0502040204020203" pitchFamily="34" charset="0"/>
                          <a:ea typeface="Segoe UI" panose="020B0502040204020203" pitchFamily="34" charset="0"/>
                          <a:cs typeface="Segoe UI" panose="020B0502040204020203" pitchFamily="34" charset="0"/>
                        </a:rPr>
                        <a:t>D</a:t>
                      </a:r>
                      <a:r>
                        <a:rPr lang="uk-UA" sz="1200" b="0" dirty="0" err="1" smtClean="0">
                          <a:latin typeface="Segoe UI" panose="020B0502040204020203" pitchFamily="34" charset="0"/>
                          <a:ea typeface="Segoe UI" panose="020B0502040204020203" pitchFamily="34" charset="0"/>
                          <a:cs typeface="Segoe UI" panose="020B0502040204020203" pitchFamily="34" charset="0"/>
                        </a:rPr>
                        <a:t>iscount</a:t>
                      </a:r>
                      <a:r>
                        <a:rPr lang="uk-UA" sz="1200" b="0" dirty="0" smtClean="0">
                          <a:latin typeface="Segoe UI" panose="020B0502040204020203" pitchFamily="34" charset="0"/>
                          <a:ea typeface="Segoe UI" panose="020B0502040204020203" pitchFamily="34" charset="0"/>
                          <a:cs typeface="Segoe UI" panose="020B0502040204020203" pitchFamily="34" charset="0"/>
                        </a:rPr>
                        <a:t> </a:t>
                      </a:r>
                      <a:r>
                        <a:rPr lang="uk-UA" sz="1200" b="0" dirty="0" err="1" smtClean="0">
                          <a:latin typeface="Segoe UI" panose="020B0502040204020203" pitchFamily="34" charset="0"/>
                          <a:ea typeface="Segoe UI" panose="020B0502040204020203" pitchFamily="34" charset="0"/>
                          <a:cs typeface="Segoe UI" panose="020B0502040204020203" pitchFamily="34" charset="0"/>
                        </a:rPr>
                        <a:t>card</a:t>
                      </a:r>
                      <a:r>
                        <a:rPr lang="uk-UA" sz="1200" b="0" dirty="0" smtClean="0">
                          <a:latin typeface="Segoe UI" panose="020B0502040204020203" pitchFamily="34" charset="0"/>
                          <a:ea typeface="Segoe UI" panose="020B0502040204020203" pitchFamily="34" charset="0"/>
                          <a:cs typeface="Segoe UI" panose="020B0502040204020203" pitchFamily="34" charset="0"/>
                        </a:rPr>
                        <a:t> </a:t>
                      </a:r>
                      <a:r>
                        <a:rPr lang="en-US" sz="1200" b="0" dirty="0" smtClean="0">
                          <a:latin typeface="Segoe UI" panose="020B0502040204020203" pitchFamily="34" charset="0"/>
                          <a:ea typeface="Segoe UI" panose="020B0502040204020203" pitchFamily="34" charset="0"/>
                          <a:cs typeface="Segoe UI" panose="020B0502040204020203" pitchFamily="34" charset="0"/>
                        </a:rPr>
                        <a:t>with </a:t>
                      </a:r>
                      <a:r>
                        <a:rPr lang="uk-UA" sz="1200" b="0" dirty="0" err="1" smtClean="0">
                          <a:latin typeface="Segoe UI" panose="020B0502040204020203" pitchFamily="34" charset="0"/>
                          <a:ea typeface="Segoe UI" panose="020B0502040204020203" pitchFamily="34" charset="0"/>
                          <a:cs typeface="Segoe UI" panose="020B0502040204020203" pitchFamily="34" charset="0"/>
                        </a:rPr>
                        <a:t>more</a:t>
                      </a:r>
                      <a:r>
                        <a:rPr lang="uk-UA" sz="1200" b="0" dirty="0" smtClean="0">
                          <a:latin typeface="Segoe UI" panose="020B0502040204020203" pitchFamily="34" charset="0"/>
                          <a:ea typeface="Segoe UI" panose="020B0502040204020203" pitchFamily="34" charset="0"/>
                          <a:cs typeface="Segoe UI" panose="020B0502040204020203" pitchFamily="34" charset="0"/>
                        </a:rPr>
                        <a:t> </a:t>
                      </a:r>
                      <a:r>
                        <a:rPr lang="uk-UA" sz="1200" b="0" dirty="0" err="1" smtClean="0">
                          <a:latin typeface="Segoe UI" panose="020B0502040204020203" pitchFamily="34" charset="0"/>
                          <a:ea typeface="Segoe UI" panose="020B0502040204020203" pitchFamily="34" charset="0"/>
                          <a:cs typeface="Segoe UI" panose="020B0502040204020203" pitchFamily="34" charset="0"/>
                        </a:rPr>
                        <a:t>than</a:t>
                      </a:r>
                      <a:r>
                        <a:rPr lang="uk-UA" sz="1200" b="0" dirty="0" smtClean="0">
                          <a:latin typeface="Segoe UI" panose="020B0502040204020203" pitchFamily="34" charset="0"/>
                          <a:ea typeface="Segoe UI" panose="020B0502040204020203" pitchFamily="34" charset="0"/>
                          <a:cs typeface="Segoe UI" panose="020B0502040204020203" pitchFamily="34" charset="0"/>
                        </a:rPr>
                        <a:t> 5 000 </a:t>
                      </a:r>
                      <a:r>
                        <a:rPr lang="uk-UA" sz="1200" b="0" dirty="0" err="1" smtClean="0">
                          <a:latin typeface="Segoe UI" panose="020B0502040204020203" pitchFamily="34" charset="0"/>
                          <a:ea typeface="Segoe UI" panose="020B0502040204020203" pitchFamily="34" charset="0"/>
                          <a:cs typeface="Segoe UI" panose="020B0502040204020203" pitchFamily="34" charset="0"/>
                        </a:rPr>
                        <a:t>points</a:t>
                      </a:r>
                      <a:endParaRPr lang="uk-UA" sz="1200" b="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r>
                        <a:rPr lang="en-US" sz="1200" dirty="0" smtClean="0">
                          <a:effectLst/>
                          <a:latin typeface="Segoe UI" panose="020B0502040204020203" pitchFamily="34" charset="0"/>
                          <a:ea typeface="Segoe UI" panose="020B0502040204020203" pitchFamily="34" charset="0"/>
                          <a:cs typeface="Segoe UI" panose="020B0502040204020203" pitchFamily="34" charset="0"/>
                        </a:rPr>
                        <a:t>N</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r>
                        <a:rPr lang="en-US" sz="1200" dirty="0" smtClean="0">
                          <a:effectLst/>
                          <a:latin typeface="Segoe UI" panose="020B0502040204020203" pitchFamily="34" charset="0"/>
                          <a:ea typeface="Segoe UI" panose="020B0502040204020203" pitchFamily="34" charset="0"/>
                          <a:cs typeface="Segoe UI" panose="020B0502040204020203" pitchFamily="34" charset="0"/>
                        </a:rPr>
                        <a:t>Y</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r>
                        <a:rPr lang="en-US" sz="1200" dirty="0" smtClean="0">
                          <a:effectLst/>
                          <a:latin typeface="Segoe UI" panose="020B0502040204020203" pitchFamily="34" charset="0"/>
                          <a:ea typeface="Segoe UI" panose="020B0502040204020203" pitchFamily="34" charset="0"/>
                          <a:cs typeface="Segoe UI" panose="020B0502040204020203" pitchFamily="34" charset="0"/>
                        </a:rPr>
                        <a:t>Y</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r>
                        <a:rPr lang="en-US" sz="1200" dirty="0" smtClean="0">
                          <a:effectLst/>
                          <a:latin typeface="Segoe UI" panose="020B0502040204020203" pitchFamily="34" charset="0"/>
                          <a:ea typeface="Segoe UI" panose="020B0502040204020203" pitchFamily="34" charset="0"/>
                          <a:cs typeface="Segoe UI" panose="020B0502040204020203" pitchFamily="34" charset="0"/>
                        </a:rPr>
                        <a:t>Y</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en-US" sz="1200" dirty="0" smtClean="0">
                          <a:effectLst/>
                          <a:latin typeface="Segoe UI" panose="020B0502040204020203" pitchFamily="34" charset="0"/>
                          <a:ea typeface="Segoe UI" panose="020B0502040204020203" pitchFamily="34" charset="0"/>
                          <a:cs typeface="Segoe UI" panose="020B0502040204020203" pitchFamily="34" charset="0"/>
                        </a:rPr>
                        <a:t>N</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r>
                        <a:rPr lang="en-US" sz="1200" dirty="0" smtClean="0">
                          <a:effectLst/>
                          <a:latin typeface="Segoe UI" panose="020B0502040204020203" pitchFamily="34" charset="0"/>
                          <a:ea typeface="Segoe UI" panose="020B0502040204020203" pitchFamily="34" charset="0"/>
                          <a:cs typeface="Segoe UI" panose="020B0502040204020203" pitchFamily="34" charset="0"/>
                        </a:rPr>
                        <a:t>N</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r>
                        <a:rPr lang="en-US" sz="1200" dirty="0" smtClean="0">
                          <a:effectLst/>
                          <a:latin typeface="Segoe UI" panose="020B0502040204020203" pitchFamily="34" charset="0"/>
                          <a:ea typeface="Segoe UI" panose="020B0502040204020203" pitchFamily="34" charset="0"/>
                          <a:cs typeface="Segoe UI" panose="020B0502040204020203" pitchFamily="34" charset="0"/>
                        </a:rPr>
                        <a:t>Y</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r>
                        <a:rPr lang="en-US" sz="1200" dirty="0" smtClean="0">
                          <a:effectLst/>
                          <a:latin typeface="Segoe UI" panose="020B0502040204020203" pitchFamily="34" charset="0"/>
                          <a:ea typeface="Segoe UI" panose="020B0502040204020203" pitchFamily="34" charset="0"/>
                          <a:cs typeface="Segoe UI" panose="020B0502040204020203" pitchFamily="34" charset="0"/>
                        </a:rPr>
                        <a:t>N</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r>
              <a:tr h="457200">
                <a:tc>
                  <a:txBody>
                    <a:bodyPr/>
                    <a:lstStyle/>
                    <a:p>
                      <a:pPr>
                        <a:lnSpc>
                          <a:spcPct val="150000"/>
                        </a:lnSpc>
                        <a:spcAft>
                          <a:spcPts val="0"/>
                        </a:spcAft>
                      </a:pPr>
                      <a:r>
                        <a:rPr lang="uk-UA" sz="1200" b="0" dirty="0">
                          <a:effectLst/>
                          <a:latin typeface="Segoe UI" panose="020B0502040204020203" pitchFamily="34" charset="0"/>
                          <a:ea typeface="Segoe UI" panose="020B0502040204020203" pitchFamily="34" charset="0"/>
                          <a:cs typeface="Segoe UI" panose="020B0502040204020203" pitchFamily="34" charset="0"/>
                        </a:rPr>
                        <a:t> </a:t>
                      </a:r>
                      <a:r>
                        <a:rPr lang="uk-UA" sz="1200" b="0" dirty="0" err="1" smtClean="0">
                          <a:latin typeface="Segoe UI" panose="020B0502040204020203" pitchFamily="34" charset="0"/>
                          <a:ea typeface="Segoe UI" panose="020B0502040204020203" pitchFamily="34" charset="0"/>
                          <a:cs typeface="Segoe UI" panose="020B0502040204020203" pitchFamily="34" charset="0"/>
                        </a:rPr>
                        <a:t>Gift</a:t>
                      </a:r>
                      <a:r>
                        <a:rPr lang="uk-UA" sz="1200" b="0" dirty="0" smtClean="0">
                          <a:latin typeface="Segoe UI" panose="020B0502040204020203" pitchFamily="34" charset="0"/>
                          <a:ea typeface="Segoe UI" panose="020B0502040204020203" pitchFamily="34" charset="0"/>
                          <a:cs typeface="Segoe UI" panose="020B0502040204020203" pitchFamily="34" charset="0"/>
                        </a:rPr>
                        <a:t> </a:t>
                      </a:r>
                      <a:r>
                        <a:rPr lang="uk-UA" sz="1200" b="0" dirty="0" err="1" smtClean="0">
                          <a:latin typeface="Segoe UI" panose="020B0502040204020203" pitchFamily="34" charset="0"/>
                          <a:ea typeface="Segoe UI" panose="020B0502040204020203" pitchFamily="34" charset="0"/>
                          <a:cs typeface="Segoe UI" panose="020B0502040204020203" pitchFamily="34" charset="0"/>
                        </a:rPr>
                        <a:t>Coupon</a:t>
                      </a:r>
                      <a:r>
                        <a:rPr lang="uk-UA" sz="1200" b="0" dirty="0" smtClean="0">
                          <a:latin typeface="Segoe UI" panose="020B0502040204020203" pitchFamily="34" charset="0"/>
                          <a:ea typeface="Segoe UI" panose="020B0502040204020203" pitchFamily="34" charset="0"/>
                          <a:cs typeface="Segoe UI" panose="020B0502040204020203" pitchFamily="34" charset="0"/>
                        </a:rPr>
                        <a:t> </a:t>
                      </a:r>
                      <a:endParaRPr lang="uk-UA" sz="1200" b="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r>
                        <a:rPr lang="en-US" sz="1200" dirty="0" smtClean="0">
                          <a:effectLst/>
                          <a:latin typeface="Segoe UI" panose="020B0502040204020203" pitchFamily="34" charset="0"/>
                          <a:ea typeface="Segoe UI" panose="020B0502040204020203" pitchFamily="34" charset="0"/>
                          <a:cs typeface="Segoe UI" panose="020B0502040204020203" pitchFamily="34" charset="0"/>
                        </a:rPr>
                        <a:t>N</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r>
                        <a:rPr lang="en-US" sz="1200" dirty="0" smtClean="0">
                          <a:effectLst/>
                          <a:latin typeface="Segoe UI" panose="020B0502040204020203" pitchFamily="34" charset="0"/>
                          <a:ea typeface="Segoe UI" panose="020B0502040204020203" pitchFamily="34" charset="0"/>
                          <a:cs typeface="Segoe UI" panose="020B0502040204020203" pitchFamily="34" charset="0"/>
                        </a:rPr>
                        <a:t>N</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r>
                        <a:rPr lang="en-US" sz="1200" dirty="0" smtClean="0">
                          <a:effectLst/>
                          <a:latin typeface="Segoe UI" panose="020B0502040204020203" pitchFamily="34" charset="0"/>
                          <a:ea typeface="Segoe UI" panose="020B0502040204020203" pitchFamily="34" charset="0"/>
                          <a:cs typeface="Segoe UI" panose="020B0502040204020203" pitchFamily="34" charset="0"/>
                        </a:rPr>
                        <a:t>Y</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r>
                        <a:rPr lang="en-US" sz="1200" dirty="0" smtClean="0">
                          <a:effectLst/>
                          <a:latin typeface="Segoe UI" panose="020B0502040204020203" pitchFamily="34" charset="0"/>
                          <a:ea typeface="Segoe UI" panose="020B0502040204020203" pitchFamily="34" charset="0"/>
                          <a:cs typeface="Segoe UI" panose="020B0502040204020203" pitchFamily="34" charset="0"/>
                        </a:rPr>
                        <a:t>Y</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en-US" sz="1200" dirty="0" smtClean="0">
                          <a:effectLst/>
                          <a:latin typeface="Segoe UI" panose="020B0502040204020203" pitchFamily="34" charset="0"/>
                          <a:ea typeface="Segoe UI" panose="020B0502040204020203" pitchFamily="34" charset="0"/>
                          <a:cs typeface="Segoe UI" panose="020B0502040204020203" pitchFamily="34" charset="0"/>
                        </a:rPr>
                        <a:t>Y</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r>
                        <a:rPr lang="en-US" sz="1200" dirty="0" smtClean="0">
                          <a:effectLst/>
                          <a:latin typeface="Segoe UI" panose="020B0502040204020203" pitchFamily="34" charset="0"/>
                          <a:ea typeface="Segoe UI" panose="020B0502040204020203" pitchFamily="34" charset="0"/>
                          <a:cs typeface="Segoe UI" panose="020B0502040204020203" pitchFamily="34" charset="0"/>
                        </a:rPr>
                        <a:t>N</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r>
                        <a:rPr lang="en-US" sz="1200" dirty="0" smtClean="0">
                          <a:effectLst/>
                          <a:latin typeface="Segoe UI" panose="020B0502040204020203" pitchFamily="34" charset="0"/>
                          <a:ea typeface="Segoe UI" panose="020B0502040204020203" pitchFamily="34" charset="0"/>
                          <a:cs typeface="Segoe UI" panose="020B0502040204020203" pitchFamily="34" charset="0"/>
                        </a:rPr>
                        <a:t>N</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r>
                        <a:rPr lang="en-US" sz="1200" dirty="0" smtClean="0">
                          <a:effectLst/>
                          <a:latin typeface="Segoe UI" panose="020B0502040204020203" pitchFamily="34" charset="0"/>
                          <a:ea typeface="Segoe UI" panose="020B0502040204020203" pitchFamily="34" charset="0"/>
                          <a:cs typeface="Segoe UI" panose="020B0502040204020203" pitchFamily="34" charset="0"/>
                        </a:rPr>
                        <a:t>Y</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r>
              <a:tr h="457200">
                <a:tc>
                  <a:txBody>
                    <a:bodyPr/>
                    <a:lstStyle/>
                    <a:p>
                      <a:pPr>
                        <a:lnSpc>
                          <a:spcPct val="150000"/>
                        </a:lnSpc>
                        <a:spcAft>
                          <a:spcPts val="0"/>
                        </a:spcAft>
                      </a:pPr>
                      <a:r>
                        <a:rPr lang="uk-UA" sz="1200" b="1" dirty="0">
                          <a:effectLst/>
                          <a:latin typeface="Segoe UI" panose="020B0502040204020203" pitchFamily="34" charset="0"/>
                          <a:ea typeface="Segoe UI" panose="020B0502040204020203" pitchFamily="34" charset="0"/>
                          <a:cs typeface="Segoe UI" panose="020B0502040204020203" pitchFamily="34" charset="0"/>
                        </a:rPr>
                        <a:t> </a:t>
                      </a:r>
                      <a:r>
                        <a:rPr lang="en-US" sz="1200" b="1" dirty="0" smtClean="0">
                          <a:effectLst/>
                          <a:latin typeface="Segoe UI" panose="020B0502040204020203" pitchFamily="34" charset="0"/>
                          <a:ea typeface="Segoe UI" panose="020B0502040204020203" pitchFamily="34" charset="0"/>
                          <a:cs typeface="Segoe UI" panose="020B0502040204020203" pitchFamily="34" charset="0"/>
                        </a:rPr>
                        <a:t>Effects (Outputs)</a:t>
                      </a:r>
                      <a:endParaRPr lang="uk-UA" sz="1200" b="1"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p>
                  </a:txBody>
                  <a:tcPr marL="68580" marR="68580" marT="0" marB="0">
                    <a:solidFill>
                      <a:schemeClr val="accent1">
                        <a:lumMod val="60000"/>
                        <a:lumOff val="40000"/>
                      </a:schemeClr>
                    </a:solidFill>
                  </a:tcPr>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p>
                  </a:txBody>
                  <a:tcPr marL="68580" marR="68580" marT="0" marB="0">
                    <a:solidFill>
                      <a:schemeClr val="accent1">
                        <a:lumMod val="60000"/>
                        <a:lumOff val="40000"/>
                      </a:schemeClr>
                    </a:solidFill>
                  </a:tcPr>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p>
                  </a:txBody>
                  <a:tcPr marL="68580" marR="68580" marT="0" marB="0">
                    <a:solidFill>
                      <a:schemeClr val="accent1">
                        <a:lumMod val="60000"/>
                        <a:lumOff val="40000"/>
                      </a:schemeClr>
                    </a:solidFill>
                  </a:tcPr>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p>
                  </a:txBody>
                  <a:tcPr marL="68580" marR="68580" marT="0" marB="0">
                    <a:solidFill>
                      <a:schemeClr val="accent1">
                        <a:lumMod val="60000"/>
                        <a:lumOff val="40000"/>
                      </a:schemeClr>
                    </a:solidFill>
                  </a:tcPr>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p>
                  </a:txBody>
                  <a:tcPr marL="68580" marR="68580" marT="0" marB="0">
                    <a:solidFill>
                      <a:schemeClr val="accent1">
                        <a:lumMod val="60000"/>
                        <a:lumOff val="40000"/>
                      </a:schemeClr>
                    </a:solidFill>
                  </a:tcPr>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p>
                  </a:txBody>
                  <a:tcPr marL="68580" marR="68580" marT="0" marB="0">
                    <a:solidFill>
                      <a:schemeClr val="accent1">
                        <a:lumMod val="60000"/>
                        <a:lumOff val="40000"/>
                      </a:schemeClr>
                    </a:solidFill>
                  </a:tcPr>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p>
                  </a:txBody>
                  <a:tcPr marL="68580" marR="68580" marT="0" marB="0">
                    <a:solidFill>
                      <a:schemeClr val="accent1">
                        <a:lumMod val="60000"/>
                        <a:lumOff val="40000"/>
                      </a:schemeClr>
                    </a:solidFill>
                  </a:tcPr>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p>
                  </a:txBody>
                  <a:tcPr marL="68580" marR="68580" marT="0" marB="0">
                    <a:solidFill>
                      <a:schemeClr val="accent1">
                        <a:lumMod val="60000"/>
                        <a:lumOff val="40000"/>
                      </a:schemeClr>
                    </a:solidFill>
                  </a:tcPr>
                </a:tc>
              </a:tr>
              <a:tr h="457200">
                <a:tc>
                  <a:txBody>
                    <a:bodyPr/>
                    <a:lstStyle/>
                    <a:p>
                      <a:pPr>
                        <a:lnSpc>
                          <a:spcPct val="150000"/>
                        </a:lnSpc>
                        <a:spcAft>
                          <a:spcPts val="0"/>
                        </a:spcAft>
                      </a:pPr>
                      <a:r>
                        <a:rPr lang="uk-UA" sz="1200" b="0" dirty="0">
                          <a:effectLst/>
                          <a:latin typeface="Segoe UI" panose="020B0502040204020203" pitchFamily="34" charset="0"/>
                          <a:ea typeface="Segoe UI" panose="020B0502040204020203" pitchFamily="34" charset="0"/>
                          <a:cs typeface="Segoe UI" panose="020B0502040204020203" pitchFamily="34" charset="0"/>
                        </a:rPr>
                        <a:t> </a:t>
                      </a:r>
                      <a:r>
                        <a:rPr lang="en-US" sz="1200" b="0" dirty="0" err="1" smtClean="0">
                          <a:effectLst/>
                          <a:latin typeface="Segoe UI" panose="020B0502040204020203" pitchFamily="34" charset="0"/>
                          <a:ea typeface="Segoe UI" panose="020B0502040204020203" pitchFamily="34" charset="0"/>
                          <a:cs typeface="Segoe UI" panose="020B0502040204020203" pitchFamily="34" charset="0"/>
                        </a:rPr>
                        <a:t>Diccount</a:t>
                      </a:r>
                      <a:r>
                        <a:rPr lang="en-US" sz="1200" b="0" dirty="0" smtClean="0">
                          <a:effectLst/>
                          <a:latin typeface="Segoe UI" panose="020B0502040204020203" pitchFamily="34" charset="0"/>
                          <a:ea typeface="Segoe UI" panose="020B0502040204020203" pitchFamily="34" charset="0"/>
                          <a:cs typeface="Segoe UI" panose="020B0502040204020203" pitchFamily="34" charset="0"/>
                        </a:rPr>
                        <a:t> (%)</a:t>
                      </a:r>
                      <a:endParaRPr lang="uk-UA" sz="1200" b="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r>
                        <a:rPr lang="en-US" sz="1200" dirty="0" smtClean="0">
                          <a:effectLst/>
                          <a:latin typeface="Segoe UI" panose="020B0502040204020203" pitchFamily="34" charset="0"/>
                          <a:ea typeface="Segoe UI" panose="020B0502040204020203" pitchFamily="34" charset="0"/>
                          <a:cs typeface="Segoe UI" panose="020B0502040204020203" pitchFamily="34" charset="0"/>
                        </a:rPr>
                        <a:t>0</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p>
                  </a:txBody>
                  <a:tcPr marL="68580" marR="68580" marT="0" marB="0"/>
                </a:tc>
                <a:tc>
                  <a:txBody>
                    <a:bodyPr/>
                    <a:lstStyle/>
                    <a:p>
                      <a:pPr algn="ctr">
                        <a:lnSpc>
                          <a:spcPct val="107000"/>
                        </a:lnSpc>
                        <a:spcAft>
                          <a:spcPts val="0"/>
                        </a:spcAft>
                      </a:pP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en-US" sz="1200" dirty="0" smtClean="0">
                          <a:effectLst/>
                          <a:latin typeface="Segoe UI" panose="020B0502040204020203" pitchFamily="34" charset="0"/>
                          <a:ea typeface="Segoe UI" panose="020B0502040204020203" pitchFamily="34" charset="0"/>
                          <a:cs typeface="Segoe UI" panose="020B0502040204020203" pitchFamily="34" charset="0"/>
                        </a:rPr>
                        <a:t>25</a:t>
                      </a:r>
                      <a:r>
                        <a:rPr lang="uk-UA" sz="1200" dirty="0">
                          <a:effectLst/>
                          <a:latin typeface="Segoe UI" panose="020B0502040204020203" pitchFamily="34" charset="0"/>
                          <a:ea typeface="Segoe UI" panose="020B0502040204020203" pitchFamily="34" charset="0"/>
                          <a:cs typeface="Segoe UI" panose="020B0502040204020203" pitchFamily="34" charset="0"/>
                        </a:rPr>
                        <a:t> </a:t>
                      </a:r>
                    </a:p>
                  </a:txBody>
                  <a:tcPr marL="68580" marR="68580" marT="0" marB="0"/>
                </a:tc>
                <a:tc>
                  <a:txBody>
                    <a:bodyPr/>
                    <a:lstStyle/>
                    <a:p>
                      <a:pPr algn="ctr">
                        <a:lnSpc>
                          <a:spcPct val="107000"/>
                        </a:lnSpc>
                        <a:spcAft>
                          <a:spcPts val="0"/>
                        </a:spcAft>
                      </a:pPr>
                      <a:r>
                        <a:rPr lang="en-US" sz="1200" dirty="0" smtClean="0">
                          <a:effectLst/>
                          <a:latin typeface="Segoe UI" panose="020B0502040204020203" pitchFamily="34" charset="0"/>
                          <a:ea typeface="Segoe UI" panose="020B0502040204020203" pitchFamily="34" charset="0"/>
                          <a:cs typeface="Segoe UI" panose="020B0502040204020203" pitchFamily="34" charset="0"/>
                        </a:rPr>
                        <a:t>25</a:t>
                      </a:r>
                      <a:r>
                        <a:rPr lang="uk-UA" sz="1200" dirty="0">
                          <a:effectLst/>
                          <a:latin typeface="Segoe UI" panose="020B0502040204020203" pitchFamily="34" charset="0"/>
                          <a:ea typeface="Segoe UI" panose="020B0502040204020203" pitchFamily="34" charset="0"/>
                          <a:cs typeface="Segoe UI" panose="020B0502040204020203" pitchFamily="34" charset="0"/>
                        </a:rPr>
                        <a:t> </a:t>
                      </a:r>
                    </a:p>
                  </a:txBody>
                  <a:tcPr marL="68580" marR="68580" marT="0" marB="0"/>
                </a:tc>
                <a:tc>
                  <a:txBody>
                    <a:bodyPr/>
                    <a:lstStyle/>
                    <a:p>
                      <a:pPr algn="ctr">
                        <a:lnSpc>
                          <a:spcPct val="107000"/>
                        </a:lnSpc>
                        <a:spcAft>
                          <a:spcPts val="0"/>
                        </a:spcAft>
                      </a:pPr>
                      <a:r>
                        <a:rPr lang="en-US" sz="1200" dirty="0" smtClean="0">
                          <a:effectLst/>
                          <a:latin typeface="Segoe UI" panose="020B0502040204020203" pitchFamily="34" charset="0"/>
                          <a:ea typeface="Segoe UI" panose="020B0502040204020203" pitchFamily="34" charset="0"/>
                          <a:cs typeface="Segoe UI" panose="020B0502040204020203" pitchFamily="34" charset="0"/>
                        </a:rPr>
                        <a:t>0</a:t>
                      </a:r>
                      <a:r>
                        <a:rPr lang="uk-UA" sz="1200" dirty="0">
                          <a:effectLst/>
                          <a:latin typeface="Segoe UI" panose="020B0502040204020203" pitchFamily="34" charset="0"/>
                          <a:ea typeface="Segoe UI" panose="020B0502040204020203" pitchFamily="34" charset="0"/>
                          <a:cs typeface="Segoe UI" panose="020B0502040204020203" pitchFamily="34" charset="0"/>
                        </a:rPr>
                        <a:t> </a:t>
                      </a:r>
                    </a:p>
                  </a:txBody>
                  <a:tcPr marL="68580" marR="68580" marT="0" marB="0"/>
                </a:tc>
                <a:tc>
                  <a:txBody>
                    <a:bodyPr/>
                    <a:lstStyle/>
                    <a:p>
                      <a:pPr algn="ctr">
                        <a:lnSpc>
                          <a:spcPct val="107000"/>
                        </a:lnSpc>
                        <a:spcAft>
                          <a:spcPts val="0"/>
                        </a:spcAft>
                      </a:pPr>
                      <a:r>
                        <a:rPr lang="en-US" sz="1200" dirty="0" smtClean="0">
                          <a:effectLst/>
                          <a:latin typeface="Segoe UI" panose="020B0502040204020203" pitchFamily="34" charset="0"/>
                          <a:ea typeface="Segoe UI" panose="020B0502040204020203" pitchFamily="34" charset="0"/>
                          <a:cs typeface="Segoe UI" panose="020B0502040204020203" pitchFamily="34" charset="0"/>
                        </a:rPr>
                        <a:t>10</a:t>
                      </a:r>
                      <a:r>
                        <a:rPr lang="uk-UA" sz="1200" dirty="0">
                          <a:effectLst/>
                          <a:latin typeface="Segoe UI" panose="020B0502040204020203" pitchFamily="34" charset="0"/>
                          <a:ea typeface="Segoe UI" panose="020B0502040204020203" pitchFamily="34" charset="0"/>
                          <a:cs typeface="Segoe UI" panose="020B0502040204020203" pitchFamily="34" charset="0"/>
                        </a:rPr>
                        <a:t> </a:t>
                      </a:r>
                    </a:p>
                  </a:txBody>
                  <a:tcPr marL="68580" marR="68580" marT="0" marB="0"/>
                </a:tc>
                <a:tc>
                  <a:txBody>
                    <a:bodyPr/>
                    <a:lstStyle/>
                    <a:p>
                      <a:pPr algn="ctr">
                        <a:lnSpc>
                          <a:spcPct val="107000"/>
                        </a:lnSpc>
                        <a:spcAft>
                          <a:spcPts val="0"/>
                        </a:spcAft>
                      </a:pPr>
                      <a:r>
                        <a:rPr lang="en-US" sz="1200" dirty="0" smtClean="0">
                          <a:effectLst/>
                          <a:latin typeface="Segoe UI" panose="020B0502040204020203" pitchFamily="34" charset="0"/>
                          <a:ea typeface="Segoe UI" panose="020B0502040204020203" pitchFamily="34" charset="0"/>
                          <a:cs typeface="Segoe UI" panose="020B0502040204020203" pitchFamily="34" charset="0"/>
                        </a:rPr>
                        <a:t>25</a:t>
                      </a:r>
                      <a:r>
                        <a:rPr lang="uk-UA" sz="1200" dirty="0">
                          <a:effectLst/>
                          <a:latin typeface="Segoe UI" panose="020B0502040204020203" pitchFamily="34" charset="0"/>
                          <a:ea typeface="Segoe UI" panose="020B0502040204020203" pitchFamily="34" charset="0"/>
                          <a:cs typeface="Segoe UI" panose="020B0502040204020203" pitchFamily="34" charset="0"/>
                        </a:rPr>
                        <a:t> </a:t>
                      </a:r>
                    </a:p>
                  </a:txBody>
                  <a:tcPr marL="68580" marR="68580" marT="0" marB="0"/>
                </a:tc>
              </a:tr>
              <a:tr h="457200">
                <a:tc>
                  <a:txBody>
                    <a:bodyPr/>
                    <a:lstStyle/>
                    <a:p>
                      <a:pPr>
                        <a:lnSpc>
                          <a:spcPct val="150000"/>
                        </a:lnSpc>
                        <a:spcAft>
                          <a:spcPts val="0"/>
                        </a:spcAft>
                      </a:pPr>
                      <a:r>
                        <a:rPr lang="uk-UA" sz="1200" b="0" dirty="0">
                          <a:effectLst/>
                          <a:latin typeface="Segoe UI" panose="020B0502040204020203" pitchFamily="34" charset="0"/>
                          <a:ea typeface="Segoe UI" panose="020B0502040204020203" pitchFamily="34" charset="0"/>
                          <a:cs typeface="Segoe UI" panose="020B0502040204020203" pitchFamily="34" charset="0"/>
                        </a:rPr>
                        <a:t> </a:t>
                      </a:r>
                      <a:r>
                        <a:rPr lang="en-US" sz="1200" b="0" dirty="0" smtClean="0">
                          <a:effectLst/>
                          <a:latin typeface="Segoe UI" panose="020B0502040204020203" pitchFamily="34" charset="0"/>
                          <a:ea typeface="Segoe UI" panose="020B0502040204020203" pitchFamily="34" charset="0"/>
                          <a:cs typeface="Segoe UI" panose="020B0502040204020203" pitchFamily="34" charset="0"/>
                        </a:rPr>
                        <a:t>P</a:t>
                      </a:r>
                      <a:r>
                        <a:rPr lang="uk-UA" sz="1200" b="0" dirty="0" err="1" smtClean="0">
                          <a:latin typeface="Segoe UI" panose="020B0502040204020203" pitchFamily="34" charset="0"/>
                          <a:ea typeface="Segoe UI" panose="020B0502040204020203" pitchFamily="34" charset="0"/>
                          <a:cs typeface="Segoe UI" panose="020B0502040204020203" pitchFamily="34" charset="0"/>
                        </a:rPr>
                        <a:t>oints</a:t>
                      </a:r>
                      <a:r>
                        <a:rPr lang="uk-UA" sz="1200" b="0" dirty="0" smtClean="0">
                          <a:latin typeface="Segoe UI" panose="020B0502040204020203" pitchFamily="34" charset="0"/>
                          <a:ea typeface="Segoe UI" panose="020B0502040204020203" pitchFamily="34" charset="0"/>
                          <a:cs typeface="Segoe UI" panose="020B0502040204020203" pitchFamily="34" charset="0"/>
                        </a:rPr>
                        <a:t> </a:t>
                      </a:r>
                      <a:r>
                        <a:rPr lang="en-US" sz="1200" b="0" dirty="0" smtClean="0">
                          <a:latin typeface="Segoe UI" panose="020B0502040204020203" pitchFamily="34" charset="0"/>
                          <a:ea typeface="Segoe UI" panose="020B0502040204020203" pitchFamily="34" charset="0"/>
                          <a:cs typeface="Segoe UI" panose="020B0502040204020203" pitchFamily="34" charset="0"/>
                        </a:rPr>
                        <a:t>are</a:t>
                      </a:r>
                      <a:r>
                        <a:rPr lang="uk-UA" sz="1200" b="0" dirty="0" smtClean="0">
                          <a:latin typeface="Segoe UI" panose="020B0502040204020203" pitchFamily="34" charset="0"/>
                          <a:ea typeface="Segoe UI" panose="020B0502040204020203" pitchFamily="34" charset="0"/>
                          <a:cs typeface="Segoe UI" panose="020B0502040204020203" pitchFamily="34" charset="0"/>
                        </a:rPr>
                        <a:t> </a:t>
                      </a:r>
                      <a:r>
                        <a:rPr lang="uk-UA" sz="1200" b="0" dirty="0" err="1" smtClean="0">
                          <a:latin typeface="Segoe UI" panose="020B0502040204020203" pitchFamily="34" charset="0"/>
                          <a:ea typeface="Segoe UI" panose="020B0502040204020203" pitchFamily="34" charset="0"/>
                          <a:cs typeface="Segoe UI" panose="020B0502040204020203" pitchFamily="34" charset="0"/>
                        </a:rPr>
                        <a:t>added</a:t>
                      </a:r>
                      <a:r>
                        <a:rPr lang="uk-UA" sz="1200" b="0" dirty="0" smtClean="0">
                          <a:latin typeface="Segoe UI" panose="020B0502040204020203" pitchFamily="34" charset="0"/>
                          <a:ea typeface="Segoe UI" panose="020B0502040204020203" pitchFamily="34" charset="0"/>
                          <a:cs typeface="Segoe UI" panose="020B0502040204020203" pitchFamily="34" charset="0"/>
                        </a:rPr>
                        <a:t> </a:t>
                      </a:r>
                      <a:r>
                        <a:rPr lang="uk-UA" sz="1200" b="0" dirty="0" err="1" smtClean="0">
                          <a:latin typeface="Segoe UI" panose="020B0502040204020203" pitchFamily="34" charset="0"/>
                          <a:ea typeface="Segoe UI" panose="020B0502040204020203" pitchFamily="34" charset="0"/>
                          <a:cs typeface="Segoe UI" panose="020B0502040204020203" pitchFamily="34" charset="0"/>
                        </a:rPr>
                        <a:t>to</a:t>
                      </a:r>
                      <a:r>
                        <a:rPr lang="uk-UA" sz="1200" b="0" dirty="0" smtClean="0">
                          <a:latin typeface="Segoe UI" panose="020B0502040204020203" pitchFamily="34" charset="0"/>
                          <a:ea typeface="Segoe UI" panose="020B0502040204020203" pitchFamily="34" charset="0"/>
                          <a:cs typeface="Segoe UI" panose="020B0502040204020203" pitchFamily="34" charset="0"/>
                        </a:rPr>
                        <a:t> </a:t>
                      </a:r>
                      <a:r>
                        <a:rPr lang="uk-UA" sz="1200" b="0" dirty="0" err="1" smtClean="0">
                          <a:latin typeface="Segoe UI" panose="020B0502040204020203" pitchFamily="34" charset="0"/>
                          <a:ea typeface="Segoe UI" panose="020B0502040204020203" pitchFamily="34" charset="0"/>
                          <a:cs typeface="Segoe UI" panose="020B0502040204020203" pitchFamily="34" charset="0"/>
                        </a:rPr>
                        <a:t>card</a:t>
                      </a:r>
                      <a:endParaRPr lang="uk-UA" sz="1200" b="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r>
                        <a:rPr lang="en-US" sz="1200" dirty="0" smtClean="0">
                          <a:effectLst/>
                          <a:latin typeface="Segoe UI" panose="020B0502040204020203" pitchFamily="34" charset="0"/>
                          <a:ea typeface="Segoe UI" panose="020B0502040204020203" pitchFamily="34" charset="0"/>
                          <a:cs typeface="Segoe UI" panose="020B0502040204020203" pitchFamily="34" charset="0"/>
                        </a:rPr>
                        <a:t>Y</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p>
                  </a:txBody>
                  <a:tcPr marL="68580" marR="68580" marT="0" marB="0"/>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p>
                  </a:txBody>
                  <a:tcPr marL="68580" marR="68580" marT="0" marB="0"/>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r>
                        <a:rPr lang="en-US" sz="1200" dirty="0" smtClean="0">
                          <a:effectLst/>
                          <a:latin typeface="Segoe UI" panose="020B0502040204020203" pitchFamily="34" charset="0"/>
                          <a:ea typeface="Segoe UI" panose="020B0502040204020203" pitchFamily="34" charset="0"/>
                          <a:cs typeface="Segoe UI" panose="020B0502040204020203" pitchFamily="34" charset="0"/>
                        </a:rPr>
                        <a:t>Y</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r>
                        <a:rPr lang="en-US" sz="1200" dirty="0" smtClean="0">
                          <a:effectLst/>
                          <a:latin typeface="Segoe UI" panose="020B0502040204020203" pitchFamily="34" charset="0"/>
                          <a:ea typeface="Segoe UI" panose="020B0502040204020203" pitchFamily="34" charset="0"/>
                          <a:cs typeface="Segoe UI" panose="020B0502040204020203" pitchFamily="34" charset="0"/>
                        </a:rPr>
                        <a:t>N</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r>
                        <a:rPr lang="en-US" sz="1200" dirty="0" smtClean="0">
                          <a:effectLst/>
                          <a:latin typeface="Segoe UI" panose="020B0502040204020203" pitchFamily="34" charset="0"/>
                          <a:ea typeface="Segoe UI" panose="020B0502040204020203" pitchFamily="34" charset="0"/>
                          <a:cs typeface="Segoe UI" panose="020B0502040204020203" pitchFamily="34" charset="0"/>
                        </a:rPr>
                        <a:t>N</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r>
                        <a:rPr lang="en-US" sz="1200" dirty="0" smtClean="0">
                          <a:effectLst/>
                          <a:latin typeface="Segoe UI" panose="020B0502040204020203" pitchFamily="34" charset="0"/>
                          <a:ea typeface="Segoe UI" panose="020B0502040204020203" pitchFamily="34" charset="0"/>
                          <a:cs typeface="Segoe UI" panose="020B0502040204020203" pitchFamily="34" charset="0"/>
                        </a:rPr>
                        <a:t>Y</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r>
                        <a:rPr lang="en-US" sz="1200" dirty="0" smtClean="0">
                          <a:effectLst/>
                          <a:latin typeface="Segoe UI" panose="020B0502040204020203" pitchFamily="34" charset="0"/>
                          <a:ea typeface="Segoe UI" panose="020B0502040204020203" pitchFamily="34" charset="0"/>
                          <a:cs typeface="Segoe UI" panose="020B0502040204020203" pitchFamily="34" charset="0"/>
                        </a:rPr>
                        <a:t>Y</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r>
              <a:tr h="457200">
                <a:tc>
                  <a:txBody>
                    <a:bodyPr/>
                    <a:lstStyle/>
                    <a:p>
                      <a:pPr>
                        <a:lnSpc>
                          <a:spcPct val="150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r>
                        <a:rPr lang="en-US" sz="1200" b="0" dirty="0" smtClean="0">
                          <a:effectLst/>
                          <a:latin typeface="Segoe UI" panose="020B0502040204020203" pitchFamily="34" charset="0"/>
                          <a:ea typeface="Segoe UI" panose="020B0502040204020203" pitchFamily="34" charset="0"/>
                          <a:cs typeface="Segoe UI" panose="020B0502040204020203" pitchFamily="34" charset="0"/>
                        </a:rPr>
                        <a:t>Invalid combination (error)</a:t>
                      </a:r>
                      <a:endParaRPr lang="uk-UA" sz="1200" b="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p>
                  </a:txBody>
                  <a:tcPr marL="68580" marR="68580" marT="0" marB="0"/>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r>
                        <a:rPr lang="en-US" sz="1200" dirty="0" smtClean="0">
                          <a:effectLst/>
                          <a:latin typeface="Segoe UI" panose="020B0502040204020203" pitchFamily="34" charset="0"/>
                          <a:ea typeface="Segoe UI" panose="020B0502040204020203" pitchFamily="34" charset="0"/>
                          <a:cs typeface="Segoe UI" panose="020B0502040204020203" pitchFamily="34" charset="0"/>
                        </a:rPr>
                        <a:t>Y</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en-US" sz="1200" dirty="0" smtClean="0">
                          <a:effectLst/>
                          <a:latin typeface="Segoe UI" panose="020B0502040204020203" pitchFamily="34" charset="0"/>
                          <a:ea typeface="Segoe UI" panose="020B0502040204020203" pitchFamily="34" charset="0"/>
                          <a:cs typeface="Segoe UI" panose="020B0502040204020203" pitchFamily="34" charset="0"/>
                        </a:rPr>
                        <a:t>Y</a:t>
                      </a:r>
                      <a:r>
                        <a:rPr lang="uk-UA" sz="1200" dirty="0">
                          <a:effectLst/>
                          <a:latin typeface="Segoe UI" panose="020B0502040204020203" pitchFamily="34" charset="0"/>
                          <a:ea typeface="Segoe UI" panose="020B0502040204020203" pitchFamily="34" charset="0"/>
                          <a:cs typeface="Segoe UI" panose="020B0502040204020203" pitchFamily="34" charset="0"/>
                        </a:rPr>
                        <a:t> </a:t>
                      </a:r>
                    </a:p>
                  </a:txBody>
                  <a:tcPr marL="68580" marR="68580" marT="0" marB="0"/>
                </a:tc>
                <a:tc>
                  <a:txBody>
                    <a:bodyPr/>
                    <a:lstStyle/>
                    <a:p>
                      <a:pPr algn="ctr">
                        <a:lnSpc>
                          <a:spcPct val="107000"/>
                        </a:lnSpc>
                        <a:spcAft>
                          <a:spcPts val="0"/>
                        </a:spcAft>
                      </a:pPr>
                      <a:r>
                        <a:rPr lang="uk-UA" sz="1200">
                          <a:effectLst/>
                          <a:latin typeface="Segoe UI" panose="020B0502040204020203" pitchFamily="34" charset="0"/>
                          <a:ea typeface="Segoe UI" panose="020B0502040204020203" pitchFamily="34" charset="0"/>
                          <a:cs typeface="Segoe UI" panose="020B0502040204020203" pitchFamily="34" charset="0"/>
                        </a:rPr>
                        <a:t> </a:t>
                      </a:r>
                    </a:p>
                  </a:txBody>
                  <a:tcPr marL="68580" marR="68580" marT="0" marB="0"/>
                </a:tc>
                <a:tc>
                  <a:txBody>
                    <a:bodyPr/>
                    <a:lstStyle/>
                    <a:p>
                      <a:pPr algn="ctr">
                        <a:lnSpc>
                          <a:spcPct val="107000"/>
                        </a:lnSpc>
                        <a:spcAft>
                          <a:spcPts val="0"/>
                        </a:spcAft>
                      </a:pPr>
                      <a:r>
                        <a:rPr lang="uk-UA" sz="1200">
                          <a:effectLst/>
                          <a:latin typeface="Segoe UI" panose="020B0502040204020203" pitchFamily="34" charset="0"/>
                          <a:ea typeface="Segoe UI" panose="020B0502040204020203" pitchFamily="34" charset="0"/>
                          <a:cs typeface="Segoe UI" panose="020B0502040204020203" pitchFamily="34" charset="0"/>
                        </a:rPr>
                        <a:t> </a:t>
                      </a:r>
                    </a:p>
                  </a:txBody>
                  <a:tcPr marL="68580" marR="68580" marT="0" marB="0"/>
                </a:tc>
                <a:tc>
                  <a:txBody>
                    <a:bodyPr/>
                    <a:lstStyle/>
                    <a:p>
                      <a:pPr algn="ctr">
                        <a:lnSpc>
                          <a:spcPct val="107000"/>
                        </a:lnSpc>
                        <a:spcAft>
                          <a:spcPts val="0"/>
                        </a:spcAft>
                      </a:pPr>
                      <a:r>
                        <a:rPr lang="uk-UA" sz="1200">
                          <a:effectLst/>
                          <a:latin typeface="Segoe UI" panose="020B0502040204020203" pitchFamily="34" charset="0"/>
                          <a:ea typeface="Segoe UI" panose="020B0502040204020203" pitchFamily="34" charset="0"/>
                          <a:cs typeface="Segoe UI" panose="020B0502040204020203" pitchFamily="34" charset="0"/>
                        </a:rPr>
                        <a:t> </a:t>
                      </a:r>
                    </a:p>
                  </a:txBody>
                  <a:tcPr marL="68580" marR="68580" marT="0" marB="0"/>
                </a:tc>
                <a:tc>
                  <a:txBody>
                    <a:bodyPr/>
                    <a:lstStyle/>
                    <a:p>
                      <a:pPr algn="ctr">
                        <a:lnSpc>
                          <a:spcPct val="107000"/>
                        </a:lnSpc>
                        <a:spcAft>
                          <a:spcPts val="0"/>
                        </a:spcAft>
                      </a:pPr>
                      <a:r>
                        <a:rPr lang="uk-UA" sz="1200">
                          <a:effectLst/>
                          <a:latin typeface="Segoe UI" panose="020B0502040204020203" pitchFamily="34" charset="0"/>
                          <a:ea typeface="Segoe UI" panose="020B0502040204020203" pitchFamily="34" charset="0"/>
                          <a:cs typeface="Segoe UI" panose="020B0502040204020203" pitchFamily="34" charset="0"/>
                        </a:rPr>
                        <a:t> </a:t>
                      </a:r>
                    </a:p>
                  </a:txBody>
                  <a:tcPr marL="68580" marR="68580" marT="0" marB="0"/>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p>
                  </a:txBody>
                  <a:tcPr marL="68580" marR="68580" marT="0" marB="0"/>
                </a:tc>
              </a:tr>
            </a:tbl>
          </a:graphicData>
        </a:graphic>
      </p:graphicFrame>
    </p:spTree>
    <p:extLst>
      <p:ext uri="{BB962C8B-B14F-4D97-AF65-F5344CB8AC3E}">
        <p14:creationId xmlns:p14="http://schemas.microsoft.com/office/powerpoint/2010/main" val="2286730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40992" y="838200"/>
            <a:ext cx="8229600" cy="5391985"/>
          </a:xfrm>
        </p:spPr>
        <p:txBody>
          <a:bodyPr>
            <a:normAutofit/>
          </a:bodyPr>
          <a:lstStyle/>
          <a:p>
            <a:pPr>
              <a:lnSpc>
                <a:spcPts val="1700"/>
              </a:lnSpc>
            </a:pPr>
            <a:r>
              <a:rPr lang="en-US" sz="1200" dirty="0" smtClean="0"/>
              <a:t>     User </a:t>
            </a:r>
            <a:r>
              <a:rPr lang="en-US" sz="1200" dirty="0"/>
              <a:t>is doing an order on the web-store. He selects some goods from the catalog and clicks on “Add to cart” button. If one/more selected goods aren’t available user will get the corresponding message and will be asked to correct the selection. If all selected goods are available user will get message: “Do you want to go to shopping cart? Yes/No”. If the user press “No” button, he will stay on the catalog of goods to continue the selection.</a:t>
            </a:r>
            <a:endParaRPr lang="uk-UA" sz="1200" dirty="0"/>
          </a:p>
          <a:p>
            <a:pPr>
              <a:lnSpc>
                <a:spcPts val="1700"/>
              </a:lnSpc>
            </a:pPr>
            <a:r>
              <a:rPr lang="en-US" sz="1200" dirty="0"/>
              <a:t>To complete the order user should click “Yes” and after redirection to the Cart confirm the order by entering his phone number and delivery address and clicking on “Confirm the order” button. If entered data is correct the user will get the message on his phone with short info about the order. If some entered data is incorrect, user will get an error message and will be asked to Confirm the order again.</a:t>
            </a:r>
            <a:endParaRPr lang="uk-UA" sz="1200" dirty="0"/>
          </a:p>
          <a:p>
            <a:endParaRPr lang="en-US" dirty="0" smtClean="0"/>
          </a:p>
          <a:p>
            <a:endParaRPr lang="en-US" dirty="0"/>
          </a:p>
          <a:p>
            <a:endParaRPr lang="en-US" dirty="0" smtClean="0"/>
          </a:p>
          <a:p>
            <a:endParaRPr lang="en-US" dirty="0"/>
          </a:p>
          <a:p>
            <a:endParaRPr lang="en-US" dirty="0" smtClean="0"/>
          </a:p>
          <a:p>
            <a:endParaRPr lang="en-US" dirty="0" smtClean="0"/>
          </a:p>
        </p:txBody>
      </p:sp>
      <p:sp>
        <p:nvSpPr>
          <p:cNvPr id="4" name="Title 3"/>
          <p:cNvSpPr>
            <a:spLocks noGrp="1"/>
          </p:cNvSpPr>
          <p:nvPr>
            <p:ph type="title"/>
          </p:nvPr>
        </p:nvSpPr>
        <p:spPr/>
        <p:txBody>
          <a:bodyPr/>
          <a:lstStyle/>
          <a:p>
            <a:r>
              <a:rPr lang="en-US" dirty="0"/>
              <a:t>State</a:t>
            </a:r>
            <a:r>
              <a:rPr lang="en-US" sz="3200" dirty="0"/>
              <a:t> </a:t>
            </a:r>
            <a:r>
              <a:rPr lang="en-US" dirty="0"/>
              <a:t>Transition</a:t>
            </a:r>
          </a:p>
        </p:txBody>
      </p:sp>
      <p:sp>
        <p:nvSpPr>
          <p:cNvPr id="3" name="Овал 2"/>
          <p:cNvSpPr/>
          <p:nvPr/>
        </p:nvSpPr>
        <p:spPr>
          <a:xfrm>
            <a:off x="7162800" y="2781158"/>
            <a:ext cx="1361755" cy="1270971"/>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atin typeface="Segoe UI" panose="020B0502040204020203" pitchFamily="34" charset="0"/>
                <a:ea typeface="Segoe UI" panose="020B0502040204020203" pitchFamily="34" charset="0"/>
                <a:cs typeface="Segoe UI" panose="020B0502040204020203" pitchFamily="34" charset="0"/>
              </a:rPr>
              <a:t>‘Cart’ form is opened for entering data</a:t>
            </a:r>
            <a:r>
              <a:rPr lang="en-US" dirty="0" smtClean="0"/>
              <a:t> </a:t>
            </a:r>
            <a:endParaRPr lang="uk-UA" dirty="0"/>
          </a:p>
        </p:txBody>
      </p:sp>
      <p:sp>
        <p:nvSpPr>
          <p:cNvPr id="6" name="Овал 5"/>
          <p:cNvSpPr/>
          <p:nvPr/>
        </p:nvSpPr>
        <p:spPr>
          <a:xfrm>
            <a:off x="4570173" y="4523656"/>
            <a:ext cx="1247007" cy="1163874"/>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Segoe UI" panose="020B0502040204020203" pitchFamily="34" charset="0"/>
                <a:ea typeface="Segoe UI" panose="020B0502040204020203" pitchFamily="34" charset="0"/>
                <a:cs typeface="Segoe UI" panose="020B0502040204020203" pitchFamily="34" charset="0"/>
              </a:rPr>
              <a:t>Validate if </a:t>
            </a:r>
            <a:r>
              <a:rPr lang="en-US" sz="1200" b="1" dirty="0" smtClean="0">
                <a:latin typeface="Segoe UI" panose="020B0502040204020203" pitchFamily="34" charset="0"/>
                <a:ea typeface="Segoe UI" panose="020B0502040204020203" pitchFamily="34" charset="0"/>
                <a:cs typeface="Segoe UI" panose="020B0502040204020203" pitchFamily="34" charset="0"/>
              </a:rPr>
              <a:t>entered data is correct</a:t>
            </a:r>
            <a:endParaRPr lang="uk-UA" sz="1200" b="1" dirty="0">
              <a:latin typeface="Segoe UI" panose="020B0502040204020203" pitchFamily="34" charset="0"/>
              <a:ea typeface="Segoe UI" panose="020B0502040204020203" pitchFamily="34" charset="0"/>
              <a:cs typeface="Segoe UI" panose="020B0502040204020203" pitchFamily="34" charset="0"/>
            </a:endParaRPr>
          </a:p>
        </p:txBody>
      </p:sp>
      <p:sp>
        <p:nvSpPr>
          <p:cNvPr id="8" name="Овал 7"/>
          <p:cNvSpPr/>
          <p:nvPr/>
        </p:nvSpPr>
        <p:spPr>
          <a:xfrm>
            <a:off x="655002" y="4527144"/>
            <a:ext cx="1554798" cy="1451144"/>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atin typeface="Segoe UI" panose="020B0502040204020203" pitchFamily="34" charset="0"/>
                <a:ea typeface="Segoe UI" panose="020B0502040204020203" pitchFamily="34" charset="0"/>
                <a:cs typeface="Segoe UI" panose="020B0502040204020203" pitchFamily="34" charset="0"/>
              </a:rPr>
              <a:t>Message </a:t>
            </a:r>
            <a:r>
              <a:rPr lang="en-US" sz="1200" b="1" dirty="0">
                <a:latin typeface="Segoe UI" panose="020B0502040204020203" pitchFamily="34" charset="0"/>
                <a:ea typeface="Segoe UI" panose="020B0502040204020203" pitchFamily="34" charset="0"/>
                <a:cs typeface="Segoe UI" panose="020B0502040204020203" pitchFamily="34" charset="0"/>
              </a:rPr>
              <a:t>with short info about the </a:t>
            </a:r>
            <a:r>
              <a:rPr lang="en-US" sz="1200" b="1" dirty="0" smtClean="0">
                <a:latin typeface="Segoe UI" panose="020B0502040204020203" pitchFamily="34" charset="0"/>
                <a:ea typeface="Segoe UI" panose="020B0502040204020203" pitchFamily="34" charset="0"/>
                <a:cs typeface="Segoe UI" panose="020B0502040204020203" pitchFamily="34" charset="0"/>
              </a:rPr>
              <a:t>order is sent on users phone</a:t>
            </a:r>
            <a:endParaRPr lang="uk-UA" sz="1200" b="1" dirty="0">
              <a:latin typeface="Segoe UI" panose="020B0502040204020203" pitchFamily="34" charset="0"/>
              <a:ea typeface="Segoe UI" panose="020B0502040204020203" pitchFamily="34" charset="0"/>
              <a:cs typeface="Segoe UI" panose="020B0502040204020203" pitchFamily="34" charset="0"/>
            </a:endParaRPr>
          </a:p>
        </p:txBody>
      </p:sp>
      <p:sp>
        <p:nvSpPr>
          <p:cNvPr id="9" name="Овал 8"/>
          <p:cNvSpPr/>
          <p:nvPr/>
        </p:nvSpPr>
        <p:spPr>
          <a:xfrm>
            <a:off x="4958892" y="3006089"/>
            <a:ext cx="1259656" cy="1175679"/>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Segoe UI" panose="020B0502040204020203" pitchFamily="34" charset="0"/>
                <a:ea typeface="Segoe UI" panose="020B0502040204020203" pitchFamily="34" charset="0"/>
                <a:cs typeface="Segoe UI" panose="020B0502040204020203" pitchFamily="34" charset="0"/>
              </a:rPr>
              <a:t>G</a:t>
            </a:r>
            <a:r>
              <a:rPr lang="en-US" sz="1200" b="1" dirty="0" smtClean="0">
                <a:latin typeface="Segoe UI" panose="020B0502040204020203" pitchFamily="34" charset="0"/>
                <a:ea typeface="Segoe UI" panose="020B0502040204020203" pitchFamily="34" charset="0"/>
                <a:cs typeface="Segoe UI" panose="020B0502040204020203" pitchFamily="34" charset="0"/>
              </a:rPr>
              <a:t>o </a:t>
            </a:r>
            <a:r>
              <a:rPr lang="en-US" sz="1200" b="1" dirty="0">
                <a:latin typeface="Segoe UI" panose="020B0502040204020203" pitchFamily="34" charset="0"/>
                <a:ea typeface="Segoe UI" panose="020B0502040204020203" pitchFamily="34" charset="0"/>
                <a:cs typeface="Segoe UI" panose="020B0502040204020203" pitchFamily="34" charset="0"/>
              </a:rPr>
              <a:t>to </a:t>
            </a:r>
            <a:r>
              <a:rPr lang="en-US" sz="1200" b="1" dirty="0" smtClean="0">
                <a:latin typeface="Segoe UI" panose="020B0502040204020203" pitchFamily="34" charset="0"/>
                <a:ea typeface="Segoe UI" panose="020B0502040204020203" pitchFamily="34" charset="0"/>
                <a:cs typeface="Segoe UI" panose="020B0502040204020203" pitchFamily="34" charset="0"/>
              </a:rPr>
              <a:t>shopping cart?</a:t>
            </a:r>
            <a:endParaRPr lang="uk-UA" sz="1200" b="1" dirty="0">
              <a:latin typeface="Segoe UI" panose="020B0502040204020203" pitchFamily="34" charset="0"/>
              <a:ea typeface="Segoe UI" panose="020B0502040204020203" pitchFamily="34" charset="0"/>
              <a:cs typeface="Segoe UI" panose="020B0502040204020203" pitchFamily="34" charset="0"/>
            </a:endParaRPr>
          </a:p>
        </p:txBody>
      </p:sp>
      <p:sp>
        <p:nvSpPr>
          <p:cNvPr id="10" name="Овал 9"/>
          <p:cNvSpPr/>
          <p:nvPr/>
        </p:nvSpPr>
        <p:spPr>
          <a:xfrm>
            <a:off x="2925412" y="2991245"/>
            <a:ext cx="1276193" cy="1191114"/>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atin typeface="Segoe UI" panose="020B0502040204020203" pitchFamily="34" charset="0"/>
                <a:ea typeface="Segoe UI" panose="020B0502040204020203" pitchFamily="34" charset="0"/>
                <a:cs typeface="Segoe UI" panose="020B0502040204020203" pitchFamily="34" charset="0"/>
              </a:rPr>
              <a:t>Validate if all selected goods are available</a:t>
            </a:r>
            <a:endParaRPr lang="uk-UA" sz="1200" b="1" dirty="0">
              <a:latin typeface="Segoe UI" panose="020B0502040204020203" pitchFamily="34" charset="0"/>
              <a:ea typeface="Segoe UI" panose="020B0502040204020203" pitchFamily="34" charset="0"/>
              <a:cs typeface="Segoe UI" panose="020B0502040204020203" pitchFamily="34" charset="0"/>
            </a:endParaRPr>
          </a:p>
        </p:txBody>
      </p:sp>
      <p:sp>
        <p:nvSpPr>
          <p:cNvPr id="11" name="Овал 10"/>
          <p:cNvSpPr/>
          <p:nvPr/>
        </p:nvSpPr>
        <p:spPr>
          <a:xfrm>
            <a:off x="228600" y="3024040"/>
            <a:ext cx="1143000" cy="1066800"/>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atin typeface="Segoe UI" panose="020B0502040204020203" pitchFamily="34" charset="0"/>
                <a:ea typeface="Segoe UI" panose="020B0502040204020203" pitchFamily="34" charset="0"/>
                <a:cs typeface="Segoe UI" panose="020B0502040204020203" pitchFamily="34" charset="0"/>
              </a:rPr>
              <a:t>Start</a:t>
            </a:r>
          </a:p>
          <a:p>
            <a:pPr algn="ctr"/>
            <a:r>
              <a:rPr lang="en-US" sz="1200" b="1" dirty="0" smtClean="0">
                <a:latin typeface="Segoe UI" panose="020B0502040204020203" pitchFamily="34" charset="0"/>
                <a:ea typeface="Segoe UI" panose="020B0502040204020203" pitchFamily="34" charset="0"/>
                <a:cs typeface="Segoe UI" panose="020B0502040204020203" pitchFamily="34" charset="0"/>
              </a:rPr>
              <a:t>(Catalog is opened)</a:t>
            </a:r>
            <a:endParaRPr lang="uk-UA" sz="1200" b="1" dirty="0">
              <a:latin typeface="Segoe UI" panose="020B0502040204020203" pitchFamily="34" charset="0"/>
              <a:ea typeface="Segoe UI" panose="020B0502040204020203" pitchFamily="34" charset="0"/>
              <a:cs typeface="Segoe UI" panose="020B0502040204020203" pitchFamily="34" charset="0"/>
            </a:endParaRPr>
          </a:p>
        </p:txBody>
      </p:sp>
      <p:cxnSp>
        <p:nvCxnSpPr>
          <p:cNvPr id="16" name="Прямая со стрелкой 15"/>
          <p:cNvCxnSpPr/>
          <p:nvPr/>
        </p:nvCxnSpPr>
        <p:spPr>
          <a:xfrm>
            <a:off x="1388097" y="3569421"/>
            <a:ext cx="1536569" cy="206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8" name="TextBox 17"/>
          <p:cNvSpPr txBox="1"/>
          <p:nvPr/>
        </p:nvSpPr>
        <p:spPr>
          <a:xfrm>
            <a:off x="1371600" y="3024040"/>
            <a:ext cx="1219200" cy="404960"/>
          </a:xfrm>
          <a:prstGeom prst="rect">
            <a:avLst/>
          </a:prstGeom>
        </p:spPr>
        <p:txBody>
          <a:bodyPr vert="horz" wrap="none" lIns="91440" tIns="45720" rIns="91440" bIns="45720" rtlCol="0">
            <a:normAutofit/>
          </a:bodyPr>
          <a:lstStyle/>
          <a:p>
            <a:pPr marL="0" indent="0">
              <a:buFont typeface="Arial" panose="020B0604020202020204" pitchFamily="34" charset="0"/>
              <a:buNone/>
            </a:pPr>
            <a:endParaRPr lang="uk-UA" dirty="0" smtClean="0"/>
          </a:p>
        </p:txBody>
      </p:sp>
      <p:sp>
        <p:nvSpPr>
          <p:cNvPr id="19" name="TextBox 18"/>
          <p:cNvSpPr txBox="1"/>
          <p:nvPr/>
        </p:nvSpPr>
        <p:spPr>
          <a:xfrm>
            <a:off x="1331471" y="2848987"/>
            <a:ext cx="1507896" cy="750020"/>
          </a:xfrm>
          <a:prstGeom prst="rect">
            <a:avLst/>
          </a:prstGeom>
        </p:spPr>
        <p:txBody>
          <a:bodyPr vert="horz" wrap="none" lIns="91440" tIns="45720" rIns="91440" bIns="45720" rtlCol="0">
            <a:noAutofit/>
          </a:bodyPr>
          <a:lstStyle/>
          <a:p>
            <a:r>
              <a:rPr lang="en-US" sz="1200" dirty="0" smtClean="0">
                <a:latin typeface="Segoe UI" panose="020B0502040204020203" pitchFamily="34" charset="0"/>
                <a:ea typeface="Segoe UI" panose="020B0502040204020203" pitchFamily="34" charset="0"/>
                <a:cs typeface="Segoe UI" panose="020B0502040204020203" pitchFamily="34" charset="0"/>
              </a:rPr>
              <a:t>Select goods and</a:t>
            </a:r>
          </a:p>
          <a:p>
            <a:r>
              <a:rPr lang="en-US" sz="1200" dirty="0">
                <a:latin typeface="Segoe UI" panose="020B0502040204020203" pitchFamily="34" charset="0"/>
                <a:ea typeface="Segoe UI" panose="020B0502040204020203" pitchFamily="34" charset="0"/>
                <a:cs typeface="Segoe UI" panose="020B0502040204020203" pitchFamily="34" charset="0"/>
              </a:rPr>
              <a:t> </a:t>
            </a:r>
            <a:r>
              <a:rPr lang="en-US" sz="1200" dirty="0" smtClean="0">
                <a:latin typeface="Segoe UI" panose="020B0502040204020203" pitchFamily="34" charset="0"/>
                <a:ea typeface="Segoe UI" panose="020B0502040204020203" pitchFamily="34" charset="0"/>
                <a:cs typeface="Segoe UI" panose="020B0502040204020203" pitchFamily="34" charset="0"/>
              </a:rPr>
              <a:t>click </a:t>
            </a:r>
            <a:r>
              <a:rPr lang="en-US" sz="1200" dirty="0">
                <a:latin typeface="Segoe UI" panose="020B0502040204020203" pitchFamily="34" charset="0"/>
                <a:ea typeface="Segoe UI" panose="020B0502040204020203" pitchFamily="34" charset="0"/>
                <a:cs typeface="Segoe UI" panose="020B0502040204020203" pitchFamily="34" charset="0"/>
              </a:rPr>
              <a:t>on </a:t>
            </a:r>
            <a:endParaRPr lang="en-US" sz="1200" dirty="0" smtClean="0">
              <a:latin typeface="Segoe UI" panose="020B0502040204020203" pitchFamily="34" charset="0"/>
              <a:ea typeface="Segoe UI" panose="020B0502040204020203" pitchFamily="34" charset="0"/>
              <a:cs typeface="Segoe UI" panose="020B0502040204020203" pitchFamily="34" charset="0"/>
            </a:endParaRPr>
          </a:p>
          <a:p>
            <a:r>
              <a:rPr lang="en-US" sz="1200" dirty="0" smtClean="0">
                <a:latin typeface="Segoe UI" panose="020B0502040204020203" pitchFamily="34" charset="0"/>
                <a:ea typeface="Segoe UI" panose="020B0502040204020203" pitchFamily="34" charset="0"/>
                <a:cs typeface="Segoe UI" panose="020B0502040204020203" pitchFamily="34" charset="0"/>
              </a:rPr>
              <a:t>“</a:t>
            </a:r>
            <a:r>
              <a:rPr lang="en-US" sz="1200" dirty="0">
                <a:latin typeface="Segoe UI" panose="020B0502040204020203" pitchFamily="34" charset="0"/>
                <a:ea typeface="Segoe UI" panose="020B0502040204020203" pitchFamily="34" charset="0"/>
                <a:cs typeface="Segoe UI" panose="020B0502040204020203" pitchFamily="34" charset="0"/>
              </a:rPr>
              <a:t>Add to cart” button</a:t>
            </a:r>
            <a:endParaRPr lang="uk-UA" sz="1200" dirty="0">
              <a:latin typeface="Segoe UI" panose="020B0502040204020203" pitchFamily="34" charset="0"/>
              <a:ea typeface="Segoe UI" panose="020B0502040204020203" pitchFamily="34" charset="0"/>
              <a:cs typeface="Segoe UI" panose="020B0502040204020203" pitchFamily="34" charset="0"/>
            </a:endParaRPr>
          </a:p>
        </p:txBody>
      </p:sp>
      <p:cxnSp>
        <p:nvCxnSpPr>
          <p:cNvPr id="21" name="Прямая со стрелкой 20"/>
          <p:cNvCxnSpPr/>
          <p:nvPr/>
        </p:nvCxnSpPr>
        <p:spPr>
          <a:xfrm flipV="1">
            <a:off x="4201605" y="3557440"/>
            <a:ext cx="757287" cy="1355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2" name="TextBox 21"/>
          <p:cNvSpPr txBox="1"/>
          <p:nvPr/>
        </p:nvSpPr>
        <p:spPr>
          <a:xfrm>
            <a:off x="6192631" y="4731584"/>
            <a:ext cx="1212130" cy="496478"/>
          </a:xfrm>
          <a:prstGeom prst="rect">
            <a:avLst/>
          </a:prstGeom>
        </p:spPr>
        <p:txBody>
          <a:bodyPr vert="horz" wrap="none" lIns="91440" tIns="45720" rIns="91440" bIns="45720" rtlCol="0">
            <a:normAutofit/>
          </a:bodyPr>
          <a:lstStyle/>
          <a:p>
            <a:pPr marL="0" indent="0">
              <a:buFont typeface="Arial" panose="020B0604020202020204" pitchFamily="34" charset="0"/>
              <a:buNone/>
            </a:pPr>
            <a:r>
              <a:rPr lang="en-US" sz="1200" dirty="0" smtClean="0">
                <a:latin typeface="Segoe UI" panose="020B0502040204020203" pitchFamily="34" charset="0"/>
                <a:ea typeface="Segoe UI" panose="020B0502040204020203" pitchFamily="34" charset="0"/>
                <a:cs typeface="Segoe UI" panose="020B0502040204020203" pitchFamily="34" charset="0"/>
              </a:rPr>
              <a:t>Some entered </a:t>
            </a:r>
          </a:p>
          <a:p>
            <a:pPr marL="0" indent="0">
              <a:buFont typeface="Arial" panose="020B0604020202020204" pitchFamily="34" charset="0"/>
              <a:buNone/>
            </a:pPr>
            <a:r>
              <a:rPr lang="en-US" sz="1200" dirty="0" smtClean="0">
                <a:latin typeface="Segoe UI" panose="020B0502040204020203" pitchFamily="34" charset="0"/>
                <a:ea typeface="Segoe UI" panose="020B0502040204020203" pitchFamily="34" charset="0"/>
                <a:cs typeface="Segoe UI" panose="020B0502040204020203" pitchFamily="34" charset="0"/>
              </a:rPr>
              <a:t>data is incorrect</a:t>
            </a:r>
            <a:endParaRPr lang="uk-UA" sz="1200" dirty="0" smtClean="0">
              <a:latin typeface="Segoe UI" panose="020B0502040204020203" pitchFamily="34" charset="0"/>
              <a:ea typeface="Segoe UI" panose="020B0502040204020203" pitchFamily="34" charset="0"/>
              <a:cs typeface="Segoe UI" panose="020B0502040204020203" pitchFamily="34" charset="0"/>
            </a:endParaRPr>
          </a:p>
        </p:txBody>
      </p:sp>
      <p:cxnSp>
        <p:nvCxnSpPr>
          <p:cNvPr id="26" name="Прямая со стрелкой 25"/>
          <p:cNvCxnSpPr/>
          <p:nvPr/>
        </p:nvCxnSpPr>
        <p:spPr>
          <a:xfrm flipH="1">
            <a:off x="5817180" y="4059331"/>
            <a:ext cx="2048994" cy="92744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7" name="TextBox 26"/>
          <p:cNvSpPr txBox="1"/>
          <p:nvPr/>
        </p:nvSpPr>
        <p:spPr>
          <a:xfrm>
            <a:off x="2209800" y="4267200"/>
            <a:ext cx="914400" cy="914400"/>
          </a:xfrm>
          <a:prstGeom prst="rect">
            <a:avLst/>
          </a:prstGeom>
        </p:spPr>
        <p:txBody>
          <a:bodyPr vert="horz" wrap="none" lIns="91440" tIns="45720" rIns="91440" bIns="45720" rtlCol="0">
            <a:normAutofit/>
          </a:bodyPr>
          <a:lstStyle/>
          <a:p>
            <a:pPr marL="0" indent="0">
              <a:buFont typeface="Arial" panose="020B0604020202020204" pitchFamily="34" charset="0"/>
              <a:buNone/>
            </a:pPr>
            <a:endParaRPr lang="uk-UA" dirty="0" smtClean="0"/>
          </a:p>
        </p:txBody>
      </p:sp>
      <p:sp>
        <p:nvSpPr>
          <p:cNvPr id="28" name="TextBox 27"/>
          <p:cNvSpPr txBox="1"/>
          <p:nvPr/>
        </p:nvSpPr>
        <p:spPr>
          <a:xfrm>
            <a:off x="1358442" y="3777985"/>
            <a:ext cx="1600200" cy="497262"/>
          </a:xfrm>
          <a:prstGeom prst="rect">
            <a:avLst/>
          </a:prstGeom>
        </p:spPr>
        <p:txBody>
          <a:bodyPr vert="horz" wrap="none" lIns="91440" tIns="45720" rIns="91440" bIns="45720" rtlCol="0">
            <a:normAutofit/>
          </a:bodyPr>
          <a:lstStyle/>
          <a:p>
            <a:r>
              <a:rPr lang="en-US" sz="1200" dirty="0" smtClean="0">
                <a:latin typeface="Segoe UI" panose="020B0502040204020203" pitchFamily="34" charset="0"/>
                <a:ea typeface="Segoe UI" panose="020B0502040204020203" pitchFamily="34" charset="0"/>
                <a:cs typeface="Segoe UI" panose="020B0502040204020203" pitchFamily="34" charset="0"/>
              </a:rPr>
              <a:t>One/more </a:t>
            </a:r>
            <a:r>
              <a:rPr lang="en-US" sz="1200" dirty="0">
                <a:latin typeface="Segoe UI" panose="020B0502040204020203" pitchFamily="34" charset="0"/>
                <a:ea typeface="Segoe UI" panose="020B0502040204020203" pitchFamily="34" charset="0"/>
                <a:cs typeface="Segoe UI" panose="020B0502040204020203" pitchFamily="34" charset="0"/>
              </a:rPr>
              <a:t>selected </a:t>
            </a:r>
            <a:endParaRPr lang="en-US" sz="1200" dirty="0" smtClean="0">
              <a:latin typeface="Segoe UI" panose="020B0502040204020203" pitchFamily="34" charset="0"/>
              <a:ea typeface="Segoe UI" panose="020B0502040204020203" pitchFamily="34" charset="0"/>
              <a:cs typeface="Segoe UI" panose="020B0502040204020203" pitchFamily="34" charset="0"/>
            </a:endParaRPr>
          </a:p>
          <a:p>
            <a:r>
              <a:rPr lang="en-US" sz="1200" dirty="0" smtClean="0">
                <a:latin typeface="Segoe UI" panose="020B0502040204020203" pitchFamily="34" charset="0"/>
                <a:ea typeface="Segoe UI" panose="020B0502040204020203" pitchFamily="34" charset="0"/>
                <a:cs typeface="Segoe UI" panose="020B0502040204020203" pitchFamily="34" charset="0"/>
              </a:rPr>
              <a:t>goods </a:t>
            </a:r>
            <a:r>
              <a:rPr lang="en-US" sz="1200" dirty="0">
                <a:latin typeface="Segoe UI" panose="020B0502040204020203" pitchFamily="34" charset="0"/>
                <a:ea typeface="Segoe UI" panose="020B0502040204020203" pitchFamily="34" charset="0"/>
                <a:cs typeface="Segoe UI" panose="020B0502040204020203" pitchFamily="34" charset="0"/>
              </a:rPr>
              <a:t>aren’t available</a:t>
            </a:r>
            <a:endParaRPr lang="uk-UA" sz="1200" dirty="0" smtClean="0">
              <a:latin typeface="Segoe UI" panose="020B0502040204020203" pitchFamily="34" charset="0"/>
              <a:ea typeface="Segoe UI" panose="020B0502040204020203" pitchFamily="34" charset="0"/>
              <a:cs typeface="Segoe UI" panose="020B0502040204020203" pitchFamily="34" charset="0"/>
            </a:endParaRPr>
          </a:p>
        </p:txBody>
      </p:sp>
      <p:sp>
        <p:nvSpPr>
          <p:cNvPr id="39" name="TextBox 38"/>
          <p:cNvSpPr txBox="1"/>
          <p:nvPr/>
        </p:nvSpPr>
        <p:spPr>
          <a:xfrm>
            <a:off x="4096732" y="2866574"/>
            <a:ext cx="862160" cy="672680"/>
          </a:xfrm>
          <a:prstGeom prst="rect">
            <a:avLst/>
          </a:prstGeom>
        </p:spPr>
        <p:txBody>
          <a:bodyPr vert="horz" wrap="none" lIns="91440" tIns="45720" rIns="91440" bIns="45720" rtlCol="0">
            <a:normAutofit/>
          </a:bodyPr>
          <a:lstStyle/>
          <a:p>
            <a:r>
              <a:rPr lang="en-US" sz="1200" dirty="0" smtClean="0">
                <a:latin typeface="Segoe UI" panose="020B0502040204020203" pitchFamily="34" charset="0"/>
                <a:ea typeface="Segoe UI" panose="020B0502040204020203" pitchFamily="34" charset="0"/>
                <a:cs typeface="Segoe UI" panose="020B0502040204020203" pitchFamily="34" charset="0"/>
              </a:rPr>
              <a:t>All </a:t>
            </a:r>
            <a:r>
              <a:rPr lang="en-US" sz="1200" dirty="0">
                <a:latin typeface="Segoe UI" panose="020B0502040204020203" pitchFamily="34" charset="0"/>
                <a:ea typeface="Segoe UI" panose="020B0502040204020203" pitchFamily="34" charset="0"/>
                <a:cs typeface="Segoe UI" panose="020B0502040204020203" pitchFamily="34" charset="0"/>
              </a:rPr>
              <a:t>selected </a:t>
            </a:r>
          </a:p>
          <a:p>
            <a:r>
              <a:rPr lang="en-US" sz="1200" dirty="0">
                <a:latin typeface="Segoe UI" panose="020B0502040204020203" pitchFamily="34" charset="0"/>
                <a:ea typeface="Segoe UI" panose="020B0502040204020203" pitchFamily="34" charset="0"/>
                <a:cs typeface="Segoe UI" panose="020B0502040204020203" pitchFamily="34" charset="0"/>
              </a:rPr>
              <a:t>goods </a:t>
            </a:r>
            <a:r>
              <a:rPr lang="en-US" sz="1200" dirty="0" smtClean="0">
                <a:latin typeface="Segoe UI" panose="020B0502040204020203" pitchFamily="34" charset="0"/>
                <a:ea typeface="Segoe UI" panose="020B0502040204020203" pitchFamily="34" charset="0"/>
                <a:cs typeface="Segoe UI" panose="020B0502040204020203" pitchFamily="34" charset="0"/>
              </a:rPr>
              <a:t>are</a:t>
            </a:r>
          </a:p>
          <a:p>
            <a:r>
              <a:rPr lang="en-US" sz="1200" dirty="0" smtClean="0">
                <a:latin typeface="Segoe UI" panose="020B0502040204020203" pitchFamily="34" charset="0"/>
                <a:ea typeface="Segoe UI" panose="020B0502040204020203" pitchFamily="34" charset="0"/>
                <a:cs typeface="Segoe UI" panose="020B0502040204020203" pitchFamily="34" charset="0"/>
              </a:rPr>
              <a:t> </a:t>
            </a:r>
            <a:r>
              <a:rPr lang="en-US" sz="1200" dirty="0">
                <a:latin typeface="Segoe UI" panose="020B0502040204020203" pitchFamily="34" charset="0"/>
                <a:ea typeface="Segoe UI" panose="020B0502040204020203" pitchFamily="34" charset="0"/>
                <a:cs typeface="Segoe UI" panose="020B0502040204020203" pitchFamily="34" charset="0"/>
              </a:rPr>
              <a:t>available</a:t>
            </a:r>
            <a:endParaRPr lang="uk-UA" sz="1200" dirty="0">
              <a:latin typeface="Segoe UI" panose="020B0502040204020203" pitchFamily="34" charset="0"/>
              <a:ea typeface="Segoe UI" panose="020B0502040204020203" pitchFamily="34" charset="0"/>
              <a:cs typeface="Segoe UI" panose="020B0502040204020203" pitchFamily="34" charset="0"/>
            </a:endParaRPr>
          </a:p>
          <a:p>
            <a:pPr marL="0" indent="0">
              <a:buFont typeface="Arial" panose="020B0604020202020204" pitchFamily="34" charset="0"/>
              <a:buNone/>
            </a:pPr>
            <a:endParaRPr lang="uk-UA" sz="1200" dirty="0" smtClean="0"/>
          </a:p>
        </p:txBody>
      </p:sp>
      <p:cxnSp>
        <p:nvCxnSpPr>
          <p:cNvPr id="41" name="Скругленная соединительная линия 40"/>
          <p:cNvCxnSpPr>
            <a:stCxn id="10" idx="3"/>
            <a:endCxn id="11" idx="5"/>
          </p:cNvCxnSpPr>
          <p:nvPr/>
        </p:nvCxnSpPr>
        <p:spPr>
          <a:xfrm rot="5400000" flipH="1">
            <a:off x="2121602" y="3017221"/>
            <a:ext cx="73313" cy="1908094"/>
          </a:xfrm>
          <a:prstGeom prst="curvedConnector3">
            <a:avLst>
              <a:gd name="adj1" fmla="val -549746"/>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3" name="Прямая со стрелкой 42"/>
          <p:cNvCxnSpPr/>
          <p:nvPr/>
        </p:nvCxnSpPr>
        <p:spPr>
          <a:xfrm>
            <a:off x="6235085" y="3525506"/>
            <a:ext cx="927715" cy="1374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44" name="TextBox 43"/>
          <p:cNvSpPr txBox="1"/>
          <p:nvPr/>
        </p:nvSpPr>
        <p:spPr>
          <a:xfrm>
            <a:off x="6216398" y="3013291"/>
            <a:ext cx="814386" cy="421331"/>
          </a:xfrm>
          <a:prstGeom prst="rect">
            <a:avLst/>
          </a:prstGeom>
        </p:spPr>
        <p:txBody>
          <a:bodyPr vert="horz" wrap="none" lIns="91440" tIns="45720" rIns="91440" bIns="45720" rtlCol="0">
            <a:noAutofit/>
          </a:bodyPr>
          <a:lstStyle/>
          <a:p>
            <a:pPr marL="0" indent="0">
              <a:buFont typeface="Arial" panose="020B0604020202020204" pitchFamily="34" charset="0"/>
              <a:buNone/>
            </a:pPr>
            <a:r>
              <a:rPr lang="en-US" sz="1200" dirty="0" smtClean="0">
                <a:latin typeface="Segoe UI" panose="020B0502040204020203" pitchFamily="34" charset="0"/>
                <a:ea typeface="Segoe UI" panose="020B0502040204020203" pitchFamily="34" charset="0"/>
                <a:cs typeface="Segoe UI" panose="020B0502040204020203" pitchFamily="34" charset="0"/>
              </a:rPr>
              <a:t>Press ‘Yes’ </a:t>
            </a:r>
          </a:p>
          <a:p>
            <a:pPr marL="0" indent="0">
              <a:buFont typeface="Arial" panose="020B0604020202020204" pitchFamily="34" charset="0"/>
              <a:buNone/>
            </a:pPr>
            <a:r>
              <a:rPr lang="en-US" sz="1200" dirty="0" smtClean="0">
                <a:latin typeface="Segoe UI" panose="020B0502040204020203" pitchFamily="34" charset="0"/>
                <a:ea typeface="Segoe UI" panose="020B0502040204020203" pitchFamily="34" charset="0"/>
                <a:cs typeface="Segoe UI" panose="020B0502040204020203" pitchFamily="34" charset="0"/>
              </a:rPr>
              <a:t>button </a:t>
            </a:r>
            <a:endParaRPr lang="uk-UA" sz="1200" dirty="0" smtClean="0">
              <a:latin typeface="Segoe UI" panose="020B0502040204020203" pitchFamily="34" charset="0"/>
              <a:ea typeface="Segoe UI" panose="020B0502040204020203" pitchFamily="34" charset="0"/>
              <a:cs typeface="Segoe UI" panose="020B0502040204020203" pitchFamily="34" charset="0"/>
            </a:endParaRPr>
          </a:p>
        </p:txBody>
      </p:sp>
      <p:cxnSp>
        <p:nvCxnSpPr>
          <p:cNvPr id="51" name="Скругленная соединительная линия 50"/>
          <p:cNvCxnSpPr>
            <a:stCxn id="9" idx="4"/>
            <a:endCxn id="11" idx="3"/>
          </p:cNvCxnSpPr>
          <p:nvPr/>
        </p:nvCxnSpPr>
        <p:spPr>
          <a:xfrm rot="5400000" flipH="1">
            <a:off x="2868775" y="1461824"/>
            <a:ext cx="247157" cy="5192732"/>
          </a:xfrm>
          <a:prstGeom prst="curvedConnector3">
            <a:avLst>
              <a:gd name="adj1" fmla="val -164960"/>
            </a:avLst>
          </a:prstGeom>
          <a:ln>
            <a:tailEnd type="triangle"/>
          </a:ln>
        </p:spPr>
        <p:style>
          <a:lnRef idx="3">
            <a:schemeClr val="accent1"/>
          </a:lnRef>
          <a:fillRef idx="0">
            <a:schemeClr val="accent1"/>
          </a:fillRef>
          <a:effectRef idx="2">
            <a:schemeClr val="accent1"/>
          </a:effectRef>
          <a:fontRef idx="minor">
            <a:schemeClr val="tx1"/>
          </a:fontRef>
        </p:style>
      </p:cxnSp>
      <p:sp>
        <p:nvSpPr>
          <p:cNvPr id="61" name="TextBox 60"/>
          <p:cNvSpPr txBox="1"/>
          <p:nvPr/>
        </p:nvSpPr>
        <p:spPr>
          <a:xfrm>
            <a:off x="2815342" y="4276820"/>
            <a:ext cx="1304202" cy="383927"/>
          </a:xfrm>
          <a:prstGeom prst="rect">
            <a:avLst/>
          </a:prstGeom>
        </p:spPr>
        <p:txBody>
          <a:bodyPr vert="horz" wrap="none" lIns="91440" tIns="45720" rIns="91440" bIns="45720" rtlCol="0">
            <a:normAutofit/>
          </a:bodyPr>
          <a:lstStyle/>
          <a:p>
            <a:pPr marL="0" indent="0">
              <a:buFont typeface="Arial" panose="020B0604020202020204" pitchFamily="34" charset="0"/>
              <a:buNone/>
            </a:pPr>
            <a:r>
              <a:rPr lang="en-US" sz="1200" dirty="0" smtClean="0">
                <a:latin typeface="Segoe UI" panose="020B0502040204020203" pitchFamily="34" charset="0"/>
                <a:ea typeface="Segoe UI" panose="020B0502040204020203" pitchFamily="34" charset="0"/>
                <a:cs typeface="Segoe UI" panose="020B0502040204020203" pitchFamily="34" charset="0"/>
              </a:rPr>
              <a:t>Press ‘No’ button</a:t>
            </a:r>
            <a:endParaRPr lang="uk-UA" sz="1200" dirty="0" smtClean="0">
              <a:latin typeface="Segoe UI" panose="020B0502040204020203" pitchFamily="34" charset="0"/>
              <a:ea typeface="Segoe UI" panose="020B0502040204020203" pitchFamily="34" charset="0"/>
              <a:cs typeface="Segoe UI" panose="020B0502040204020203" pitchFamily="34" charset="0"/>
            </a:endParaRPr>
          </a:p>
        </p:txBody>
      </p:sp>
      <p:sp>
        <p:nvSpPr>
          <p:cNvPr id="63" name="TextBox 62"/>
          <p:cNvSpPr txBox="1"/>
          <p:nvPr/>
        </p:nvSpPr>
        <p:spPr>
          <a:xfrm>
            <a:off x="6002730" y="3900507"/>
            <a:ext cx="1419416" cy="645132"/>
          </a:xfrm>
          <a:prstGeom prst="rect">
            <a:avLst/>
          </a:prstGeom>
        </p:spPr>
        <p:txBody>
          <a:bodyPr vert="horz" wrap="none" lIns="91440" tIns="45720" rIns="91440" bIns="45720" rtlCol="0">
            <a:normAutofit/>
          </a:bodyPr>
          <a:lstStyle/>
          <a:p>
            <a:pPr marL="0" indent="0">
              <a:buFont typeface="Arial" panose="020B0604020202020204" pitchFamily="34" charset="0"/>
              <a:buNone/>
            </a:pPr>
            <a:r>
              <a:rPr lang="en-US" sz="1200" dirty="0" smtClean="0">
                <a:latin typeface="Segoe UI" panose="020B0502040204020203" pitchFamily="34" charset="0"/>
                <a:ea typeface="Segoe UI" panose="020B0502040204020203" pitchFamily="34" charset="0"/>
                <a:cs typeface="Segoe UI" panose="020B0502040204020203" pitchFamily="34" charset="0"/>
              </a:rPr>
              <a:t>Enter data and click </a:t>
            </a:r>
          </a:p>
          <a:p>
            <a:pPr marL="0" indent="0">
              <a:buFont typeface="Arial" panose="020B0604020202020204" pitchFamily="34" charset="0"/>
              <a:buNone/>
            </a:pPr>
            <a:r>
              <a:rPr lang="en-US" sz="1200" dirty="0" smtClean="0">
                <a:latin typeface="Segoe UI" panose="020B0502040204020203" pitchFamily="34" charset="0"/>
                <a:ea typeface="Segoe UI" panose="020B0502040204020203" pitchFamily="34" charset="0"/>
                <a:cs typeface="Segoe UI" panose="020B0502040204020203" pitchFamily="34" charset="0"/>
              </a:rPr>
              <a:t>“Confirm the order”</a:t>
            </a:r>
          </a:p>
          <a:p>
            <a:pPr marL="0" indent="0">
              <a:buFont typeface="Arial" panose="020B0604020202020204" pitchFamily="34" charset="0"/>
              <a:buNone/>
            </a:pPr>
            <a:r>
              <a:rPr lang="en-US" sz="1200" dirty="0" smtClean="0">
                <a:latin typeface="Segoe UI" panose="020B0502040204020203" pitchFamily="34" charset="0"/>
                <a:ea typeface="Segoe UI" panose="020B0502040204020203" pitchFamily="34" charset="0"/>
                <a:cs typeface="Segoe UI" panose="020B0502040204020203" pitchFamily="34" charset="0"/>
              </a:rPr>
              <a:t>button</a:t>
            </a:r>
            <a:endParaRPr lang="uk-UA" sz="1200" dirty="0" smtClean="0">
              <a:latin typeface="Segoe UI" panose="020B0502040204020203" pitchFamily="34" charset="0"/>
              <a:ea typeface="Segoe UI" panose="020B0502040204020203" pitchFamily="34" charset="0"/>
              <a:cs typeface="Segoe UI" panose="020B0502040204020203" pitchFamily="34" charset="0"/>
            </a:endParaRPr>
          </a:p>
        </p:txBody>
      </p:sp>
      <p:cxnSp>
        <p:nvCxnSpPr>
          <p:cNvPr id="73" name="Прямая со стрелкой 72"/>
          <p:cNvCxnSpPr/>
          <p:nvPr/>
        </p:nvCxnSpPr>
        <p:spPr>
          <a:xfrm flipH="1">
            <a:off x="2209802" y="5214177"/>
            <a:ext cx="2370446" cy="2777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76" name="TextBox 75"/>
          <p:cNvSpPr txBox="1"/>
          <p:nvPr/>
        </p:nvSpPr>
        <p:spPr>
          <a:xfrm>
            <a:off x="2598606" y="4899595"/>
            <a:ext cx="1746708" cy="405574"/>
          </a:xfrm>
          <a:prstGeom prst="rect">
            <a:avLst/>
          </a:prstGeom>
        </p:spPr>
        <p:txBody>
          <a:bodyPr vert="horz" wrap="none" lIns="91440" tIns="45720" rIns="91440" bIns="45720" rtlCol="0">
            <a:normAutofit/>
          </a:bodyPr>
          <a:lstStyle/>
          <a:p>
            <a:pPr marL="0" indent="0">
              <a:buFont typeface="Arial" panose="020B0604020202020204" pitchFamily="34" charset="0"/>
              <a:buNone/>
            </a:pPr>
            <a:r>
              <a:rPr lang="en-US" sz="1200" dirty="0" smtClean="0">
                <a:latin typeface="Segoe UI" panose="020B0502040204020203" pitchFamily="34" charset="0"/>
                <a:ea typeface="Segoe UI" panose="020B0502040204020203" pitchFamily="34" charset="0"/>
                <a:cs typeface="Segoe UI" panose="020B0502040204020203" pitchFamily="34" charset="0"/>
              </a:rPr>
              <a:t>Entered data is correct</a:t>
            </a:r>
            <a:endParaRPr lang="uk-UA" sz="1200" dirty="0" smtClean="0">
              <a:latin typeface="Segoe UI" panose="020B0502040204020203" pitchFamily="34" charset="0"/>
              <a:ea typeface="Segoe UI" panose="020B0502040204020203" pitchFamily="34" charset="0"/>
              <a:cs typeface="Segoe UI" panose="020B0502040204020203" pitchFamily="34" charset="0"/>
            </a:endParaRPr>
          </a:p>
        </p:txBody>
      </p:sp>
      <p:cxnSp>
        <p:nvCxnSpPr>
          <p:cNvPr id="114" name="Скругленная соединительная линия 113"/>
          <p:cNvCxnSpPr>
            <a:endCxn id="3" idx="5"/>
          </p:cNvCxnSpPr>
          <p:nvPr/>
        </p:nvCxnSpPr>
        <p:spPr>
          <a:xfrm flipV="1">
            <a:off x="5486400" y="3866000"/>
            <a:ext cx="2838731" cy="1764203"/>
          </a:xfrm>
          <a:prstGeom prst="curvedConnector2">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7313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Thank you</a:t>
            </a:r>
            <a:endParaRPr lang="uk-UA"/>
          </a:p>
        </p:txBody>
      </p:sp>
    </p:spTree>
    <p:extLst>
      <p:ext uri="{BB962C8B-B14F-4D97-AF65-F5344CB8AC3E}">
        <p14:creationId xmlns:p14="http://schemas.microsoft.com/office/powerpoint/2010/main" val="1866067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75BEE9"/>
      </a:hlink>
      <a:folHlink>
        <a:srgbClr val="00B0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vert="horz" lIns="91440" tIns="45720" rIns="91440" bIns="45720" rtlCol="0">
        <a:normAutofit/>
      </a:bodyPr>
      <a:lstStyle>
        <a:defPPr marL="0" indent="0">
          <a:buFont typeface="Arial" panose="020B0604020202020204" pitchFamily="34" charset="0"/>
          <a:buNone/>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213920</TotalTime>
  <Words>510</Words>
  <Application>Microsoft Office PowerPoint</Application>
  <PresentationFormat>Экран (4:3)</PresentationFormat>
  <Paragraphs>131</Paragraphs>
  <Slides>6</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6</vt:i4>
      </vt:variant>
    </vt:vector>
  </HeadingPairs>
  <TitlesOfParts>
    <vt:vector size="11" baseType="lpstr">
      <vt:lpstr>Arial</vt:lpstr>
      <vt:lpstr>Calibri</vt:lpstr>
      <vt:lpstr>Segoe UI</vt:lpstr>
      <vt:lpstr>Wingdings</vt:lpstr>
      <vt:lpstr>Office Theme</vt:lpstr>
      <vt:lpstr>Test Design  Techniques</vt:lpstr>
      <vt:lpstr>Agenda</vt:lpstr>
      <vt:lpstr>Equivalence Partitioning &amp;  Boundary Values Analysis</vt:lpstr>
      <vt:lpstr>Decision Table</vt:lpstr>
      <vt:lpstr>State Transition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2014  Global Marketing Plans &amp; Goals</dc:title>
  <dc:creator>Andriy Cherevko</dc:creator>
  <cp:lastModifiedBy>KVM</cp:lastModifiedBy>
  <cp:revision>140</cp:revision>
  <cp:lastPrinted>2014-01-08T21:58:06Z</cp:lastPrinted>
  <dcterms:created xsi:type="dcterms:W3CDTF">2011-09-23T10:13:30Z</dcterms:created>
  <dcterms:modified xsi:type="dcterms:W3CDTF">2016-01-27T17:59:10Z</dcterms:modified>
</cp:coreProperties>
</file>