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3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268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8301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850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0977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270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20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6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2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9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4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5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3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7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8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>
            <a:extLst>
              <a:ext uri="{FF2B5EF4-FFF2-40B4-BE49-F238E27FC236}">
                <a16:creationId xmlns:a16="http://schemas.microsoft.com/office/drawing/2014/main" id="{B5E8EF94-A78C-412E-BF51-B60CCDBF5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E8CF71-85DD-40AC-BEBE-A608FF3B3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FARM TO WIN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E3651-FFFD-440F-8DA7-CA7827E42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3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57DF-3B3E-453E-9169-BDF6E63B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7B4C-67BF-4374-AA8B-34C2862C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hứng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Corki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game </a:t>
            </a:r>
            <a:r>
              <a:rPr lang="en-US" dirty="0" err="1"/>
              <a:t>Liên</a:t>
            </a:r>
            <a:r>
              <a:rPr lang="en-US" dirty="0"/>
              <a:t> Minh </a:t>
            </a:r>
            <a:r>
              <a:rPr lang="en-US" dirty="0" err="1"/>
              <a:t>Huyền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game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bay.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215A5-5A15-4673-B26C-3E48A73F7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75327"/>
            <a:ext cx="4272793" cy="3429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D4261C3-F8F5-4D56-BFCC-7A7AC2A5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619" y="2875326"/>
            <a:ext cx="4394101" cy="345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98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30C6-4BAC-484B-9DC6-274BAFDB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2F39-C424-4D54-8C60-BB3DD73F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Corki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diệt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200 con </a:t>
            </a:r>
            <a:r>
              <a:rPr lang="en-US" dirty="0" err="1"/>
              <a:t>lính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Corki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(</a:t>
            </a:r>
            <a:r>
              <a:rPr lang="en-US" dirty="0" err="1"/>
              <a:t>chết</a:t>
            </a:r>
            <a:r>
              <a:rPr lang="en-US" dirty="0"/>
              <a:t>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BF6E1-5BCF-43E0-96CD-8FDDDF8CB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80" y="2796208"/>
            <a:ext cx="2629748" cy="253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3167E7-88C0-4AF5-A602-7666FEFEE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65" y="2753763"/>
            <a:ext cx="2886478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B733-38A3-4380-B84E-5C5CF839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8023E4-2451-45A0-8CAC-558154783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57" y="2306245"/>
            <a:ext cx="3372374" cy="3700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835AD4-BA27-48C8-B982-0DC92816E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803" y="2306245"/>
            <a:ext cx="3473041" cy="3700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D670C-7CAA-4054-B1E9-6B6E53B19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216" y="2318179"/>
            <a:ext cx="3760145" cy="36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0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82DB-8595-47F8-AD57-86B46FF5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583F-5833-41F0-837E-519AFF274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099A-605E-45F4-A3C7-81A9C7D0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79" y="2631347"/>
            <a:ext cx="8596668" cy="1320800"/>
          </a:xfrm>
        </p:spPr>
        <p:txBody>
          <a:bodyPr/>
          <a:lstStyle/>
          <a:p>
            <a:pPr algn="ctr"/>
            <a:r>
              <a:rPr lang="en-US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298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59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FARM TO WIN</vt:lpstr>
      <vt:lpstr>Ý tưởng game</vt:lpstr>
      <vt:lpstr>Mục tiêu</vt:lpstr>
      <vt:lpstr>Game states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 TO WIN</dc:title>
  <dc:creator>Tuấn Thành Phan</dc:creator>
  <cp:lastModifiedBy>Tuấn Thành Phan</cp:lastModifiedBy>
  <cp:revision>6</cp:revision>
  <dcterms:created xsi:type="dcterms:W3CDTF">2019-09-20T05:53:11Z</dcterms:created>
  <dcterms:modified xsi:type="dcterms:W3CDTF">2019-09-20T06:13:14Z</dcterms:modified>
</cp:coreProperties>
</file>