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4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3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179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98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419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063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80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4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3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6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9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9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1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7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8/16/2015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95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CS305 - Social, Ethical, and Legal Issues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Instructor: Nguyen Van Vu</a:t>
            </a:r>
          </a:p>
        </p:txBody>
      </p:sp>
    </p:spTree>
    <p:extLst>
      <p:ext uri="{BB962C8B-B14F-4D97-AF65-F5344CB8AC3E}">
        <p14:creationId xmlns:p14="http://schemas.microsoft.com/office/powerpoint/2010/main" val="30924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24050" y="2798345"/>
            <a:ext cx="10070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III. METHODOLOGY</a:t>
            </a:r>
            <a:br>
              <a:rPr lang="en-US" sz="7200" dirty="0"/>
            </a:br>
            <a:endParaRPr lang="en-US" sz="7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50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884" y="26469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Methodology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00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Ethical </a:t>
            </a:r>
            <a:r>
              <a:rPr lang="en-US" sz="6000" dirty="0" smtClean="0"/>
              <a:t>issues of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err="1"/>
              <a:t>BitTorrent</a:t>
            </a:r>
            <a:r>
              <a:rPr lang="en-US" sz="6000" dirty="0"/>
              <a:t> in </a:t>
            </a:r>
            <a:r>
              <a:rPr lang="en-US" sz="6000" dirty="0" smtClean="0"/>
              <a:t>Vietnam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303211" y="3380873"/>
            <a:ext cx="58268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Quoc</a:t>
            </a:r>
            <a:r>
              <a:rPr lang="en-US" sz="2000" dirty="0"/>
              <a:t> Lap Trieu</a:t>
            </a:r>
            <a:br>
              <a:rPr lang="en-US" sz="2000" dirty="0"/>
            </a:br>
            <a:r>
              <a:rPr lang="en-US" sz="2000" dirty="0"/>
              <a:t>Advanced Program in Computer Science</a:t>
            </a:r>
            <a:br>
              <a:rPr lang="en-US" sz="2000" dirty="0"/>
            </a:br>
            <a:r>
              <a:rPr lang="en-US" sz="2000" dirty="0"/>
              <a:t>Faculty of Information Technology</a:t>
            </a:r>
            <a:br>
              <a:rPr lang="en-US" sz="2000" dirty="0"/>
            </a:br>
            <a:r>
              <a:rPr lang="en-US" sz="2000" dirty="0"/>
              <a:t>University of Science, VNU-HCM</a:t>
            </a:r>
            <a:br>
              <a:rPr lang="en-US" sz="2000" dirty="0"/>
            </a:br>
            <a:r>
              <a:rPr lang="en-US" sz="2000" dirty="0"/>
              <a:t>Email: tqlap@apcs.vn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472990" y="3380873"/>
            <a:ext cx="54523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Thien Thai</a:t>
            </a:r>
            <a:br>
              <a:rPr lang="en-US" sz="2000" dirty="0"/>
            </a:br>
            <a:r>
              <a:rPr lang="en-US" sz="2000" dirty="0"/>
              <a:t>Advanced Program in Computer Science</a:t>
            </a:r>
            <a:br>
              <a:rPr lang="en-US" sz="2000" dirty="0"/>
            </a:br>
            <a:r>
              <a:rPr lang="en-US" sz="2000" dirty="0"/>
              <a:t>Faculty of Information Technology</a:t>
            </a:r>
            <a:br>
              <a:rPr lang="en-US" sz="2000" dirty="0"/>
            </a:br>
            <a:r>
              <a:rPr lang="en-US" sz="2000" dirty="0"/>
              <a:t>University of Science, VNU-HCM</a:t>
            </a:r>
            <a:br>
              <a:rPr lang="en-US" sz="2000" dirty="0"/>
            </a:br>
            <a:r>
              <a:rPr lang="en-US" sz="2000" dirty="0"/>
              <a:t>Email: tthien@apcs.vn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950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248" y="2474022"/>
            <a:ext cx="7775994" cy="1267799"/>
          </a:xfrm>
        </p:spPr>
        <p:txBody>
          <a:bodyPr/>
          <a:lstStyle/>
          <a:p>
            <a:r>
              <a:rPr lang="en-US" sz="7200" dirty="0" smtClean="0"/>
              <a:t>I. Introduction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/>
            </a:r>
            <a:br>
              <a:rPr lang="en-US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65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884" y="264695"/>
            <a:ext cx="1007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7358" y="1515979"/>
            <a:ext cx="11321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Internet has been considered as one of the vital factors </a:t>
            </a:r>
            <a:r>
              <a:rPr lang="en-US" sz="3600" dirty="0" smtClean="0"/>
              <a:t>for the </a:t>
            </a:r>
            <a:r>
              <a:rPr lang="en-US" sz="3600" dirty="0"/>
              <a:t>development of </a:t>
            </a:r>
            <a:r>
              <a:rPr lang="en-US" sz="3600" dirty="0" smtClean="0"/>
              <a:t>society.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17358" y="3598260"/>
            <a:ext cx="11321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As the society growth, the </a:t>
            </a:r>
            <a:r>
              <a:rPr lang="en-US" sz="3600" dirty="0"/>
              <a:t>needs of transferring large </a:t>
            </a:r>
            <a:r>
              <a:rPr lang="en-US" sz="3600" dirty="0" smtClean="0"/>
              <a:t>data between </a:t>
            </a:r>
            <a:r>
              <a:rPr lang="en-US" sz="3600" dirty="0"/>
              <a:t>people through the use of Internet does </a:t>
            </a:r>
            <a:r>
              <a:rPr lang="en-US" sz="3600" dirty="0" smtClean="0"/>
              <a:t>also increase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884" y="26469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967" y="1524000"/>
            <a:ext cx="10477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Due to disadvantages of Client-Server networking, peer-to-peer networking was invented.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58967" y="4248150"/>
            <a:ext cx="10699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Peer-to-peer file sharing protocol such as </a:t>
            </a:r>
            <a:r>
              <a:rPr lang="en-US" sz="3600" dirty="0" err="1" smtClean="0"/>
              <a:t>BitTorrent</a:t>
            </a:r>
            <a:r>
              <a:rPr lang="en-US" sz="3600" dirty="0" smtClean="0"/>
              <a:t> was used to shared copyright material.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948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884" y="26469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Introduction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6884" y="1802824"/>
            <a:ext cx="11791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Vietnam is one of the countries which </a:t>
            </a:r>
            <a:r>
              <a:rPr lang="en-US" sz="3600" dirty="0" smtClean="0"/>
              <a:t>are commonplace </a:t>
            </a:r>
            <a:r>
              <a:rPr lang="en-US" sz="3600" dirty="0"/>
              <a:t>for this </a:t>
            </a:r>
            <a:r>
              <a:rPr lang="en-US" sz="3600" dirty="0" smtClean="0"/>
              <a:t>phenomenon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36884" y="3886201"/>
            <a:ext cx="11791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Therefore, </a:t>
            </a:r>
            <a:r>
              <a:rPr lang="en-US" sz="3600" dirty="0" smtClean="0"/>
              <a:t>we choose </a:t>
            </a:r>
            <a:r>
              <a:rPr lang="en-US" sz="3600" dirty="0"/>
              <a:t>Vietnam as a turning point to debate </a:t>
            </a:r>
            <a:r>
              <a:rPr lang="en-US" sz="3600" dirty="0" smtClean="0"/>
              <a:t>this problem </a:t>
            </a:r>
            <a:r>
              <a:rPr lang="en-US" sz="3600" dirty="0"/>
              <a:t>using theories and principles of ethics.</a:t>
            </a:r>
          </a:p>
        </p:txBody>
      </p:sp>
    </p:spTree>
    <p:extLst>
      <p:ext uri="{BB962C8B-B14F-4D97-AF65-F5344CB8AC3E}">
        <p14:creationId xmlns:p14="http://schemas.microsoft.com/office/powerpoint/2010/main" val="41247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5950" y="2647950"/>
            <a:ext cx="10306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II. Background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018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884" y="26469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Background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999380"/>
            <a:ext cx="5676900" cy="52449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550" y="6394253"/>
            <a:ext cx="647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</a:t>
            </a:r>
            <a:r>
              <a:rPr lang="en-US" sz="1400" dirty="0"/>
              <a:t>: http://www.codeproject.com/KB/WCF/614028/pto1.png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34150" y="999380"/>
            <a:ext cx="491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central server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534150" y="1859599"/>
            <a:ext cx="592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Peers </a:t>
            </a:r>
            <a:r>
              <a:rPr lang="en-US" sz="2800" dirty="0"/>
              <a:t>have </a:t>
            </a:r>
            <a:r>
              <a:rPr lang="en-US" sz="2800" dirty="0" smtClean="0"/>
              <a:t>equally privileged 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4150" y="2957375"/>
            <a:ext cx="5314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Each peers  share their resource to network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52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884" y="26469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Background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1057274"/>
            <a:ext cx="8521366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5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</TotalTime>
  <Words>151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CS305 - Social, Ethical, and Legal Issues</vt:lpstr>
      <vt:lpstr>Ethical issues of BitTorrent in Vietnam</vt:lpstr>
      <vt:lpstr>I. Introduction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CS305 - Social, Ethical, and Legal Issues</dc:title>
  <dc:creator>Thien Thai</dc:creator>
  <cp:lastModifiedBy>Thien Thai</cp:lastModifiedBy>
  <cp:revision>19</cp:revision>
  <dcterms:created xsi:type="dcterms:W3CDTF">2015-08-14T14:31:19Z</dcterms:created>
  <dcterms:modified xsi:type="dcterms:W3CDTF">2015-08-16T04:20:35Z</dcterms:modified>
</cp:coreProperties>
</file>