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19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63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CS305 - Social, Ethical, and Legal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Instructor: Nguyen Van Vu</a:t>
            </a:r>
          </a:p>
        </p:txBody>
      </p:sp>
    </p:spTree>
    <p:extLst>
      <p:ext uri="{BB962C8B-B14F-4D97-AF65-F5344CB8AC3E}">
        <p14:creationId xmlns:p14="http://schemas.microsoft.com/office/powerpoint/2010/main" val="30924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4050" y="2798345"/>
            <a:ext cx="10070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III. METHODOLOGY</a:t>
            </a:r>
            <a:br>
              <a:rPr lang="en-US" sz="7200" dirty="0"/>
            </a:b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5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Subjective Relativism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1393750"/>
            <a:ext cx="1179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 convenience, easy to use</a:t>
            </a:r>
          </a:p>
          <a:p>
            <a:r>
              <a:rPr lang="en-US" sz="3600" dirty="0" smtClean="0"/>
              <a:t>+ save </a:t>
            </a:r>
            <a:r>
              <a:rPr lang="en-US" sz="3600" dirty="0"/>
              <a:t>money (</a:t>
            </a:r>
            <a:r>
              <a:rPr lang="en-US" sz="3600" dirty="0" smtClean="0"/>
              <a:t>especially for get pirated material)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3014866"/>
            <a:ext cx="1179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Copyright owner: hurt their sale.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ISP: consume a lot of bandwidth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60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Cultural </a:t>
            </a:r>
            <a:r>
              <a:rPr lang="en-US" sz="3200" b="1" i="1" dirty="0" smtClean="0"/>
              <a:t>Relativism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2608" y="1355008"/>
            <a:ext cx="6112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Switzerland</a:t>
            </a:r>
            <a:r>
              <a:rPr lang="en-US" sz="3200" dirty="0" smtClean="0"/>
              <a:t>: it is legal for personal use copyrighted material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3610" y="3267983"/>
            <a:ext cx="11165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Vietnam: people are used to use copyrighted material for free, not only for personal use but for commerce (such as sell DVD for profit).</a:t>
            </a:r>
            <a:r>
              <a:rPr lang="en-US" sz="3200" i="1" dirty="0"/>
              <a:t> 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608" y="5219688"/>
            <a:ext cx="8951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Canada, US, UK :illegal to download copyrighted material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Divine Command theory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5247" y="2909173"/>
            <a:ext cx="11165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b="1" dirty="0" smtClean="0"/>
              <a:t>You </a:t>
            </a:r>
            <a:r>
              <a:rPr lang="en-US" sz="3200" b="1" dirty="0"/>
              <a:t>shall not steal</a:t>
            </a:r>
            <a:r>
              <a:rPr lang="en-US" sz="3200" b="1" dirty="0" smtClean="0"/>
              <a:t>.”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(Exodus 20:15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</a:t>
            </a:r>
            <a:r>
              <a:rPr lang="en-US" sz="3200" b="1" dirty="0"/>
              <a:t>Cursed is the one who moves his neighbor's landmark</a:t>
            </a:r>
            <a:r>
              <a:rPr lang="en-US" sz="3200" dirty="0"/>
              <a:t>” </a:t>
            </a:r>
            <a:r>
              <a:rPr lang="en-US" sz="3200" dirty="0" smtClean="0"/>
              <a:t>(Deuteronomy 27:17)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00050" y="1555631"/>
            <a:ext cx="10708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Many bible teach us how to treat with others’ property with we can apply to </a:t>
            </a:r>
            <a:r>
              <a:rPr lang="en-US" sz="3200" dirty="0"/>
              <a:t>intellectual </a:t>
            </a:r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0050" y="5069383"/>
            <a:ext cx="1026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=&gt;It is wrong to download copyrighted material via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78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Kantianism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629853"/>
            <a:ext cx="10512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People should pay to use copyrighted material.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-If people download it via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, they use the creator at the mean to the end (a way to get material for free).  </a:t>
            </a:r>
          </a:p>
        </p:txBody>
      </p:sp>
    </p:spTree>
    <p:extLst>
      <p:ext uri="{BB962C8B-B14F-4D97-AF65-F5344CB8AC3E}">
        <p14:creationId xmlns:p14="http://schemas.microsoft.com/office/powerpoint/2010/main" val="33858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Act 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629853"/>
            <a:ext cx="105125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-Someone share publicly copyrighted material for free via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-Benefit: People  download for free without buy. =&gt; save some money  </a:t>
            </a:r>
          </a:p>
          <a:p>
            <a:r>
              <a:rPr lang="en-US" sz="3600" dirty="0" smtClean="0"/>
              <a:t>-Harm: Copyrighted owner can’t sell product =&gt; some people loss job.</a:t>
            </a:r>
          </a:p>
          <a:p>
            <a:endParaRPr lang="en-US" sz="3600" dirty="0"/>
          </a:p>
          <a:p>
            <a:r>
              <a:rPr lang="en-US" sz="36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28718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Rule </a:t>
            </a:r>
            <a:r>
              <a:rPr lang="en-US" sz="3200" b="1" i="1" dirty="0"/>
              <a:t>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325053"/>
            <a:ext cx="105125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-Many people are used to get copyrighted material from </a:t>
            </a:r>
            <a:r>
              <a:rPr lang="en-US" sz="3600" dirty="0" err="1" smtClean="0"/>
              <a:t>BitTorent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-Benefit: Save some money</a:t>
            </a:r>
          </a:p>
          <a:p>
            <a:endParaRPr lang="en-US" sz="3600" dirty="0" smtClean="0"/>
          </a:p>
          <a:p>
            <a:r>
              <a:rPr lang="en-US" sz="3600" dirty="0" smtClean="0"/>
              <a:t>-Harm: No one want to </a:t>
            </a:r>
            <a:r>
              <a:rPr lang="en-US" sz="3600" dirty="0"/>
              <a:t>create intellectual </a:t>
            </a:r>
            <a:r>
              <a:rPr lang="en-US" sz="3600" dirty="0" smtClean="0"/>
              <a:t>property. </a:t>
            </a:r>
          </a:p>
          <a:p>
            <a:endParaRPr lang="en-US" sz="3600" dirty="0"/>
          </a:p>
          <a:p>
            <a:r>
              <a:rPr lang="en-US" sz="36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4035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38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Ethical </a:t>
            </a:r>
            <a:r>
              <a:rPr lang="en-US" sz="6000" dirty="0" smtClean="0"/>
              <a:t>issues of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BitTorrent</a:t>
            </a:r>
            <a:r>
              <a:rPr lang="en-US" sz="6000" dirty="0"/>
              <a:t> in </a:t>
            </a:r>
            <a:r>
              <a:rPr lang="en-US" sz="6000" dirty="0" smtClean="0"/>
              <a:t>Vietnam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03211" y="3380873"/>
            <a:ext cx="58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Quoc</a:t>
            </a:r>
            <a:r>
              <a:rPr lang="en-US" sz="2000" dirty="0"/>
              <a:t> Lap Trieu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tqlap@apcs.vn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2990" y="3380873"/>
            <a:ext cx="5452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Thien Thai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tthien@apcs.vn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5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48" y="2474022"/>
            <a:ext cx="7775994" cy="1267799"/>
          </a:xfrm>
        </p:spPr>
        <p:txBody>
          <a:bodyPr/>
          <a:lstStyle/>
          <a:p>
            <a:r>
              <a:rPr lang="en-US" sz="7200" dirty="0" smtClean="0"/>
              <a:t>I. Introduction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6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358" y="1515979"/>
            <a:ext cx="113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Internet has been considered as one of the vital factors </a:t>
            </a:r>
            <a:r>
              <a:rPr lang="en-US" sz="3600" dirty="0" smtClean="0"/>
              <a:t>for the </a:t>
            </a:r>
            <a:r>
              <a:rPr lang="en-US" sz="3600" dirty="0"/>
              <a:t>development of </a:t>
            </a:r>
            <a:r>
              <a:rPr lang="en-US" sz="3600" dirty="0" smtClean="0"/>
              <a:t>society.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7358" y="3598260"/>
            <a:ext cx="11321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 the society growth, the </a:t>
            </a:r>
            <a:r>
              <a:rPr lang="en-US" sz="3600" dirty="0"/>
              <a:t>needs of transferring large </a:t>
            </a:r>
            <a:r>
              <a:rPr lang="en-US" sz="3600" dirty="0" smtClean="0"/>
              <a:t>data between </a:t>
            </a:r>
            <a:r>
              <a:rPr lang="en-US" sz="3600" dirty="0"/>
              <a:t>people through the use of Internet does </a:t>
            </a:r>
            <a:r>
              <a:rPr lang="en-US" sz="3600" dirty="0" smtClean="0"/>
              <a:t>also increase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967" y="1524000"/>
            <a:ext cx="1047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Due to disadvantages of Client-Server networking, peer-to-peer networking was invented.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8967" y="4248150"/>
            <a:ext cx="1069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file sharing protocol such as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 was used to shared copyright material.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4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35994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34" y="2819401"/>
            <a:ext cx="1179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will debate </a:t>
            </a:r>
            <a:r>
              <a:rPr lang="en-US" sz="4000" dirty="0"/>
              <a:t>this phenomenon </a:t>
            </a:r>
            <a:r>
              <a:rPr lang="en-US" sz="4000" dirty="0" smtClean="0"/>
              <a:t>using </a:t>
            </a:r>
            <a:r>
              <a:rPr lang="en-US" sz="4000" dirty="0" smtClean="0"/>
              <a:t>theories and principles of ethics.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50" y="2647950"/>
            <a:ext cx="103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II.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18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999380"/>
            <a:ext cx="5676900" cy="524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639425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http://www.codeproject.com/KB/WCF/614028/pto1.png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150" y="999380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central server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34150" y="1859599"/>
            <a:ext cx="5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Peers </a:t>
            </a:r>
            <a:r>
              <a:rPr lang="en-US" sz="2800" dirty="0"/>
              <a:t>have </a:t>
            </a:r>
            <a:r>
              <a:rPr lang="en-US" sz="2800" dirty="0" smtClean="0"/>
              <a:t>equally privileged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4150" y="2957375"/>
            <a:ext cx="53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peers  share their resource to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057274"/>
            <a:ext cx="8521366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395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CS305 - Social, Ethical, and Legal Issues</vt:lpstr>
      <vt:lpstr>Ethical issues of BitTorrent in Vietnam</vt:lpstr>
      <vt:lpstr>I.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CS305 - Social, Ethical, and Legal Issues</dc:title>
  <dc:creator>Thien Thai</dc:creator>
  <cp:lastModifiedBy>Thien Thai</cp:lastModifiedBy>
  <cp:revision>44</cp:revision>
  <dcterms:created xsi:type="dcterms:W3CDTF">2015-08-14T14:31:19Z</dcterms:created>
  <dcterms:modified xsi:type="dcterms:W3CDTF">2015-08-16T12:00:45Z</dcterms:modified>
</cp:coreProperties>
</file>