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4050" y="2798345"/>
            <a:ext cx="1007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III. METHODOLOGY</a:t>
            </a:r>
            <a:br>
              <a:rPr lang="en-US" sz="7200" dirty="0"/>
            </a:b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Subjective Relativism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1393750"/>
            <a:ext cx="1179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r>
              <a:rPr lang="en-US" sz="3600" dirty="0" smtClean="0"/>
              <a:t> Users : </a:t>
            </a:r>
          </a:p>
          <a:p>
            <a:r>
              <a:rPr lang="en-US" sz="3600" dirty="0" smtClean="0"/>
              <a:t>+ Convenience</a:t>
            </a:r>
            <a:r>
              <a:rPr lang="en-US" sz="3600" dirty="0" smtClean="0"/>
              <a:t>, easy to use</a:t>
            </a:r>
          </a:p>
          <a:p>
            <a:r>
              <a:rPr lang="en-US" sz="3600" dirty="0" smtClean="0"/>
              <a:t>+ </a:t>
            </a:r>
            <a:r>
              <a:rPr lang="en-US" sz="3600" dirty="0" smtClean="0"/>
              <a:t>Save </a:t>
            </a:r>
            <a:r>
              <a:rPr lang="en-US" sz="3600" dirty="0"/>
              <a:t>money (</a:t>
            </a:r>
            <a:r>
              <a:rPr lang="en-US" sz="3600" dirty="0" smtClean="0"/>
              <a:t>especially for get pirated material)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4001455"/>
            <a:ext cx="1179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Copyright owners:</a:t>
            </a:r>
            <a:endParaRPr lang="en-US" sz="3600" dirty="0" smtClean="0"/>
          </a:p>
          <a:p>
            <a:r>
              <a:rPr lang="en-US" sz="3600" dirty="0" smtClean="0"/>
              <a:t>+ Hurt </a:t>
            </a:r>
            <a:r>
              <a:rPr lang="en-US" sz="3600" dirty="0" smtClean="0"/>
              <a:t>their sale.</a:t>
            </a:r>
          </a:p>
          <a:p>
            <a:r>
              <a:rPr lang="en-US" sz="3600" dirty="0" smtClean="0"/>
              <a:t>+ ISP</a:t>
            </a:r>
            <a:r>
              <a:rPr lang="en-US" sz="3600" dirty="0" smtClean="0"/>
              <a:t>: consume a lot of bandwidth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6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Cultural </a:t>
            </a:r>
            <a:r>
              <a:rPr lang="en-US" sz="3200" b="1" i="1" dirty="0" smtClean="0"/>
              <a:t>Relativism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2608" y="1355008"/>
            <a:ext cx="972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Switzerland</a:t>
            </a:r>
            <a:r>
              <a:rPr lang="en-US" sz="3200" dirty="0" smtClean="0"/>
              <a:t>:    personal use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2608" y="2738594"/>
            <a:ext cx="11165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Vietnam:  personal use + commerce (such as sell DVD for profit).</a:t>
            </a:r>
            <a:r>
              <a:rPr lang="en-US" sz="3200" i="1" dirty="0"/>
              <a:t> 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8387" y="4614623"/>
            <a:ext cx="895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r>
              <a:rPr lang="en-US" sz="3200" dirty="0" smtClean="0"/>
              <a:t> </a:t>
            </a:r>
            <a:r>
              <a:rPr lang="en-US" sz="3200" dirty="0" smtClean="0"/>
              <a:t>Canada, US, UK :   illegal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Divine </a:t>
            </a:r>
            <a:r>
              <a:rPr lang="en-US" sz="3200" b="1" i="1" dirty="0" smtClean="0"/>
              <a:t>Command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2355720"/>
            <a:ext cx="1116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b="1" dirty="0" smtClean="0"/>
              <a:t>You </a:t>
            </a:r>
            <a:r>
              <a:rPr lang="en-US" sz="3200" b="1" dirty="0"/>
              <a:t>shall not steal</a:t>
            </a:r>
            <a:r>
              <a:rPr lang="en-US" sz="3200" b="1" dirty="0" smtClean="0"/>
              <a:t>.”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(Exodus 20:15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</a:t>
            </a:r>
            <a:r>
              <a:rPr lang="en-US" sz="3200" b="1" dirty="0"/>
              <a:t>Cursed is the one who moves his neighbor's landmark</a:t>
            </a:r>
            <a:r>
              <a:rPr lang="en-US" sz="3200" dirty="0"/>
              <a:t>” </a:t>
            </a:r>
            <a:r>
              <a:rPr lang="en-US" sz="3200" dirty="0" smtClean="0"/>
              <a:t>(Deuteronomy 27:17)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0050" y="4707972"/>
            <a:ext cx="1026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=&gt;It is wrong to download copyrighted materials via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Kantianism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0050" y="1840467"/>
            <a:ext cx="10512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People should pay to use copyrighted materials.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-People use the creators at the mean to the end</a:t>
            </a:r>
          </a:p>
        </p:txBody>
      </p:sp>
    </p:spTree>
    <p:extLst>
      <p:ext uri="{BB962C8B-B14F-4D97-AF65-F5344CB8AC3E}">
        <p14:creationId xmlns:p14="http://schemas.microsoft.com/office/powerpoint/2010/main" val="3385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Act 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6298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-The case: sharing a movie using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Free</a:t>
            </a:r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</a:t>
            </a:r>
            <a:r>
              <a:rPr lang="en-US" sz="3200" dirty="0" smtClean="0"/>
              <a:t>Companies, cinemas… </a:t>
            </a:r>
            <a:r>
              <a:rPr lang="en-US" sz="3200" dirty="0" smtClean="0"/>
              <a:t>lose </a:t>
            </a:r>
            <a:r>
              <a:rPr lang="en-US" sz="3200" dirty="0" smtClean="0"/>
              <a:t>their profits </a:t>
            </a:r>
            <a:endParaRPr lang="en-US" sz="3200" dirty="0" smtClean="0"/>
          </a:p>
          <a:p>
            <a:r>
              <a:rPr lang="en-US" sz="3200" dirty="0" smtClean="0"/>
              <a:t>+ Unemployment</a:t>
            </a:r>
          </a:p>
          <a:p>
            <a:r>
              <a:rPr lang="en-US" sz="3200" dirty="0" smtClean="0"/>
              <a:t>+ Effects of economy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2871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Rule </a:t>
            </a:r>
            <a:r>
              <a:rPr lang="en-US" sz="3200" b="1" i="1" dirty="0"/>
              <a:t>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3250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If </a:t>
            </a:r>
            <a:r>
              <a:rPr lang="en-US" sz="3200" dirty="0"/>
              <a:t>t</a:t>
            </a:r>
            <a:r>
              <a:rPr lang="en-US" sz="3200" dirty="0" smtClean="0"/>
              <a:t>his action is followed by everyone: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Save some money.</a:t>
            </a:r>
          </a:p>
          <a:p>
            <a:endParaRPr lang="en-US" sz="3200" dirty="0" smtClean="0"/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Affect creators’ profits.</a:t>
            </a:r>
          </a:p>
          <a:p>
            <a:r>
              <a:rPr lang="en-US" sz="3200" dirty="0" smtClean="0"/>
              <a:t>+ </a:t>
            </a:r>
            <a:r>
              <a:rPr lang="en-US" sz="3200" dirty="0"/>
              <a:t>No one wants to </a:t>
            </a:r>
            <a:r>
              <a:rPr lang="en-US" sz="3200" dirty="0" smtClean="0"/>
              <a:t>create new products.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4035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Contract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47564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 A </a:t>
            </a:r>
            <a:r>
              <a:rPr lang="en-US" sz="3200" dirty="0"/>
              <a:t>voluntary agreement between </a:t>
            </a:r>
            <a:r>
              <a:rPr lang="en-US" sz="3200" dirty="0" smtClean="0"/>
              <a:t>individuals for </a:t>
            </a:r>
            <a:r>
              <a:rPr lang="en-US" sz="3200" dirty="0"/>
              <a:t>their mutual </a:t>
            </a:r>
            <a:r>
              <a:rPr lang="en-US" sz="3200" dirty="0" smtClean="0"/>
              <a:t>benefit []</a:t>
            </a:r>
          </a:p>
          <a:p>
            <a:endParaRPr lang="en-US" sz="3200" dirty="0" smtClean="0"/>
          </a:p>
          <a:p>
            <a:r>
              <a:rPr lang="en-US" sz="3200" dirty="0" smtClean="0"/>
              <a:t>- Consider the case:  a novelist</a:t>
            </a:r>
          </a:p>
          <a:p>
            <a:r>
              <a:rPr lang="en-US" sz="3200" dirty="0" smtClean="0"/>
              <a:t>+ what does he have in return?</a:t>
            </a:r>
          </a:p>
          <a:p>
            <a:r>
              <a:rPr lang="en-US" sz="3200" dirty="0" smtClean="0"/>
              <a:t>+ what do readers have to do? </a:t>
            </a:r>
          </a:p>
          <a:p>
            <a:r>
              <a:rPr lang="en-US" sz="3200" dirty="0" smtClean="0"/>
              <a:t>What if they break the rule.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3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+ Downloading or sharing copyrighted contents -&gt; illegal </a:t>
            </a:r>
          </a:p>
          <a:p>
            <a:endParaRPr lang="en-US" sz="3200" dirty="0"/>
          </a:p>
          <a:p>
            <a:r>
              <a:rPr lang="en-US" sz="3200" dirty="0" smtClean="0"/>
              <a:t>=&gt;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is legal, the ways people uses it is illegal.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6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needs of 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</a:t>
            </a:r>
            <a:r>
              <a:rPr lang="en-US" sz="3600" dirty="0" smtClean="0"/>
              <a:t>Internet increase.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524000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networking was 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copyrighted materials.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35994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34" y="2819401"/>
            <a:ext cx="1179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will debate </a:t>
            </a:r>
            <a:r>
              <a:rPr lang="en-US" sz="4000" dirty="0"/>
              <a:t>this phenomenon </a:t>
            </a:r>
            <a:r>
              <a:rPr lang="en-US" sz="4000" dirty="0" smtClean="0"/>
              <a:t>using theories and principles of ethics.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6324599"/>
            <a:ext cx="102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https://dougvitale.files.wordpress.com/2012/02/bittorrent-network-flow2.gif?w=700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50" y="1324877"/>
            <a:ext cx="3144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.torrent from torrent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peer info from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Connect to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File are transfer between peers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399</TotalTime>
  <Words>413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CS305 - Social, Ethical, and Legal Issues</vt:lpstr>
      <vt:lpstr>Ethical issues of BitTorrent 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Contract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Thien Thai</cp:lastModifiedBy>
  <cp:revision>60</cp:revision>
  <dcterms:created xsi:type="dcterms:W3CDTF">2015-08-14T14:31:19Z</dcterms:created>
  <dcterms:modified xsi:type="dcterms:W3CDTF">2015-08-17T08:58:45Z</dcterms:modified>
</cp:coreProperties>
</file>