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257" r:id="rId2"/>
    <p:sldId id="308" r:id="rId3"/>
    <p:sldId id="326" r:id="rId4"/>
    <p:sldId id="310" r:id="rId5"/>
    <p:sldId id="311" r:id="rId6"/>
    <p:sldId id="327" r:id="rId7"/>
    <p:sldId id="328" r:id="rId8"/>
    <p:sldId id="329" r:id="rId9"/>
    <p:sldId id="330" r:id="rId10"/>
    <p:sldId id="331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62420"/>
    <a:srgbClr val="AD6529"/>
    <a:srgbClr val="0C828C"/>
    <a:srgbClr val="036E93"/>
    <a:srgbClr val="677830"/>
    <a:srgbClr val="6DC2E9"/>
    <a:srgbClr val="9EDA32"/>
    <a:srgbClr val="067C88"/>
    <a:srgbClr val="05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7809" autoAdjust="0"/>
  </p:normalViewPr>
  <p:slideViewPr>
    <p:cSldViewPr snapToGrid="0">
      <p:cViewPr>
        <p:scale>
          <a:sx n="66" d="100"/>
          <a:sy n="66" d="100"/>
        </p:scale>
        <p:origin x="-48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D466-3F9D-4A3A-8386-D285FBCB33FA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EFBCB-794E-4176-BA7A-8A81166F6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0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F5F9-2219-4233-B991-DD78862B11E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4BE2-CBA4-44EB-A748-6B40FE96E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8797" y="2803674"/>
            <a:ext cx="6631855" cy="1101468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97" y="2890128"/>
            <a:ext cx="1849207" cy="924603"/>
          </a:xfrm>
          <a:prstGeom prst="rect">
            <a:avLst/>
          </a:prstGeom>
        </p:spPr>
      </p:pic>
      <p:sp>
        <p:nvSpPr>
          <p:cNvPr id="21" name="Rectangle 4"/>
          <p:cNvSpPr txBox="1">
            <a:spLocks noChangeArrowheads="1"/>
          </p:cNvSpPr>
          <p:nvPr userDrawn="1"/>
        </p:nvSpPr>
        <p:spPr bwMode="auto">
          <a:xfrm>
            <a:off x="3561783" y="3160985"/>
            <a:ext cx="2985020" cy="3828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0" tIns="53643" rIns="107287" bIns="53643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2400" b="1" dirty="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주간 </a:t>
            </a:r>
            <a:r>
              <a:rPr lang="ko-KR" altLang="en-US" sz="2400" b="1" dirty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회의 </a:t>
            </a:r>
            <a:endParaRPr lang="en-US" altLang="ko-KR" sz="2400" b="1" dirty="0" smtClean="0">
              <a:ln>
                <a:noFill/>
                <a:prstDash val="sysDot"/>
              </a:ln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3681928" y="285073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 smtClean="0">
                <a:ln>
                  <a:noFill/>
                  <a:prstDash val="sysDot"/>
                </a:ln>
                <a:solidFill>
                  <a:srgbClr val="6DC2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Weekly</a:t>
            </a:r>
            <a:r>
              <a:rPr lang="ko-KR" altLang="en-US" sz="1800" dirty="0" smtClean="0">
                <a:ln>
                  <a:noFill/>
                  <a:prstDash val="sysDot"/>
                </a:ln>
                <a:solidFill>
                  <a:srgbClr val="6DC2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n>
                  <a:noFill/>
                  <a:prstDash val="sysDot"/>
                </a:ln>
                <a:solidFill>
                  <a:srgbClr val="6DC2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 meeting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6612936" y="2803674"/>
            <a:ext cx="54000" cy="1101468"/>
            <a:chOff x="147137" y="-102740"/>
            <a:chExt cx="108000" cy="1114834"/>
          </a:xfrm>
        </p:grpSpPr>
        <p:sp>
          <p:nvSpPr>
            <p:cNvPr id="32" name="직사각형 31"/>
            <p:cNvSpPr/>
            <p:nvPr userDrawn="1"/>
          </p:nvSpPr>
          <p:spPr>
            <a:xfrm>
              <a:off x="147137" y="-102740"/>
              <a:ext cx="108000" cy="373948"/>
            </a:xfrm>
            <a:prstGeom prst="rect">
              <a:avLst/>
            </a:prstGeom>
            <a:solidFill>
              <a:srgbClr val="9ED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147137" y="271921"/>
              <a:ext cx="108000" cy="399045"/>
            </a:xfrm>
            <a:prstGeom prst="rect">
              <a:avLst/>
            </a:prstGeom>
            <a:solidFill>
              <a:srgbClr val="01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 userDrawn="1"/>
          </p:nvSpPr>
          <p:spPr>
            <a:xfrm>
              <a:off x="147137" y="613049"/>
              <a:ext cx="108000" cy="399045"/>
            </a:xfrm>
            <a:prstGeom prst="rect">
              <a:avLst/>
            </a:prstGeom>
            <a:solidFill>
              <a:srgbClr val="003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3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7"/>
            <a:ext cx="10515600" cy="4029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456" y="1234154"/>
            <a:ext cx="10515600" cy="494109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1145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0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7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8103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66320" y="0"/>
            <a:ext cx="108000" cy="810322"/>
            <a:chOff x="147137" y="-102740"/>
            <a:chExt cx="108000" cy="111483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47137" y="-102740"/>
              <a:ext cx="108000" cy="373948"/>
            </a:xfrm>
            <a:prstGeom prst="rect">
              <a:avLst/>
            </a:prstGeom>
            <a:solidFill>
              <a:srgbClr val="9ED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47137" y="271921"/>
              <a:ext cx="108000" cy="399045"/>
            </a:xfrm>
            <a:prstGeom prst="rect">
              <a:avLst/>
            </a:prstGeom>
            <a:solidFill>
              <a:srgbClr val="01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47137" y="613049"/>
              <a:ext cx="108000" cy="399045"/>
            </a:xfrm>
            <a:prstGeom prst="rect">
              <a:avLst/>
            </a:prstGeom>
            <a:solidFill>
              <a:srgbClr val="003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54" y="155862"/>
            <a:ext cx="1030207" cy="515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8064"/>
            <a:ext cx="12192000" cy="24993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20332" y="6595872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1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 &amp; </a:t>
            </a:r>
            <a:r>
              <a:rPr lang="en-US" altLang="ko-KR" sz="1100" b="1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1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onnected </a:t>
            </a:r>
            <a:r>
              <a:rPr lang="en-US" altLang="ko-KR" sz="1100" b="1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1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obot</a:t>
            </a:r>
            <a:endParaRPr lang="ko-KR" altLang="en-US" sz="1100" i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597250" y="6625875"/>
            <a:ext cx="560511" cy="214314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EEA9B49-E657-4704-BCC6-EDC3BA1B0144}" type="slidenum">
              <a:rPr lang="ko-KR" altLang="en-US" sz="13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ko-KR" altLang="en-US" sz="13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1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gzilla/bugzil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667961" y="3524879"/>
            <a:ext cx="2870851" cy="3828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0" tIns="53643" rIns="107287" bIns="53643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  <a:r>
              <a:rPr lang="vi-VN" altLang="ko-KR" sz="1400" dirty="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40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 </a:t>
            </a:r>
            <a:r>
              <a:rPr lang="en-US" altLang="ko-KR" sz="1400" dirty="0" smtClean="0">
                <a:ln>
                  <a:noFill/>
                  <a:prstDash val="sysDot"/>
                </a:ln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03.02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33192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개발팀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838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트란틴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Tin TRAN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6115" y="1777999"/>
            <a:ext cx="3280228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reference node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6343" y="2689176"/>
            <a:ext cx="8606971" cy="2677656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main() {</a:t>
            </a:r>
          </a:p>
          <a:p>
            <a:r>
              <a:rPr lang="it-IT" sz="1400" dirty="0"/>
              <a:t>#define DEPTHID 	50004</a:t>
            </a:r>
            <a:endParaRPr lang="it-IT" sz="1400" dirty="0" smtClean="0"/>
          </a:p>
          <a:p>
            <a:r>
              <a:rPr lang="it-IT" sz="1400" dirty="0" smtClean="0"/>
              <a:t>  ...</a:t>
            </a:r>
          </a:p>
          <a:p>
            <a:r>
              <a:rPr lang="it-IT" sz="1400" dirty="0" smtClean="0"/>
              <a:t>  UA_Server </a:t>
            </a:r>
            <a:r>
              <a:rPr lang="it-IT" sz="1400" dirty="0"/>
              <a:t>*</a:t>
            </a:r>
            <a:r>
              <a:rPr lang="it-IT" sz="1400" b="1" dirty="0"/>
              <a:t>server</a:t>
            </a:r>
            <a:r>
              <a:rPr lang="it-IT" sz="1400" dirty="0"/>
              <a:t> = UA_Server_new(config</a:t>
            </a:r>
            <a:r>
              <a:rPr lang="it-IT" sz="1400" dirty="0" smtClean="0"/>
              <a:t>);</a:t>
            </a:r>
          </a:p>
          <a:p>
            <a:endParaRPr lang="it-IT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UA_ExpandedNodeId</a:t>
            </a:r>
            <a:r>
              <a:rPr lang="en-US" sz="1400" dirty="0" smtClean="0"/>
              <a:t> </a:t>
            </a:r>
            <a:r>
              <a:rPr lang="en-US" sz="1400" dirty="0" err="1"/>
              <a:t>answer_nodeid</a:t>
            </a:r>
            <a:r>
              <a:rPr lang="en-US" sz="1400" dirty="0"/>
              <a:t> = UA_EXPANDEDNODEID_STRING(1, "</a:t>
            </a:r>
            <a:r>
              <a:rPr lang="en-US" sz="1400" dirty="0" err="1"/>
              <a:t>the.answer</a:t>
            </a:r>
            <a:r>
              <a:rPr lang="en-US" sz="1400" dirty="0"/>
              <a:t>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UA_Server_addReference</a:t>
            </a:r>
            <a:r>
              <a:rPr lang="en-US" sz="1400" dirty="0" smtClean="0"/>
              <a:t>(server, UA_NODEID_NUMERIC(1</a:t>
            </a:r>
            <a:r>
              <a:rPr lang="en-US" sz="1400" dirty="0"/>
              <a:t>, DEMOID</a:t>
            </a:r>
            <a:r>
              <a:rPr lang="en-US" sz="1400" dirty="0" smtClean="0"/>
              <a:t>), </a:t>
            </a:r>
          </a:p>
          <a:p>
            <a:r>
              <a:rPr lang="en-US" sz="1400" dirty="0" smtClean="0"/>
              <a:t>		UA_NODEID_NUMERIC(0</a:t>
            </a:r>
            <a:r>
              <a:rPr lang="en-US" sz="1400" dirty="0"/>
              <a:t>, UA_NS0ID_ORGANIZES), </a:t>
            </a:r>
            <a:r>
              <a:rPr lang="en-US" sz="1400" dirty="0" err="1"/>
              <a:t>answer_nodeid</a:t>
            </a:r>
            <a:r>
              <a:rPr lang="en-US" sz="1400" dirty="0"/>
              <a:t>, true);  </a:t>
            </a:r>
            <a:endParaRPr lang="en-US" sz="1400" dirty="0" smtClean="0"/>
          </a:p>
          <a:p>
            <a:r>
              <a:rPr lang="en-US" sz="1400" dirty="0" smtClean="0"/>
              <a:t>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UA_Server_addReference</a:t>
            </a:r>
            <a:r>
              <a:rPr lang="en-US" sz="1400" dirty="0" smtClean="0"/>
              <a:t>(server</a:t>
            </a:r>
            <a:r>
              <a:rPr lang="en-US" sz="1400" dirty="0"/>
              <a:t>, UA_NODEID_NUMERIC(1, SCALARID</a:t>
            </a:r>
            <a:r>
              <a:rPr lang="en-US" sz="1400" dirty="0" smtClean="0"/>
              <a:t>),</a:t>
            </a:r>
          </a:p>
          <a:p>
            <a:r>
              <a:rPr lang="en-US" sz="1400" dirty="0" smtClean="0"/>
              <a:t>		UA_NODEID_NUMERIC(0</a:t>
            </a:r>
            <a:r>
              <a:rPr lang="en-US" sz="1400" dirty="0"/>
              <a:t>, UA_NS0ID_ORGANIZES), </a:t>
            </a:r>
            <a:r>
              <a:rPr lang="en-US" sz="1400" dirty="0" err="1"/>
              <a:t>answer_nodeid</a:t>
            </a:r>
            <a:r>
              <a:rPr lang="en-US" sz="1400" dirty="0"/>
              <a:t>, true);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57201" y="6056766"/>
            <a:ext cx="2510972" cy="21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2571926"/>
            <a:ext cx="2133146" cy="369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Kết quả hình ảnh cho Web host icon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firefox icon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3512457" y="3439887"/>
            <a:ext cx="8679543" cy="725714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 smtClean="0"/>
              <a:t>Thank you    </a:t>
            </a:r>
            <a:endParaRPr lang="en-US" sz="3600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https://github.com/bugzilla/bugzilla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7943" y="20066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1092" y="2489200"/>
            <a:ext cx="6104964" cy="923330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include "open62541.h"</a:t>
            </a:r>
          </a:p>
        </p:txBody>
      </p:sp>
    </p:spTree>
    <p:extLst>
      <p:ext uri="{BB962C8B-B14F-4D97-AF65-F5344CB8AC3E}">
        <p14:creationId xmlns:p14="http://schemas.microsoft.com/office/powerpoint/2010/main" val="39169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7943" y="20066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server Handler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0463" y="4056742"/>
            <a:ext cx="7120966" cy="1077218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main() {</a:t>
            </a:r>
          </a:p>
          <a:p>
            <a:r>
              <a:rPr lang="en-US" sz="1600" dirty="0"/>
              <a:t>  signal(SIGINT, </a:t>
            </a:r>
            <a:r>
              <a:rPr lang="en-US" sz="1600" dirty="0" err="1" smtClean="0"/>
              <a:t>stopHandler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signal(SIGTERM, </a:t>
            </a:r>
            <a:r>
              <a:rPr lang="en-US" sz="1600" dirty="0" err="1" smtClean="0"/>
              <a:t>stopHandler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/>
              <a:t>}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90463" y="1553826"/>
            <a:ext cx="7120966" cy="2062103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// Global variable</a:t>
            </a:r>
          </a:p>
          <a:p>
            <a:r>
              <a:rPr lang="en-US" sz="1600" dirty="0" err="1"/>
              <a:t>UA_Boolean</a:t>
            </a:r>
            <a:r>
              <a:rPr lang="en-US" sz="1600" dirty="0"/>
              <a:t> running = true;</a:t>
            </a:r>
          </a:p>
          <a:p>
            <a:r>
              <a:rPr lang="en-US" sz="1600" dirty="0" err="1"/>
              <a:t>UA_Logger</a:t>
            </a:r>
            <a:r>
              <a:rPr lang="en-US" sz="1600" dirty="0"/>
              <a:t> logger = </a:t>
            </a:r>
            <a:r>
              <a:rPr lang="en-US" sz="1600" dirty="0" err="1"/>
              <a:t>UA_Log_Stdout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static void </a:t>
            </a:r>
            <a:r>
              <a:rPr lang="en-US" sz="1600" dirty="0" err="1"/>
              <a:t>stopHandler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sign) {</a:t>
            </a:r>
          </a:p>
          <a:p>
            <a:r>
              <a:rPr lang="en-US" sz="1600" dirty="0"/>
              <a:t>    UA_LOG_INFO(logger, UA_LOGCATEGORY_SERVER, "Received Ctrl-C");</a:t>
            </a:r>
          </a:p>
          <a:p>
            <a:r>
              <a:rPr lang="en-US" sz="1600" dirty="0"/>
              <a:t>    running = 0;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3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7943" y="20066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simple 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5" y="2645229"/>
            <a:ext cx="9797142" cy="3293209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main(void) {</a:t>
            </a:r>
          </a:p>
          <a:p>
            <a:r>
              <a:rPr lang="en-US" sz="1600" dirty="0" smtClean="0"/>
              <a:t>  UA_Int32 port = 16664;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err="1" smtClean="0"/>
              <a:t>UA_ServerNetworkLayer</a:t>
            </a:r>
            <a:r>
              <a:rPr lang="en-US" sz="1600" dirty="0" smtClean="0"/>
              <a:t> </a:t>
            </a:r>
            <a:r>
              <a:rPr lang="en-US" sz="1600" dirty="0" err="1"/>
              <a:t>nl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/>
              <a:t>UA_ServerNetworkLayerTCP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UA_ConnectionConfig_standard</a:t>
            </a:r>
            <a:r>
              <a:rPr lang="en-US" sz="1600" dirty="0"/>
              <a:t>, </a:t>
            </a:r>
            <a:r>
              <a:rPr lang="en-US" sz="1600" dirty="0" smtClean="0"/>
              <a:t>port);    </a:t>
            </a:r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b="1" dirty="0" err="1"/>
              <a:t>UA_ServerConfig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= </a:t>
            </a:r>
            <a:r>
              <a:rPr lang="en-US" sz="1600" dirty="0" err="1"/>
              <a:t>UA_ServerConfig_standard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config.networkLayers</a:t>
            </a:r>
            <a:r>
              <a:rPr lang="en-US" sz="1600" dirty="0" smtClean="0"/>
              <a:t> </a:t>
            </a:r>
            <a:r>
              <a:rPr lang="en-US" sz="1600" dirty="0"/>
              <a:t>= &amp;</a:t>
            </a:r>
            <a:r>
              <a:rPr lang="en-US" sz="1600" dirty="0" err="1"/>
              <a:t>nl</a:t>
            </a:r>
            <a:r>
              <a:rPr lang="en-US" sz="1600" dirty="0"/>
              <a:t>;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config.networkLayersSize</a:t>
            </a:r>
            <a:r>
              <a:rPr lang="en-US" sz="1600" dirty="0" smtClean="0"/>
              <a:t> </a:t>
            </a:r>
            <a:r>
              <a:rPr lang="en-US" sz="1600" dirty="0"/>
              <a:t>= 1;  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err="1" smtClean="0"/>
              <a:t>UA_Server</a:t>
            </a:r>
            <a:r>
              <a:rPr lang="en-US" sz="1600" dirty="0" smtClean="0"/>
              <a:t> </a:t>
            </a:r>
            <a:r>
              <a:rPr lang="en-US" sz="1600" dirty="0"/>
              <a:t>*server = </a:t>
            </a:r>
            <a:r>
              <a:rPr lang="en-US" sz="1600" dirty="0" err="1" smtClean="0"/>
              <a:t>UA_Server_new</a:t>
            </a:r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return 0;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95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57943" y="20066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142" y="2485571"/>
            <a:ext cx="7228113" cy="369332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=c99 open62541.c </a:t>
            </a:r>
            <a:r>
              <a:rPr lang="en-US" dirty="0" err="1"/>
              <a:t>myServer.c</a:t>
            </a:r>
            <a:r>
              <a:rPr lang="en-US" dirty="0"/>
              <a:t> -o </a:t>
            </a:r>
            <a:r>
              <a:rPr lang="en-US" dirty="0" err="1"/>
              <a:t>myServer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6115" y="17780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Variable Node to 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5029" y="1180052"/>
            <a:ext cx="8606971" cy="5016758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static void </a:t>
            </a:r>
            <a:r>
              <a:rPr lang="en-US" sz="1600" dirty="0" err="1" smtClean="0"/>
              <a:t>addVariable</a:t>
            </a:r>
            <a:r>
              <a:rPr lang="en-US" sz="1600" dirty="0" smtClean="0"/>
              <a:t>(</a:t>
            </a:r>
            <a:r>
              <a:rPr lang="en-US" sz="1600" dirty="0" err="1" smtClean="0"/>
              <a:t>UA_Server</a:t>
            </a:r>
            <a:r>
              <a:rPr lang="en-US" sz="1600" dirty="0" smtClean="0"/>
              <a:t>* </a:t>
            </a:r>
            <a:r>
              <a:rPr lang="en-US" sz="1600" b="1" i="1" dirty="0" smtClean="0"/>
              <a:t>server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UA_VariableAttributes</a:t>
            </a:r>
            <a:r>
              <a:rPr lang="en-US" sz="1600" dirty="0" smtClean="0"/>
              <a:t> </a:t>
            </a:r>
            <a:r>
              <a:rPr lang="en-US" sz="1600" dirty="0" err="1" smtClean="0"/>
              <a:t>attr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UA_VariableAttributes_init</a:t>
            </a:r>
            <a:r>
              <a:rPr lang="en-US" sz="1600" dirty="0" smtClean="0"/>
              <a:t>(&amp;</a:t>
            </a:r>
            <a:r>
              <a:rPr lang="en-US" sz="1600" dirty="0" err="1" smtClean="0"/>
              <a:t>attr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UA_Int32 value = 42;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UA_Variant_setScalar</a:t>
            </a:r>
            <a:r>
              <a:rPr lang="en-US" sz="1600" dirty="0"/>
              <a:t>(&amp;</a:t>
            </a:r>
            <a:r>
              <a:rPr lang="en-US" sz="1600" dirty="0" err="1"/>
              <a:t>attr.value</a:t>
            </a:r>
            <a:r>
              <a:rPr lang="en-US" sz="1600" dirty="0"/>
              <a:t>, &amp;</a:t>
            </a:r>
            <a:r>
              <a:rPr lang="en-US" sz="1600" dirty="0" err="1"/>
              <a:t>myInteger</a:t>
            </a:r>
            <a:r>
              <a:rPr lang="en-US" sz="1600" dirty="0"/>
              <a:t>, &amp;UA_TYPES[UA_TYPES_INT32]);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// Add description, display name  &amp; data type to attribute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attr.description</a:t>
            </a:r>
            <a:r>
              <a:rPr lang="en-US" sz="1600" dirty="0" smtClean="0"/>
              <a:t> </a:t>
            </a:r>
            <a:r>
              <a:rPr lang="en-US" sz="1600" dirty="0"/>
              <a:t>= UA_LOCALIZEDTEXT("</a:t>
            </a:r>
            <a:r>
              <a:rPr lang="en-US" sz="1600" dirty="0" err="1"/>
              <a:t>en_US","the</a:t>
            </a:r>
            <a:r>
              <a:rPr lang="en-US" sz="1600" dirty="0"/>
              <a:t> answer");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attr.displayName</a:t>
            </a:r>
            <a:r>
              <a:rPr lang="en-US" sz="1600" dirty="0" smtClean="0"/>
              <a:t> </a:t>
            </a:r>
            <a:r>
              <a:rPr lang="en-US" sz="1600" dirty="0"/>
              <a:t>= UA_LOCALIZEDTEXT("</a:t>
            </a:r>
            <a:r>
              <a:rPr lang="en-US" sz="1600" dirty="0" err="1"/>
              <a:t>en_US","the</a:t>
            </a:r>
            <a:r>
              <a:rPr lang="en-US" sz="1600" dirty="0"/>
              <a:t> answer");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attr.dataType</a:t>
            </a:r>
            <a:r>
              <a:rPr lang="en-US" sz="1600" dirty="0" smtClean="0"/>
              <a:t> </a:t>
            </a:r>
            <a:r>
              <a:rPr lang="en-US" sz="1600" dirty="0"/>
              <a:t>= UA_TYPES[UA_TYPES_INT32].</a:t>
            </a:r>
            <a:r>
              <a:rPr lang="en-US" sz="1600" dirty="0" err="1"/>
              <a:t>typeId</a:t>
            </a:r>
            <a:r>
              <a:rPr lang="en-US" sz="1600" dirty="0"/>
              <a:t>; 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b="1" dirty="0" smtClean="0"/>
              <a:t>// Add </a:t>
            </a:r>
            <a:r>
              <a:rPr lang="en-US" sz="1600" b="1" dirty="0"/>
              <a:t>the variable node to the information </a:t>
            </a:r>
            <a:r>
              <a:rPr lang="en-US" sz="1600" b="1" dirty="0" smtClean="0"/>
              <a:t>model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UA_NodeId</a:t>
            </a:r>
            <a:r>
              <a:rPr lang="en-US" sz="1600" dirty="0" smtClean="0"/>
              <a:t> </a:t>
            </a:r>
            <a:r>
              <a:rPr lang="en-US" sz="1600" dirty="0" err="1"/>
              <a:t>myIntegerNodeId</a:t>
            </a:r>
            <a:r>
              <a:rPr lang="en-US" sz="1600" dirty="0"/>
              <a:t> = UA_NODEID_STRING(1, "</a:t>
            </a:r>
            <a:r>
              <a:rPr lang="en-US" sz="1600" dirty="0" err="1"/>
              <a:t>the.answer</a:t>
            </a:r>
            <a:r>
              <a:rPr lang="en-US" sz="1600" dirty="0"/>
              <a:t>");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UA_QualifiedName</a:t>
            </a:r>
            <a:r>
              <a:rPr lang="en-US" sz="1600" dirty="0" smtClean="0"/>
              <a:t> </a:t>
            </a:r>
            <a:r>
              <a:rPr lang="en-US" sz="1600" dirty="0" err="1"/>
              <a:t>myIntegerName</a:t>
            </a:r>
            <a:r>
              <a:rPr lang="en-US" sz="1600" dirty="0"/>
              <a:t> = UA_QUALIFIEDNAME(1, "the answer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UA_NodeId</a:t>
            </a:r>
            <a:r>
              <a:rPr lang="en-US" sz="1600" dirty="0" smtClean="0"/>
              <a:t> </a:t>
            </a:r>
            <a:r>
              <a:rPr lang="en-US" sz="1600" dirty="0" err="1"/>
              <a:t>parentNodeId</a:t>
            </a:r>
            <a:r>
              <a:rPr lang="en-US" sz="1600" dirty="0"/>
              <a:t> = UA_NODEID_NUMERIC(0, UA_NS0ID_OBJECTSFOLDER);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UA_NodeId</a:t>
            </a:r>
            <a:r>
              <a:rPr lang="en-US" sz="1600" dirty="0" smtClean="0"/>
              <a:t> </a:t>
            </a:r>
            <a:r>
              <a:rPr lang="en-US" sz="1600" dirty="0" err="1"/>
              <a:t>parentReferenceNodeId</a:t>
            </a:r>
            <a:r>
              <a:rPr lang="en-US" sz="1600" dirty="0"/>
              <a:t> = UA_NODEID_NUMERIC(0, UA_NS0ID_ORGANIZES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UA_Server_addVariableNode</a:t>
            </a:r>
            <a:r>
              <a:rPr lang="en-US" sz="1600" dirty="0" smtClean="0"/>
              <a:t>(</a:t>
            </a:r>
            <a:r>
              <a:rPr lang="en-US" sz="1600" b="1" i="1" dirty="0" smtClean="0"/>
              <a:t>server</a:t>
            </a:r>
            <a:r>
              <a:rPr lang="en-US" sz="1600" dirty="0"/>
              <a:t>, </a:t>
            </a:r>
            <a:r>
              <a:rPr lang="en-US" sz="1600" dirty="0" err="1"/>
              <a:t>myIntegerNodeId</a:t>
            </a:r>
            <a:r>
              <a:rPr lang="en-US" sz="1600" dirty="0"/>
              <a:t>, </a:t>
            </a:r>
            <a:r>
              <a:rPr lang="en-US" sz="1600" dirty="0" err="1"/>
              <a:t>parentNodeId</a:t>
            </a:r>
            <a:r>
              <a:rPr lang="en-US" sz="1600" dirty="0" smtClean="0"/>
              <a:t>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</a:t>
            </a:r>
            <a:r>
              <a:rPr lang="en-US" sz="1600" dirty="0" err="1"/>
              <a:t>parentReferenceNodeId</a:t>
            </a:r>
            <a:r>
              <a:rPr lang="en-US" sz="1600" dirty="0"/>
              <a:t>, </a:t>
            </a:r>
            <a:r>
              <a:rPr lang="en-US" sz="1600" dirty="0" err="1"/>
              <a:t>myIntegerName</a:t>
            </a:r>
            <a:r>
              <a:rPr lang="en-US" sz="1600" dirty="0" smtClean="0"/>
              <a:t>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UA_NODEID_NULL</a:t>
            </a:r>
            <a:r>
              <a:rPr lang="en-US" sz="1600" dirty="0"/>
              <a:t>, </a:t>
            </a:r>
            <a:r>
              <a:rPr lang="en-US" sz="1600" dirty="0" err="1"/>
              <a:t>attr</a:t>
            </a:r>
            <a:r>
              <a:rPr lang="en-US" sz="1600" dirty="0"/>
              <a:t>, NULL, NULL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11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6115" y="17780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Variable Node to Root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85029" y="1180052"/>
            <a:ext cx="8606971" cy="4524315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static void </a:t>
            </a:r>
            <a:r>
              <a:rPr lang="en-US" sz="1600" dirty="0" err="1"/>
              <a:t>addVariable</a:t>
            </a:r>
            <a:r>
              <a:rPr lang="en-US" sz="1600" dirty="0"/>
              <a:t>(</a:t>
            </a:r>
            <a:r>
              <a:rPr lang="en-US" sz="1600" dirty="0" err="1"/>
              <a:t>UA_Server</a:t>
            </a:r>
            <a:r>
              <a:rPr lang="en-US" sz="1600" dirty="0"/>
              <a:t>* server) {</a:t>
            </a:r>
          </a:p>
          <a:p>
            <a:r>
              <a:rPr lang="en-US" sz="1600" dirty="0" smtClean="0"/>
              <a:t> 	…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main(void) {</a:t>
            </a:r>
          </a:p>
          <a:p>
            <a:r>
              <a:rPr lang="en-US" sz="1600" dirty="0"/>
              <a:t>  UA_Int32 port = 16664;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</a:t>
            </a:r>
            <a:r>
              <a:rPr lang="en-US" sz="1600" b="1" dirty="0" err="1"/>
              <a:t>UA_ServerNetworkLayer</a:t>
            </a:r>
            <a:r>
              <a:rPr lang="en-US" sz="1600" dirty="0"/>
              <a:t> </a:t>
            </a:r>
            <a:r>
              <a:rPr lang="en-US" sz="1600" dirty="0" err="1"/>
              <a:t>nl</a:t>
            </a:r>
            <a:r>
              <a:rPr lang="en-US" sz="1600" dirty="0"/>
              <a:t> =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UA_ServerNetworkLayerTCP</a:t>
            </a:r>
            <a:r>
              <a:rPr lang="en-US" sz="1600" dirty="0"/>
              <a:t> (</a:t>
            </a:r>
            <a:r>
              <a:rPr lang="en-US" sz="1600" dirty="0" err="1"/>
              <a:t>UA_ConnectionConfig_standard</a:t>
            </a:r>
            <a:r>
              <a:rPr lang="en-US" sz="1600" dirty="0"/>
              <a:t>, port);    </a:t>
            </a:r>
          </a:p>
          <a:p>
            <a:r>
              <a:rPr lang="en-US" sz="1600" dirty="0"/>
              <a:t>  </a:t>
            </a:r>
            <a:r>
              <a:rPr lang="en-US" sz="1600" b="1" dirty="0" err="1"/>
              <a:t>UA_ServerConfig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= </a:t>
            </a:r>
            <a:r>
              <a:rPr lang="en-US" sz="1600" dirty="0" err="1"/>
              <a:t>UA_ServerConfig_standard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config.networkLayers</a:t>
            </a:r>
            <a:r>
              <a:rPr lang="en-US" sz="1600" dirty="0"/>
              <a:t> = &amp;</a:t>
            </a:r>
            <a:r>
              <a:rPr lang="en-US" sz="1600" dirty="0" err="1"/>
              <a:t>nl</a:t>
            </a:r>
            <a:r>
              <a:rPr lang="en-US" sz="1600" dirty="0"/>
              <a:t>;   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config.networkLayersSize</a:t>
            </a:r>
            <a:r>
              <a:rPr lang="en-US" sz="1600" dirty="0"/>
              <a:t> = 1;    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 err="1"/>
              <a:t>UA_Server</a:t>
            </a:r>
            <a:r>
              <a:rPr lang="en-US" sz="1600" dirty="0"/>
              <a:t> *server = </a:t>
            </a:r>
            <a:r>
              <a:rPr lang="en-US" sz="1600" dirty="0" err="1"/>
              <a:t>UA_Server_new</a:t>
            </a:r>
            <a:r>
              <a:rPr lang="en-US" sz="1600" dirty="0"/>
              <a:t>(</a:t>
            </a:r>
            <a:r>
              <a:rPr lang="en-US" sz="1600" dirty="0" err="1"/>
              <a:t>config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addVariable</a:t>
            </a:r>
            <a:r>
              <a:rPr lang="en-US" sz="1600" dirty="0" smtClean="0"/>
              <a:t>(server);</a:t>
            </a:r>
          </a:p>
          <a:p>
            <a:endParaRPr lang="en-US" sz="1600" dirty="0"/>
          </a:p>
          <a:p>
            <a:r>
              <a:rPr lang="en-US" sz="1600" dirty="0"/>
              <a:t>  return 0;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3062" y="268720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6115" y="1778000"/>
            <a:ext cx="3280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Folder Nodes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85029" y="642662"/>
            <a:ext cx="8011885" cy="7632859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main() {</a:t>
            </a:r>
          </a:p>
          <a:p>
            <a:r>
              <a:rPr lang="it-IT" sz="1400" dirty="0"/>
              <a:t>#define DEMOID 	</a:t>
            </a:r>
            <a:r>
              <a:rPr lang="it-IT" sz="1400" dirty="0" smtClean="0"/>
              <a:t>50000</a:t>
            </a:r>
          </a:p>
          <a:p>
            <a:r>
              <a:rPr lang="it-IT" sz="1400" dirty="0" smtClean="0"/>
              <a:t>#define </a:t>
            </a:r>
            <a:r>
              <a:rPr lang="it-IT" sz="1400" dirty="0"/>
              <a:t>SCALARID 	</a:t>
            </a:r>
            <a:r>
              <a:rPr lang="it-IT" sz="1400" dirty="0" smtClean="0"/>
              <a:t>50001</a:t>
            </a:r>
          </a:p>
          <a:p>
            <a:r>
              <a:rPr lang="it-IT" sz="1400" dirty="0"/>
              <a:t>#define ARRAYID 	50002</a:t>
            </a:r>
            <a:endParaRPr lang="it-IT" sz="1400" dirty="0" smtClean="0"/>
          </a:p>
          <a:p>
            <a:r>
              <a:rPr lang="it-IT" sz="1400" dirty="0"/>
              <a:t> </a:t>
            </a:r>
            <a:r>
              <a:rPr lang="it-IT" sz="1400" dirty="0" smtClean="0"/>
              <a:t> ...</a:t>
            </a:r>
          </a:p>
          <a:p>
            <a:r>
              <a:rPr lang="it-IT" sz="1400" dirty="0" smtClean="0"/>
              <a:t>  UA_Server </a:t>
            </a:r>
            <a:r>
              <a:rPr lang="it-IT" sz="1400" dirty="0"/>
              <a:t>*server = UA_Server_new(config</a:t>
            </a:r>
            <a:r>
              <a:rPr lang="it-IT" sz="1400" dirty="0" smtClean="0"/>
              <a:t>);</a:t>
            </a:r>
          </a:p>
          <a:p>
            <a:endParaRPr lang="it-IT" sz="1400" dirty="0" smtClean="0"/>
          </a:p>
          <a:p>
            <a:r>
              <a:rPr lang="en-US" sz="1400" dirty="0"/>
              <a:t>  </a:t>
            </a:r>
            <a:r>
              <a:rPr lang="en-US" sz="1400" dirty="0" err="1"/>
              <a:t>UA_ObjectAttributes</a:t>
            </a:r>
            <a:r>
              <a:rPr lang="en-US" sz="1400" dirty="0"/>
              <a:t> </a:t>
            </a:r>
            <a:r>
              <a:rPr lang="en-US" sz="1400" dirty="0" err="1"/>
              <a:t>object_attr</a:t>
            </a:r>
            <a:r>
              <a:rPr lang="en-US" sz="1400" dirty="0"/>
              <a:t>;   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UA_ObjectAttributes_init</a:t>
            </a:r>
            <a:r>
              <a:rPr lang="en-US" sz="1400" dirty="0"/>
              <a:t>(&amp;</a:t>
            </a:r>
            <a:r>
              <a:rPr lang="en-US" sz="1400" dirty="0" err="1"/>
              <a:t>object_attr</a:t>
            </a:r>
            <a:r>
              <a:rPr lang="en-US" sz="1400" dirty="0"/>
              <a:t>); </a:t>
            </a:r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object_attr.description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"Demo");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object_attr.displayName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"Demo"); </a:t>
            </a:r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UA_Server_addObjectNode</a:t>
            </a:r>
            <a:r>
              <a:rPr lang="en-US" sz="1400" dirty="0" smtClean="0"/>
              <a:t>(server</a:t>
            </a:r>
            <a:r>
              <a:rPr lang="en-US" sz="1400" dirty="0"/>
              <a:t>, UA_NODEID_NUMERIC(1, </a:t>
            </a:r>
            <a:r>
              <a:rPr lang="en-US" sz="1400" b="1" dirty="0"/>
              <a:t>DEMOID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UA_NS0ID_OBJECTSFOLDER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UA_NS0ID_ORGANIZES</a:t>
            </a:r>
            <a:r>
              <a:rPr lang="en-US" sz="1400" dirty="0"/>
              <a:t>), 	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UA_QUALIFIEDNAME(1</a:t>
            </a:r>
            <a:r>
              <a:rPr lang="en-US" sz="1400" dirty="0"/>
              <a:t>, "Demo"),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UA_NS0ID_FOLDERTYPE</a:t>
            </a:r>
            <a:r>
              <a:rPr lang="en-US" sz="1400" dirty="0"/>
              <a:t>), </a:t>
            </a:r>
            <a:r>
              <a:rPr lang="en-US" sz="1400" dirty="0" err="1"/>
              <a:t>object_attr</a:t>
            </a:r>
            <a:r>
              <a:rPr lang="en-US" sz="1400" dirty="0"/>
              <a:t>, NULL, NULL);   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object_attr.description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"Scalar");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object_attr.displayName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"Scalar");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UA_Server_addObjectNode</a:t>
            </a:r>
            <a:r>
              <a:rPr lang="en-US" sz="1400" dirty="0" smtClean="0"/>
              <a:t>(server</a:t>
            </a:r>
            <a:r>
              <a:rPr lang="en-US" sz="1400" dirty="0"/>
              <a:t>, UA_NODEID_NUMERIC(1, </a:t>
            </a:r>
            <a:r>
              <a:rPr lang="en-US" sz="1400" b="1" dirty="0"/>
              <a:t>SCALARID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UA_NODEID_NUMERIC(1</a:t>
            </a:r>
            <a:r>
              <a:rPr lang="en-US" sz="1400" dirty="0"/>
              <a:t>, </a:t>
            </a:r>
            <a:r>
              <a:rPr lang="en-US" sz="1400" b="1" dirty="0"/>
              <a:t>DEMOID</a:t>
            </a:r>
            <a:r>
              <a:rPr lang="en-US" sz="1400" dirty="0"/>
              <a:t>), 	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UA_NS0ID_ORGANIZES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UA_QUALIFIEDNAME(1</a:t>
            </a:r>
            <a:r>
              <a:rPr lang="en-US" sz="1400" dirty="0"/>
              <a:t>, "Scalar"),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UA_NS0ID_FOLDERTYPE</a:t>
            </a:r>
            <a:r>
              <a:rPr lang="en-US" sz="1400" dirty="0"/>
              <a:t>), </a:t>
            </a:r>
            <a:r>
              <a:rPr lang="en-US" sz="1400" dirty="0" err="1"/>
              <a:t>object_attr</a:t>
            </a:r>
            <a:r>
              <a:rPr lang="en-US" sz="1400" dirty="0"/>
              <a:t>, NULL, NULL);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object_attr.description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"Array");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object_attr.displayName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</a:t>
            </a:r>
            <a:r>
              <a:rPr lang="en-US" sz="1400" dirty="0"/>
              <a:t>", "Array");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UA_Server_addObjectNode</a:t>
            </a:r>
            <a:r>
              <a:rPr lang="en-US" sz="1400" dirty="0" smtClean="0"/>
              <a:t>(server</a:t>
            </a:r>
            <a:r>
              <a:rPr lang="en-US" sz="1400" dirty="0"/>
              <a:t>, UA_NODEID_NUMERIC(1, </a:t>
            </a:r>
            <a:r>
              <a:rPr lang="en-US" sz="1400" b="1" dirty="0"/>
              <a:t>ARRAYID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 smtClean="0"/>
              <a:t>	UA_NODEID_NUMERIC(1</a:t>
            </a:r>
            <a:r>
              <a:rPr lang="en-US" sz="1400" dirty="0"/>
              <a:t>, </a:t>
            </a:r>
            <a:r>
              <a:rPr lang="en-US" sz="1400" b="1" dirty="0"/>
              <a:t>DEMOID</a:t>
            </a:r>
            <a:r>
              <a:rPr lang="en-US" sz="1400" dirty="0"/>
              <a:t>), 		</a:t>
            </a:r>
            <a:endParaRPr lang="en-US" sz="1400" dirty="0" smtClean="0"/>
          </a:p>
          <a:p>
            <a:r>
              <a:rPr lang="en-US" sz="1400" dirty="0" smtClean="0"/>
              <a:t>	UA_NODEID_NUMERIC(0</a:t>
            </a:r>
            <a:r>
              <a:rPr lang="en-US" sz="1400" dirty="0"/>
              <a:t>, </a:t>
            </a:r>
            <a:r>
              <a:rPr lang="en-US" sz="1400" b="1" dirty="0"/>
              <a:t>UA_NS0ID_ORGANIZES</a:t>
            </a:r>
            <a:r>
              <a:rPr lang="en-US" sz="1400" dirty="0"/>
              <a:t>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UA_QUALIFIEDNAME(1</a:t>
            </a:r>
            <a:r>
              <a:rPr lang="en-US" sz="1400" dirty="0"/>
              <a:t>, "Array"),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UA_NS0ID_FOLDERTYPE</a:t>
            </a:r>
            <a:r>
              <a:rPr lang="en-US" sz="1400" dirty="0"/>
              <a:t>), </a:t>
            </a:r>
            <a:r>
              <a:rPr lang="en-US" sz="1400" dirty="0" err="1"/>
              <a:t>object_attr</a:t>
            </a:r>
            <a:r>
              <a:rPr lang="en-US" sz="1400" dirty="0"/>
              <a:t>, NULL, NULL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}</a:t>
            </a:r>
            <a:endParaRPr 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84629" y="3135086"/>
            <a:ext cx="2510972" cy="84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4" y="2446435"/>
            <a:ext cx="2062842" cy="35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576" y="241306"/>
            <a:ext cx="10515600" cy="402971"/>
          </a:xfrm>
        </p:spPr>
        <p:txBody>
          <a:bodyPr/>
          <a:lstStyle/>
          <a:p>
            <a:r>
              <a:rPr lang="en-US" altLang="ko-KR" dirty="0" smtClean="0"/>
              <a:t>This week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531" y="1028700"/>
            <a:ext cx="11483594" cy="5194699"/>
          </a:xfrm>
        </p:spPr>
        <p:txBody>
          <a:bodyPr/>
          <a:lstStyle/>
          <a:p>
            <a:r>
              <a:rPr lang="en-US" sz="2400" b="1" dirty="0" smtClean="0">
                <a:latin typeface="Malgun Gothic (본문)"/>
              </a:rPr>
              <a:t>Open653241</a:t>
            </a:r>
          </a:p>
          <a:p>
            <a:endParaRPr lang="en-US" sz="2400" dirty="0" smtClean="0">
              <a:latin typeface="Malgun Gothic (본문)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6115" y="1777999"/>
            <a:ext cx="3280228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Folder Nodes</a:t>
            </a:r>
          </a:p>
          <a:p>
            <a:pPr algn="ctr"/>
            <a:r>
              <a:rPr lang="en-US" dirty="0" smtClean="0"/>
              <a:t>interval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85030" y="642662"/>
            <a:ext cx="7982856" cy="5909310"/>
          </a:xfrm>
          <a:prstGeom prst="rect">
            <a:avLst/>
          </a:prstGeom>
          <a:solidFill>
            <a:schemeClr val="lt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main() {</a:t>
            </a:r>
          </a:p>
          <a:p>
            <a:r>
              <a:rPr lang="it-IT" sz="1400" dirty="0"/>
              <a:t>#define DEPTHID 	50004</a:t>
            </a:r>
            <a:endParaRPr lang="it-IT" sz="1400" dirty="0" smtClean="0"/>
          </a:p>
          <a:p>
            <a:r>
              <a:rPr lang="it-IT" sz="1400" dirty="0" smtClean="0"/>
              <a:t>  ...</a:t>
            </a:r>
          </a:p>
          <a:p>
            <a:r>
              <a:rPr lang="it-IT" sz="1400" dirty="0" smtClean="0"/>
              <a:t>  UA_Server </a:t>
            </a:r>
            <a:r>
              <a:rPr lang="it-IT" sz="1400" dirty="0"/>
              <a:t>*</a:t>
            </a:r>
            <a:r>
              <a:rPr lang="it-IT" sz="1400" b="1" dirty="0"/>
              <a:t>server</a:t>
            </a:r>
            <a:r>
              <a:rPr lang="it-IT" sz="1400" dirty="0"/>
              <a:t> = UA_Server_new(config</a:t>
            </a:r>
            <a:r>
              <a:rPr lang="it-IT" sz="1400" dirty="0" smtClean="0"/>
              <a:t>);</a:t>
            </a:r>
          </a:p>
          <a:p>
            <a:endParaRPr lang="it-IT" sz="1400" dirty="0" smtClean="0"/>
          </a:p>
          <a:p>
            <a:r>
              <a:rPr lang="en-US" sz="1400" dirty="0"/>
              <a:t>  </a:t>
            </a:r>
            <a:r>
              <a:rPr lang="en-US" sz="1400" dirty="0" err="1"/>
              <a:t>UA_ObjectAttributes</a:t>
            </a:r>
            <a:r>
              <a:rPr lang="en-US" sz="1400" dirty="0"/>
              <a:t> </a:t>
            </a:r>
            <a:r>
              <a:rPr lang="en-US" sz="1400" dirty="0" err="1"/>
              <a:t>object_attr</a:t>
            </a:r>
            <a:r>
              <a:rPr lang="en-US" sz="1400" dirty="0"/>
              <a:t>;   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UA_ObjectAttributes_init</a:t>
            </a:r>
            <a:r>
              <a:rPr lang="en-US" sz="1400" dirty="0"/>
              <a:t>(&amp;</a:t>
            </a:r>
            <a:r>
              <a:rPr lang="en-US" sz="1400" dirty="0" err="1"/>
              <a:t>object_attr</a:t>
            </a:r>
            <a:r>
              <a:rPr lang="en-US" sz="1400" dirty="0"/>
              <a:t>);    	</a:t>
            </a:r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object_attr.description</a:t>
            </a:r>
            <a:r>
              <a:rPr lang="en-US" sz="1400" dirty="0" smtClean="0"/>
              <a:t> </a:t>
            </a:r>
            <a:r>
              <a:rPr lang="en-US" sz="1400" dirty="0"/>
              <a:t>= UA_LOCALIZEDTEXT("en_US","</a:t>
            </a:r>
            <a:r>
              <a:rPr lang="en-US" sz="1400" dirty="0" err="1"/>
              <a:t>DepthDemo</a:t>
            </a:r>
            <a:r>
              <a:rPr lang="en-US" sz="1400" dirty="0"/>
              <a:t>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object_attr.displayName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smtClean="0"/>
              <a:t>en_US</a:t>
            </a:r>
            <a:r>
              <a:rPr lang="en-US" sz="1400" dirty="0"/>
              <a:t>","</a:t>
            </a:r>
            <a:r>
              <a:rPr lang="en-US" sz="1400" dirty="0" err="1"/>
              <a:t>DepthDemo</a:t>
            </a:r>
            <a:r>
              <a:rPr lang="en-US" sz="1400" dirty="0"/>
              <a:t>");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UA_Server_addObjectNode</a:t>
            </a:r>
            <a:r>
              <a:rPr lang="en-US" sz="1400" dirty="0" smtClean="0"/>
              <a:t>(</a:t>
            </a:r>
            <a:r>
              <a:rPr lang="en-US" sz="1400" b="1" dirty="0" smtClean="0"/>
              <a:t>server</a:t>
            </a:r>
            <a:r>
              <a:rPr lang="en-US" sz="1400" dirty="0"/>
              <a:t>, UA_NODEID_NUMERIC(1, </a:t>
            </a:r>
            <a:r>
              <a:rPr lang="en-US" sz="1400" b="1" dirty="0"/>
              <a:t>DEPTHID</a:t>
            </a:r>
            <a:r>
              <a:rPr lang="en-US" sz="1400" dirty="0"/>
              <a:t>),                            </a:t>
            </a:r>
            <a:endParaRPr lang="en-US" sz="1400" dirty="0" smtClean="0"/>
          </a:p>
          <a:p>
            <a:r>
              <a:rPr lang="en-US" sz="1400" dirty="0" smtClean="0"/>
              <a:t>	UA_NODEID_NUMERIC(1</a:t>
            </a:r>
            <a:r>
              <a:rPr lang="en-US" sz="1400" dirty="0"/>
              <a:t>, </a:t>
            </a:r>
            <a:r>
              <a:rPr lang="en-US" sz="1400" b="1" dirty="0"/>
              <a:t>DEMOID</a:t>
            </a:r>
            <a:r>
              <a:rPr lang="en-US" sz="1400" dirty="0"/>
              <a:t>),                            </a:t>
            </a:r>
            <a:endParaRPr lang="en-US" sz="1400" dirty="0" smtClean="0"/>
          </a:p>
          <a:p>
            <a:r>
              <a:rPr lang="en-US" sz="1400" dirty="0" smtClean="0"/>
              <a:t>	UA_NODEID_NUMERIC(0</a:t>
            </a:r>
            <a:r>
              <a:rPr lang="en-US" sz="1400" dirty="0"/>
              <a:t>, </a:t>
            </a:r>
            <a:r>
              <a:rPr lang="en-US" sz="1400" b="1" dirty="0"/>
              <a:t>UA_NS0ID_ORGANIZES</a:t>
            </a:r>
            <a:r>
              <a:rPr lang="en-US" sz="1400" dirty="0"/>
              <a:t>), </a:t>
            </a:r>
            <a:endParaRPr lang="en-US" sz="1400" dirty="0" smtClean="0"/>
          </a:p>
          <a:p>
            <a:r>
              <a:rPr lang="en-US" sz="1400" dirty="0" smtClean="0"/>
              <a:t>	UA_QUALIFIEDNAME(1</a:t>
            </a:r>
            <a:r>
              <a:rPr lang="en-US" sz="1400" dirty="0"/>
              <a:t>, "</a:t>
            </a:r>
            <a:r>
              <a:rPr lang="en-US" sz="1400" dirty="0" err="1"/>
              <a:t>DepthDemo</a:t>
            </a:r>
            <a:r>
              <a:rPr lang="en-US" sz="1400" dirty="0"/>
              <a:t>"),                            </a:t>
            </a:r>
            <a:endParaRPr lang="en-US" sz="1400" dirty="0" smtClean="0"/>
          </a:p>
          <a:p>
            <a:r>
              <a:rPr lang="en-US" sz="1400" dirty="0" smtClean="0"/>
              <a:t>	UA_NODEID_NUMERIC(0</a:t>
            </a:r>
            <a:r>
              <a:rPr lang="en-US" sz="1400" dirty="0"/>
              <a:t>, </a:t>
            </a:r>
            <a:r>
              <a:rPr lang="en-US" sz="1400" b="1" dirty="0"/>
              <a:t>UA_NS0ID_FOLDERTYPE</a:t>
            </a:r>
            <a:r>
              <a:rPr lang="en-US" sz="1400" dirty="0"/>
              <a:t>), </a:t>
            </a:r>
            <a:r>
              <a:rPr lang="en-US" sz="1400" dirty="0" err="1"/>
              <a:t>object_attr</a:t>
            </a:r>
            <a:r>
              <a:rPr lang="en-US" sz="1400" dirty="0"/>
              <a:t>, NULL, NULL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  id </a:t>
            </a:r>
            <a:r>
              <a:rPr lang="en-US" sz="1400" dirty="0"/>
              <a:t>= DEPTHID; // running id in namespace 0 - Start with Matrix NODE</a:t>
            </a:r>
            <a:endParaRPr lang="en-US" sz="1400" dirty="0" smtClean="0"/>
          </a:p>
          <a:p>
            <a:r>
              <a:rPr lang="en-US" sz="1400" dirty="0" smtClean="0"/>
              <a:t>  for(UA_UInt32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&lt;= 20; </a:t>
            </a:r>
            <a:r>
              <a:rPr lang="en-US" sz="1400" dirty="0" err="1"/>
              <a:t>i</a:t>
            </a:r>
            <a:r>
              <a:rPr lang="en-US" sz="1400" dirty="0"/>
              <a:t>++) {    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char </a:t>
            </a:r>
            <a:r>
              <a:rPr lang="en-US" sz="1400" dirty="0"/>
              <a:t>name[15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object_attr.description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en_US",name</a:t>
            </a:r>
            <a:r>
              <a:rPr lang="en-US" sz="1400" dirty="0"/>
              <a:t>);    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object_attr.displayName</a:t>
            </a:r>
            <a:r>
              <a:rPr lang="en-US" sz="1400" dirty="0" smtClean="0"/>
              <a:t> </a:t>
            </a:r>
            <a:r>
              <a:rPr lang="en-US" sz="1400" dirty="0"/>
              <a:t>= UA_LOCALIZEDTEXT("</a:t>
            </a:r>
            <a:r>
              <a:rPr lang="en-US" sz="1400" dirty="0" err="1"/>
              <a:t>en_US",name</a:t>
            </a:r>
            <a:r>
              <a:rPr lang="en-US" sz="1400" dirty="0"/>
              <a:t>);    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UA_Server_addObjectNode</a:t>
            </a:r>
            <a:r>
              <a:rPr lang="en-US" sz="1400" dirty="0" smtClean="0"/>
              <a:t>(server</a:t>
            </a:r>
            <a:r>
              <a:rPr lang="en-US" sz="1400" dirty="0"/>
              <a:t>, UA_NODEID_NUMERIC(1, </a:t>
            </a:r>
            <a:r>
              <a:rPr lang="en-US" sz="1400" b="1" dirty="0" err="1"/>
              <a:t>id+i</a:t>
            </a:r>
            <a:r>
              <a:rPr lang="en-US" sz="1400" dirty="0"/>
              <a:t>),                        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UA_NODEID_NUMERIC(1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==1 ? DEPTHID : id+i-1),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UA_NS0ID_ORGANIZES</a:t>
            </a:r>
            <a:r>
              <a:rPr lang="en-US" sz="1400" dirty="0"/>
              <a:t>),                        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UA_QUALIFIEDNAME(1</a:t>
            </a:r>
            <a:r>
              <a:rPr lang="en-US" sz="1400" dirty="0"/>
              <a:t>, name),                               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UA_NODEID_NUMERIC(0</a:t>
            </a:r>
            <a:r>
              <a:rPr lang="en-US" sz="1400" dirty="0"/>
              <a:t>, </a:t>
            </a:r>
            <a:r>
              <a:rPr lang="en-US" sz="1400" b="1" dirty="0"/>
              <a:t>UA_NS0ID_FOLDERTYPE</a:t>
            </a:r>
            <a:r>
              <a:rPr lang="en-US" sz="1400" dirty="0"/>
              <a:t>), </a:t>
            </a:r>
            <a:r>
              <a:rPr lang="en-US" sz="1400" dirty="0" err="1"/>
              <a:t>object_attr</a:t>
            </a:r>
            <a:r>
              <a:rPr lang="en-US" sz="1400" dirty="0"/>
              <a:t>, NULL, NULL);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2571926"/>
            <a:ext cx="2133146" cy="369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5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13236</TotalTime>
  <Words>336</Words>
  <Application>Microsoft Office PowerPoint</Application>
  <PresentationFormat>사용자 지정</PresentationFormat>
  <Paragraphs>174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PowerPoint 프레젠테이션</vt:lpstr>
      <vt:lpstr>This week</vt:lpstr>
      <vt:lpstr>This week</vt:lpstr>
      <vt:lpstr>This week</vt:lpstr>
      <vt:lpstr>This week</vt:lpstr>
      <vt:lpstr>This week</vt:lpstr>
      <vt:lpstr>This week</vt:lpstr>
      <vt:lpstr>This week</vt:lpstr>
      <vt:lpstr>This week</vt:lpstr>
      <vt:lpstr>This week</vt:lpstr>
      <vt:lpstr>git clone https://github.com/bugzilla/bugzilla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NRMKDesign</dc:creator>
  <cp:keywords>weekly progress</cp:keywords>
  <cp:lastModifiedBy>Windows User</cp:lastModifiedBy>
  <cp:revision>979</cp:revision>
  <dcterms:created xsi:type="dcterms:W3CDTF">2017-02-08T01:03:01Z</dcterms:created>
  <dcterms:modified xsi:type="dcterms:W3CDTF">2018-03-06T09:44:31Z</dcterms:modified>
</cp:coreProperties>
</file>