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F85D-863F-4829-AE05-BC73E70CE6AF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6428-399F-42E7-866F-B7CD92DB0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9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F85D-863F-4829-AE05-BC73E70CE6AF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6428-399F-42E7-866F-B7CD92DB0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9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F85D-863F-4829-AE05-BC73E70CE6AF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6428-399F-42E7-866F-B7CD92DB0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97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F85D-863F-4829-AE05-BC73E70CE6AF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6428-399F-42E7-866F-B7CD92DB0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60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F85D-863F-4829-AE05-BC73E70CE6AF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6428-399F-42E7-866F-B7CD92DB0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70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F85D-863F-4829-AE05-BC73E70CE6AF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6428-399F-42E7-866F-B7CD92DB0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6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F85D-863F-4829-AE05-BC73E70CE6AF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6428-399F-42E7-866F-B7CD92DB0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4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F85D-863F-4829-AE05-BC73E70CE6AF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6428-399F-42E7-866F-B7CD92DB0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36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F85D-863F-4829-AE05-BC73E70CE6AF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6428-399F-42E7-866F-B7CD92DB0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9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F85D-863F-4829-AE05-BC73E70CE6AF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53C6428-399F-42E7-866F-B7CD92DB0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2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tx2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F85D-863F-4829-AE05-BC73E70CE6AF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6428-399F-42E7-866F-B7CD92DB0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7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F4B2F85D-863F-4829-AE05-BC73E70CE6AF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453C6428-399F-42E7-866F-B7CD92DB0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645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Probabilistic Reasoning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Can we design an AI that can accurately predict a player’s choices?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8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Predict the choices a player will make (psychic agent)</a:t>
            </a:r>
          </a:p>
          <a:p>
            <a:r>
              <a:rPr lang="en-US" dirty="0" smtClean="0"/>
              <a:t>- Use basic probability to make choices</a:t>
            </a:r>
          </a:p>
          <a:p>
            <a:r>
              <a:rPr lang="en-US" dirty="0" smtClean="0"/>
              <a:t>- Use more advanced pattern recognition</a:t>
            </a:r>
          </a:p>
          <a:p>
            <a:r>
              <a:rPr lang="en-US" dirty="0" smtClean="0"/>
              <a:t>- Create an agent that can intelligently analyze all data to predict the player’s choices</a:t>
            </a:r>
          </a:p>
          <a:p>
            <a:r>
              <a:rPr lang="en-US" dirty="0" smtClean="0"/>
              <a:t>- Use machine learning to increase chances of early guesses (incomplete)</a:t>
            </a:r>
          </a:p>
          <a:p>
            <a:r>
              <a:rPr lang="en-US" dirty="0" smtClean="0"/>
              <a:t>- We want to do better than randomly guessing</a:t>
            </a:r>
          </a:p>
          <a:p>
            <a:r>
              <a:rPr lang="en-US" dirty="0"/>
              <a:t> </a:t>
            </a:r>
            <a:r>
              <a:rPr lang="en-US" dirty="0" smtClean="0"/>
              <a:t>   - Random = (1/n)% chance</a:t>
            </a:r>
          </a:p>
          <a:p>
            <a:r>
              <a:rPr lang="en-US" dirty="0"/>
              <a:t> </a:t>
            </a:r>
            <a:r>
              <a:rPr lang="en-US" dirty="0" smtClean="0"/>
              <a:t>   - We want (1/n) + c 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65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Give player a number of arbitrary choices</a:t>
            </a:r>
          </a:p>
          <a:p>
            <a:r>
              <a:rPr lang="en-US" dirty="0" smtClean="0"/>
              <a:t>- Have the agent “guess” what the player will choose</a:t>
            </a:r>
          </a:p>
          <a:p>
            <a:r>
              <a:rPr lang="en-US" dirty="0" smtClean="0"/>
              <a:t>- Have the player make a choice</a:t>
            </a:r>
          </a:p>
          <a:p>
            <a:r>
              <a:rPr lang="en-US" dirty="0" smtClean="0"/>
              <a:t>- Compare the choices and reveal whether or not the AI is 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38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Findings</a:t>
            </a:r>
            <a:endParaRPr lang="en-US" dirty="0"/>
          </a:p>
        </p:txBody>
      </p:sp>
      <p:pic>
        <p:nvPicPr>
          <p:cNvPr id="4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37" y="925571"/>
            <a:ext cx="5689562" cy="2812240"/>
          </a:xfrm>
        </p:spPr>
      </p:pic>
      <p:sp>
        <p:nvSpPr>
          <p:cNvPr id="5" name="TextBox 4"/>
          <p:cNvSpPr txBox="1"/>
          <p:nvPr/>
        </p:nvSpPr>
        <p:spPr>
          <a:xfrm>
            <a:off x="786063" y="1804737"/>
            <a:ext cx="83900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- It is difficult to create this agent</a:t>
            </a:r>
          </a:p>
          <a:p>
            <a:r>
              <a:rPr lang="en-US" sz="24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- Every choice added makes the </a:t>
            </a:r>
          </a:p>
          <a:p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 AI’s job exponentially harder</a:t>
            </a:r>
          </a:p>
          <a:p>
            <a:r>
              <a:rPr lang="en-US" sz="24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- Simple probability based on past </a:t>
            </a:r>
          </a:p>
          <a:p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 choices is a very bad idea</a:t>
            </a:r>
          </a:p>
          <a:p>
            <a:r>
              <a:rPr lang="en-US" sz="24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- Adding psychology to the program is</a:t>
            </a:r>
          </a:p>
          <a:p>
            <a:r>
              <a:rPr lang="en-US" sz="24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  difficult</a:t>
            </a:r>
          </a:p>
          <a:p>
            <a:r>
              <a:rPr lang="en-US" sz="24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- Using machine learning is far more difficult</a:t>
            </a:r>
          </a:p>
          <a:p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 than either (so difficult in fact that we have</a:t>
            </a:r>
          </a:p>
          <a:p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 not been able, as yet, to implement it)</a:t>
            </a:r>
          </a:p>
        </p:txBody>
      </p:sp>
    </p:spTree>
    <p:extLst>
      <p:ext uri="{BB962C8B-B14F-4D97-AF65-F5344CB8AC3E}">
        <p14:creationId xmlns:p14="http://schemas.microsoft.com/office/powerpoint/2010/main" val="180227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Assumption: Every time a player chooses something increases the probability that they will later choose it again</a:t>
            </a:r>
          </a:p>
          <a:p>
            <a:r>
              <a:rPr lang="en-US" dirty="0" smtClean="0"/>
              <a:t>- Wrong</a:t>
            </a:r>
          </a:p>
          <a:p>
            <a:r>
              <a:rPr lang="en-US" dirty="0" smtClean="0"/>
              <a:t>- Assumption: If the player has yet to choose one of the options, they will eventually choose it at least once</a:t>
            </a:r>
          </a:p>
          <a:p>
            <a:r>
              <a:rPr lang="en-US" dirty="0" smtClean="0"/>
              <a:t>- Also wrong</a:t>
            </a:r>
          </a:p>
          <a:p>
            <a:r>
              <a:rPr lang="en-US" dirty="0" smtClean="0"/>
              <a:t>- Is the player trying to trick us?</a:t>
            </a:r>
          </a:p>
          <a:p>
            <a:r>
              <a:rPr lang="en-US" dirty="0" smtClean="0"/>
              <a:t>- Does not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51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Psychology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Look at the choices of the players and try to determine patterns</a:t>
            </a:r>
          </a:p>
          <a:p>
            <a:r>
              <a:rPr lang="en-US" dirty="0"/>
              <a:t> </a:t>
            </a:r>
            <a:r>
              <a:rPr lang="en-US" dirty="0" smtClean="0"/>
              <a:t>  - Not easy to do</a:t>
            </a:r>
          </a:p>
          <a:p>
            <a:pPr marL="0" indent="0">
              <a:buNone/>
            </a:pPr>
            <a:r>
              <a:rPr lang="en-US" dirty="0" smtClean="0"/>
              <a:t>    - Best we can do is try to discover patterns manually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- Would machine learning do the trick?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- 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2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ygolohcysP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Is the player trying to trick us?</a:t>
            </a:r>
          </a:p>
          <a:p>
            <a:r>
              <a:rPr lang="en-US" dirty="0" smtClean="0"/>
              <a:t>- If not, work normally</a:t>
            </a:r>
          </a:p>
          <a:p>
            <a:r>
              <a:rPr lang="en-US" dirty="0" smtClean="0"/>
              <a:t>- If we believe they are, then let them.</a:t>
            </a:r>
          </a:p>
          <a:p>
            <a:r>
              <a:rPr lang="en-US" dirty="0" smtClean="0"/>
              <a:t>- Monitor their choices to identify their “tricks”</a:t>
            </a:r>
          </a:p>
          <a:p>
            <a:r>
              <a:rPr lang="en-US" dirty="0" smtClean="0"/>
              <a:t>- Use the knowledge of their tricks to figure out their choices</a:t>
            </a:r>
          </a:p>
          <a:p>
            <a:r>
              <a:rPr lang="en-US" dirty="0"/>
              <a:t> </a:t>
            </a:r>
            <a:r>
              <a:rPr lang="en-US" dirty="0" smtClean="0"/>
              <a:t> - Actually did not work.</a:t>
            </a:r>
          </a:p>
          <a:p>
            <a:r>
              <a:rPr lang="en-US" dirty="0"/>
              <a:t> </a:t>
            </a:r>
            <a:r>
              <a:rPr lang="en-US" dirty="0" smtClean="0"/>
              <a:t>     - Difficult to make the agent as adaptive as a human</a:t>
            </a:r>
          </a:p>
        </p:txBody>
      </p:sp>
    </p:spTree>
    <p:extLst>
      <p:ext uri="{BB962C8B-B14F-4D97-AF65-F5344CB8AC3E}">
        <p14:creationId xmlns:p14="http://schemas.microsoft.com/office/powerpoint/2010/main" val="1225497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- We were able to develop a system that correctly guessed what the player would choose roughly 42% of the time.</a:t>
            </a:r>
          </a:p>
          <a:p>
            <a:r>
              <a:rPr lang="en-US" dirty="0"/>
              <a:t> </a:t>
            </a:r>
            <a:r>
              <a:rPr lang="en-US" dirty="0" smtClean="0"/>
              <a:t>   - If there are only 3 choices</a:t>
            </a:r>
          </a:p>
          <a:p>
            <a:r>
              <a:rPr lang="en-US" dirty="0"/>
              <a:t> </a:t>
            </a:r>
            <a:r>
              <a:rPr lang="en-US" dirty="0" smtClean="0"/>
              <a:t>   - If a fourth choice is added, this rate dwindles to 23% (lower than randomly guessing)</a:t>
            </a:r>
          </a:p>
          <a:p>
            <a:r>
              <a:rPr lang="en-US" dirty="0" smtClean="0"/>
              <a:t>- Players reveal they are always trying to trick AI</a:t>
            </a:r>
          </a:p>
          <a:p>
            <a:r>
              <a:rPr lang="en-US" dirty="0"/>
              <a:t> </a:t>
            </a:r>
            <a:r>
              <a:rPr lang="en-US" dirty="0" smtClean="0"/>
              <a:t>  -Roommate 1: Knew about the AI, guess rate of 34% over 100 rounds</a:t>
            </a:r>
          </a:p>
          <a:p>
            <a:r>
              <a:rPr lang="en-US" dirty="0"/>
              <a:t> </a:t>
            </a:r>
            <a:r>
              <a:rPr lang="en-US" dirty="0" smtClean="0"/>
              <a:t>  -Roommate 2: Did NOT know about the AI, guess rate of 49%</a:t>
            </a:r>
          </a:p>
          <a:p>
            <a:r>
              <a:rPr lang="en-US" dirty="0"/>
              <a:t> </a:t>
            </a:r>
            <a:r>
              <a:rPr lang="en-US" dirty="0" smtClean="0"/>
              <a:t>  -Roommate 3: Knew about AI, guess rate of 21%</a:t>
            </a:r>
          </a:p>
          <a:p>
            <a:r>
              <a:rPr lang="en-US" dirty="0"/>
              <a:t> </a:t>
            </a:r>
            <a:r>
              <a:rPr lang="en-US" dirty="0" smtClean="0"/>
              <a:t>  -Friend 1: Did NOT know about AI, guess rate of 51%</a:t>
            </a:r>
          </a:p>
          <a:p>
            <a:r>
              <a:rPr lang="en-US" dirty="0"/>
              <a:t> </a:t>
            </a:r>
            <a:r>
              <a:rPr lang="en-US" dirty="0" smtClean="0"/>
              <a:t>  -Friend 2: Knew about AI, guess rate of 27%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889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Machine learning necessary</a:t>
            </a:r>
          </a:p>
          <a:p>
            <a:r>
              <a:rPr lang="en-US" dirty="0" smtClean="0"/>
              <a:t>- The more data the AI has, the better it does</a:t>
            </a:r>
          </a:p>
          <a:p>
            <a:r>
              <a:rPr lang="en-US" dirty="0"/>
              <a:t> </a:t>
            </a:r>
            <a:r>
              <a:rPr lang="en-US" dirty="0" smtClean="0"/>
              <a:t>  - Playing 10 rounds will make the AI look weak, whereas playing 100 will show its       	true colors.</a:t>
            </a:r>
          </a:p>
          <a:p>
            <a:r>
              <a:rPr lang="en-US" dirty="0" smtClean="0"/>
              <a:t>- With machine learning the agent could become close to sentient (with regards to decision-making in this context)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93012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D5487D36-20B9-4AF8-9845-4EE893DA08C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33</TotalTime>
  <Words>562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 Light</vt:lpstr>
      <vt:lpstr>Metropolitan</vt:lpstr>
      <vt:lpstr>Probabilistic Reasoning</vt:lpstr>
      <vt:lpstr>Goals</vt:lpstr>
      <vt:lpstr>Scope</vt:lpstr>
      <vt:lpstr>Initial Findings</vt:lpstr>
      <vt:lpstr>Simple probability</vt:lpstr>
      <vt:lpstr>Psychology</vt:lpstr>
      <vt:lpstr>ygolohcysP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Reasoning</dc:title>
  <dc:creator>Tyler Tracey</dc:creator>
  <cp:lastModifiedBy>Tyler Tracey</cp:lastModifiedBy>
  <cp:revision>4</cp:revision>
  <dcterms:created xsi:type="dcterms:W3CDTF">2013-12-04T11:06:30Z</dcterms:created>
  <dcterms:modified xsi:type="dcterms:W3CDTF">2013-12-04T11:40:26Z</dcterms:modified>
</cp:coreProperties>
</file>