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4C5-8CA8-4B53-82C6-B63AB122C884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94996" y="278297"/>
            <a:ext cx="6400800" cy="3551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866840" y="4203605"/>
            <a:ext cx="86571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Lines are painted on the road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500662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Lines are being painted on the road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3992"/>
            <a:ext cx="4572000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 Tran</dc:creator>
  <cp:lastModifiedBy>Tran, Tu Van</cp:lastModifiedBy>
  <cp:revision>18</cp:revision>
  <dcterms:created xsi:type="dcterms:W3CDTF">2016-10-18T13:59:30Z</dcterms:created>
  <dcterms:modified xsi:type="dcterms:W3CDTF">2016-10-20T01:49:07Z</dcterms:modified>
</cp:coreProperties>
</file>