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B4C5-8CA8-4B53-82C6-B63AB122C88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99AC-D2F7-45BE-B9E0-C1FE4AC5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2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B4C5-8CA8-4B53-82C6-B63AB122C88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99AC-D2F7-45BE-B9E0-C1FE4AC5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2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B4C5-8CA8-4B53-82C6-B63AB122C88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99AC-D2F7-45BE-B9E0-C1FE4AC5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0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B4C5-8CA8-4B53-82C6-B63AB122C88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99AC-D2F7-45BE-B9E0-C1FE4AC5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B4C5-8CA8-4B53-82C6-B63AB122C88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99AC-D2F7-45BE-B9E0-C1FE4AC5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6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B4C5-8CA8-4B53-82C6-B63AB122C88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99AC-D2F7-45BE-B9E0-C1FE4AC5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B4C5-8CA8-4B53-82C6-B63AB122C88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99AC-D2F7-45BE-B9E0-C1FE4AC5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6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B4C5-8CA8-4B53-82C6-B63AB122C88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99AC-D2F7-45BE-B9E0-C1FE4AC5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8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B4C5-8CA8-4B53-82C6-B63AB122C88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99AC-D2F7-45BE-B9E0-C1FE4AC5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1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B4C5-8CA8-4B53-82C6-B63AB122C88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99AC-D2F7-45BE-B9E0-C1FE4AC5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8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B4C5-8CA8-4B53-82C6-B63AB122C88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B99AC-D2F7-45BE-B9E0-C1FE4AC5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8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4B4C5-8CA8-4B53-82C6-B63AB122C884}" type="datetimeFigureOut">
              <a:rPr lang="en-US" smtClean="0"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B99AC-D2F7-45BE-B9E0-C1FE4AC5F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7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994996" y="278297"/>
            <a:ext cx="6400800" cy="35515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3425687" y="4301340"/>
            <a:ext cx="534062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hallway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0330" y="5500662"/>
            <a:ext cx="112113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is standing in the hallway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57" y="833749"/>
            <a:ext cx="2440678" cy="244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13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 Tran</dc:creator>
  <cp:lastModifiedBy>Tu Tran</cp:lastModifiedBy>
  <cp:revision>12</cp:revision>
  <dcterms:created xsi:type="dcterms:W3CDTF">2016-10-18T13:59:30Z</dcterms:created>
  <dcterms:modified xsi:type="dcterms:W3CDTF">2016-10-18T14:31:25Z</dcterms:modified>
</cp:coreProperties>
</file>