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256" r:id="rId2"/>
    <p:sldId id="298" r:id="rId3"/>
    <p:sldId id="364" r:id="rId4"/>
    <p:sldId id="365" r:id="rId5"/>
    <p:sldId id="466" r:id="rId6"/>
    <p:sldId id="537" r:id="rId7"/>
    <p:sldId id="468" r:id="rId8"/>
    <p:sldId id="469" r:id="rId9"/>
    <p:sldId id="471" r:id="rId10"/>
    <p:sldId id="470" r:id="rId11"/>
    <p:sldId id="472" r:id="rId12"/>
    <p:sldId id="473" r:id="rId13"/>
    <p:sldId id="474" r:id="rId14"/>
    <p:sldId id="475" r:id="rId15"/>
    <p:sldId id="476" r:id="rId16"/>
    <p:sldId id="478" r:id="rId17"/>
    <p:sldId id="479" r:id="rId18"/>
    <p:sldId id="477" r:id="rId19"/>
    <p:sldId id="480" r:id="rId20"/>
    <p:sldId id="481" r:id="rId21"/>
    <p:sldId id="482" r:id="rId22"/>
    <p:sldId id="483" r:id="rId23"/>
    <p:sldId id="485" r:id="rId24"/>
    <p:sldId id="486" r:id="rId25"/>
    <p:sldId id="487" r:id="rId26"/>
    <p:sldId id="489" r:id="rId27"/>
    <p:sldId id="490" r:id="rId28"/>
    <p:sldId id="491" r:id="rId29"/>
    <p:sldId id="492" r:id="rId30"/>
    <p:sldId id="493" r:id="rId31"/>
    <p:sldId id="495" r:id="rId32"/>
    <p:sldId id="494" r:id="rId33"/>
    <p:sldId id="524" r:id="rId34"/>
    <p:sldId id="525" r:id="rId35"/>
    <p:sldId id="535" r:id="rId36"/>
    <p:sldId id="536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38" r:id="rId45"/>
    <p:sldId id="539" r:id="rId46"/>
    <p:sldId id="540" r:id="rId47"/>
    <p:sldId id="541" r:id="rId48"/>
    <p:sldId id="542" r:id="rId49"/>
    <p:sldId id="543" r:id="rId50"/>
    <p:sldId id="544" r:id="rId51"/>
    <p:sldId id="545" r:id="rId52"/>
    <p:sldId id="546" r:id="rId53"/>
    <p:sldId id="533" r:id="rId54"/>
    <p:sldId id="311" r:id="rId5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Dosis" panose="020B0604020202020204" charset="0"/>
      <p:regular r:id="rId61"/>
      <p:bold r:id="rId62"/>
    </p:embeddedFont>
    <p:embeddedFont>
      <p:font typeface="Source Sans Pro" panose="020B050303040302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9"/>
    <a:srgbClr val="E1F5F7"/>
    <a:srgbClr val="A7E5E9"/>
    <a:srgbClr val="E7E7FF"/>
    <a:srgbClr val="0DB7C4"/>
    <a:srgbClr val="37C3CE"/>
    <a:srgbClr val="F6F6F6"/>
    <a:srgbClr val="FFFFFF"/>
    <a:srgbClr val="415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>
        <p:scale>
          <a:sx n="75" d="100"/>
          <a:sy n="75" d="100"/>
        </p:scale>
        <p:origin x="285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66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13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738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708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952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504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8266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978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7991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218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0866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310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896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901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050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930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2142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8182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07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6585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857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996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0727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972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8901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9218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6814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6924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361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558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9105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0889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765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760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48913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32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55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3044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6673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2017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597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1400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2833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7220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4519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96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254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278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420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403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3 </a:t>
            </a:r>
            <a:r>
              <a:rPr lang="en-CA" sz="1400">
                <a:solidFill>
                  <a:srgbClr val="415665"/>
                </a:solidFill>
              </a:rPr>
              <a:t>– Summer </a:t>
            </a:r>
            <a:r>
              <a:rPr lang="en-CA" sz="1400" dirty="0">
                <a:solidFill>
                  <a:srgbClr val="415665"/>
                </a:solidFill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[num for num in range(20) if x % 2 == 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03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[0, 2, 4, 6, 8, 10, 12, 14, 16, 18]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41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[num * 5 for num in range(6, 13) if x % 3 != 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32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[25, 35, 40, 50, 55]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5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matrix = [[1, 2, 3, 4], [4, 5, 6, 8]]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transposed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 = []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for index in range(</a:t>
            </a: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len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(matrix[0])):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transposed_row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for row in matrix: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transposed_row.append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(row[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index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])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transposed.append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transposed_row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90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transposed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[[1, 4], [2, 5], [3, 6], [4, 8]]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07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matrix = [[1, 2, 3, 4], [4, 5, 6, 8]]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transposed = [[row[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] for row in matrix] for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in range(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len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(matrix[0]))]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90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transposed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[[1, 4], [2, 5], [3, 6], [4, 8]]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33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Set &amp; Dictionary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Brackets containing an expression that is executed for each element within a For loop (with a conditional test)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Provides a short and concise way to create a new set or dictionary based on existing an </a:t>
            </a:r>
            <a:r>
              <a:rPr lang="en-CA" sz="1800" dirty="0" err="1"/>
              <a:t>iterable</a:t>
            </a:r>
            <a:r>
              <a:rPr lang="en-CA" sz="1800" dirty="0"/>
              <a:t>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25700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Set &amp; Dictionary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Set comprehension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new_set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{&lt;&lt;expression&gt;&gt; for &lt;&lt;item&gt;&gt; in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iterable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&lt;&lt;condition&gt;&gt;}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42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Advanced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Set &amp; Dictionary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Dictionary comprehension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new_dict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{&lt;&lt;expression&gt;&gt; for &lt;&lt;item&gt;&gt; in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iterable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&lt;&lt;condition&gt;&gt;}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75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Built-in functions to facilitate a functional approach to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Implement more elegant and short-hand approach to some problems without explicitly implementing loop and branching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Functional programming paradigms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Map() – operation that applies a specified function for each item in an </a:t>
            </a:r>
            <a:r>
              <a:rPr lang="en-CA" sz="1800" dirty="0" err="1"/>
              <a:t>iterable</a:t>
            </a:r>
            <a:r>
              <a:rPr lang="en-CA" sz="1800" dirty="0"/>
              <a:t> object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Filter() – operation that selects items from an </a:t>
            </a:r>
            <a:r>
              <a:rPr lang="en-CA" sz="1800" dirty="0" err="1"/>
              <a:t>iterable</a:t>
            </a:r>
            <a:r>
              <a:rPr lang="en-CA" sz="1800" dirty="0"/>
              <a:t> object based on the output of a specified function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Reduce() – operation that returns a single value based on an </a:t>
            </a:r>
            <a:r>
              <a:rPr lang="en-CA" sz="1800" dirty="0" err="1"/>
              <a:t>iterable</a:t>
            </a:r>
            <a:r>
              <a:rPr lang="en-CA" sz="1800" dirty="0"/>
              <a:t> object and a specified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9622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General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variable_name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 = map(&lt;&lt;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function_name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&gt;&gt;, &lt;&lt;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iterable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variable_name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 = filter(&lt;&lt;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function_name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&gt;&gt;, &lt;&lt;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iterable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from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functools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import reduce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variable_name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 = reduce(&lt;&lt;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function_name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&gt;&gt;, &lt;&lt;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iterable</a:t>
            </a:r>
            <a:r>
              <a:rPr lang="en-CA" sz="1600">
                <a:solidFill>
                  <a:srgbClr val="415665"/>
                </a:solidFill>
                <a:latin typeface="Consolas" panose="020B0609020204030204" pitchFamily="49" charset="0"/>
              </a:rPr>
              <a:t>&gt;&gt;)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70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Note on Lambda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Utilized to develop small anonymous function with: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Any number of arguments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Only have one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Lamba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9E760-EA37-19FB-30DA-88C99C1080B2}"/>
              </a:ext>
            </a:extLst>
          </p:cNvPr>
          <p:cNvSpPr/>
          <p:nvPr/>
        </p:nvSpPr>
        <p:spPr>
          <a:xfrm>
            <a:off x="669525" y="3135086"/>
            <a:ext cx="8474475" cy="1487713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1F380DE-A2E0-EBE1-3994-639136F85CAB}"/>
              </a:ext>
            </a:extLst>
          </p:cNvPr>
          <p:cNvSpPr txBox="1">
            <a:spLocks/>
          </p:cNvSpPr>
          <p:nvPr/>
        </p:nvSpPr>
        <p:spPr>
          <a:xfrm>
            <a:off x="844424" y="3135086"/>
            <a:ext cx="763200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lambda &lt;&lt;arguments&gt;&gt;: &lt;&lt;expression&gt;&gt;</a:t>
            </a: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variable_name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 = lambda &lt;&lt;arguments&gt;&gt;: &lt;&lt;expression&gt;&gt;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2715-856D-7BFC-9037-6789671ADBB0}"/>
              </a:ext>
            </a:extLst>
          </p:cNvPr>
          <p:cNvSpPr/>
          <p:nvPr/>
        </p:nvSpPr>
        <p:spPr>
          <a:xfrm rot="16200000">
            <a:off x="-409093" y="3544183"/>
            <a:ext cx="1487714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73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Note on Lambda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9000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input_1 = int(input('Enter number value #1: '))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input_2 = int(input('Enter number value #2: '))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 = lambda a, b: a * b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p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rint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(x(input_1,input_2))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94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to_fahrenheit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(c):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return 9 / 5 * c + 32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to_celsius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(f):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return (f - 32) * 5 / 9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13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cels_temps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[100, 40, 80]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converted_fahr_temps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map(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to_fahrenheit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,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cels_temps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converted_fahr_temps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list(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converted_fahr_temps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fahr_temps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[212, 104, 176]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converted_cels_temps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map(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to_celsius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,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fahr_temps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converted_cels_temps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list(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converted_cels_temps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converted_fahr_temps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[212.0, 104.0, 176.0]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converted_cels_temps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[100.0, 40.0, 80.0]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996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cels_temps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[100, 40, 80]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converted_fahr_temps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list(map(lambda c: 9 / 5 * c + 32,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cels_temps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fahr_temps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[212, 104, 176]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converted_cels_temps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list(map(lambda f: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(f - 32) * 5 / 9,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fahr_temps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79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converted_fahr_temps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[212.0, 104.0, 176.0]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converted_cels_temps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[100.0, 40.0, 80.0]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8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Python Advanced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57952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question_mark_finder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(word):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if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word.find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('?') != -1: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return True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return False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61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text = [["You've",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gotta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', 'ask', 'yourself', 'a', 'question'], ['do', 'I', 'feel', 'lucky?', '…well'], ['do',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ya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', 'punk?']]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filtered = filter(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question_mark_finder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, [word for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sublist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in text for word in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sublist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])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print(list(filtered))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53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Map, Filter and 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print(list(filtered))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['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lucky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?', 'punk?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]</a:t>
            </a: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207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Python Multithreading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3020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Process – instance of a computer application with three components: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Executable program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Associated data required (variables, workspace, buffers,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Execution context (i.e., State of process)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Thread – entity within a process (executed by a scheduler)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Smallest unit of processing (i.e., sequence of instructions that can be independently executed) performed at the OS level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9916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Multithreading - ability of a processor to execute multiple threads concurrently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Note: Concurrency allows multiple tasks to execute one at a time in an interleaving manner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Only one thread can be executed at a time due to </a:t>
            </a:r>
            <a:r>
              <a:rPr lang="de-DE" sz="1800" dirty="0"/>
              <a:t>Python GIL</a:t>
            </a:r>
            <a:endParaRPr lang="en-CA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Useful for IO-bound processes (e.g., reading and writing files from a network or database)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Multiprocessing - ability of a system to run multiple processors in parallel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Note: Parallelism allows multiple tasks to execute simultaneously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Useful for CPU-bound processes (e.g., computationally heavy tasks)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22459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07B48-9766-13D0-F847-B5718298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4" y="1538075"/>
            <a:ext cx="7630049" cy="30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7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5" y="1538075"/>
            <a:ext cx="4845176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Multiple threads can exist within one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Within one process, threads share memory and the state of the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Each thread contains an independent register set and local variables (stored in stack)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All threads of a process share global variables (stored in heap) and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5A05BE1-10B3-C56C-1D6A-E6B1A7B394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2800" y="1538075"/>
            <a:ext cx="2406776" cy="30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69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Thread states include the following: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New thread – Thread is not initiated and not allocated any resources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Runnable –Thread is waiting to run based on the direction of the scheduler and has the required resources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Running – Thread with a stream of executing instructions and can lead to a non-running state or die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Not-running – Thread is paused due to another thread taking precedence or the thread is waiting for a long-running IO operation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Dead – Thread has terminated due to it has reached the natural end of its stream of execution or the thread has been killed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82633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threading, time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sleeper(t, name):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print(f'{name} going to sleep for {t}s')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time.sleep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(t)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print(f'{name} has awoken from sleep')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8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Brackets containing an expression that is executed for each element within a For loop (with a conditional test)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Provides a short and concise way to create a new list based on existing an </a:t>
            </a:r>
            <a:r>
              <a:rPr lang="en-CA" sz="1800" dirty="0" err="1"/>
              <a:t>iterable</a:t>
            </a:r>
            <a:r>
              <a:rPr lang="en-CA" sz="1800" dirty="0"/>
              <a:t>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242413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9000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threading.Thread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target = sleeper,                    #callable object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name = 'thread1',                    #thread name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(5, 'thread1')                #arguments as a tuple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195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9000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t2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threading.Thread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target = sleeper,                    #callable object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name = 'thread2',                    #thread name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(4.5, 'thread2')              #arguments as a tuple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091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9000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t.start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                    #starts the thread execution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t2.start()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print(f'{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threading.active_count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()} active threads')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t.join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                     #wait until thread is completed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t2.join()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print('program has terminated')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014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9000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thread1 going to sleep for 5 seconds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thread2 going to sleep for 4.5 seconds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2 active threads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thread2 has woken from sleep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thread1 has woken from sleep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program has terminated.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074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– Multiple Threads: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threading, logging, time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thread_function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(name):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logging.info("Thread %s: starting", name)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time.sleep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(2)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logging.info("Thread %s: finishing", 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173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– Multiple Threads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if __name__ == "__main__":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format = "%(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asctime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)s: %(message)s"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logging.basicConfig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(format=format, level=logging.INFO,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       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datefmt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="%H:%M:%S")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816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– Multiple Threads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855076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threads = list()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for index in range(3):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logging.info("Main    : create and start thread %d.", index)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x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threading.Thread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(target=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thread_function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,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args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=(index,))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threads.append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x.start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240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– Multiple Threads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for index, thread in enumerate(threads):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logging.info("Main    : before joining thread %d.", index)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thread.join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logging.info("Main    : thread %d done", index)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096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9000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create and start thread 0.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0: starting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create and start thread 1.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1: starting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create and start thread 2.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2: starting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before joining thread 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349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6670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9000"/>
            <a:ext cx="7632000" cy="266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2: finishing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1: finishing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0: finishing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thread 0 done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before joining thread 1.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thread 1 done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before joining thread 2.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    : thread 2 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998737" y="3157739"/>
            <a:ext cx="26670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91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General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for 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&lt;&lt;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item&gt;&gt; in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iterable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if &lt;&lt;condition&gt;&gt;: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&lt;&lt;expression&gt;&gt;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new_list.append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(&lt;&lt;item&gt;&gt;)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217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– Multiple Threads: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concurrent.futures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thread_function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(name):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logging.info("Thread %s: starting", name)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time.sleep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(2)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logging.info("Thread %s: finishing", 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995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– Multiple Threads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667003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7"/>
            <a:ext cx="7632000" cy="266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if __name__ == "__main__":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format = "%(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asctime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)s: %(message)s"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logging.basicConfig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(format=format, level=logging.INFO,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       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datefmt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="%H:%M:%S")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with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concurrent.futures.ThreadPoolExecutor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max_workers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=3) as executor: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executor.map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thread_function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, range(3))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998738" y="3157739"/>
            <a:ext cx="2667003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583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9000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0: starting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1: starting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2: starting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1: finishing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0: finishing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Thread 2: finishing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247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Multithreading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Related Concepts: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Context Switching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Race Conditions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Deadlocks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Starvation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 err="1"/>
              <a:t>Livelock</a:t>
            </a:r>
            <a:endParaRPr lang="en-CA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722751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List comprehension syntax – Basic: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[&lt;&lt;expression&gt;&gt; for &lt;&lt;item&gt;&gt; in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iterable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45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List comprehension syntax – Advanced: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[&lt;&lt;expression&gt;&gt; for &lt;&lt;item&gt;&gt; in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iterable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&lt;&lt;condition&gt;&gt;]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98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for 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num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 range(20)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if num % 2 == 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new_list.append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(num)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25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new_list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[0, 2, 4, 6, 8, 10, 12, 14, 16, 18]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405441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2299</Words>
  <Application>Microsoft Office PowerPoint</Application>
  <PresentationFormat>On-screen Show (16:9)</PresentationFormat>
  <Paragraphs>361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Dosis</vt:lpstr>
      <vt:lpstr>Arial</vt:lpstr>
      <vt:lpstr>Wingdings</vt:lpstr>
      <vt:lpstr>Consolas</vt:lpstr>
      <vt:lpstr>Source Sans Pro</vt:lpstr>
      <vt:lpstr>Cerimon template</vt:lpstr>
      <vt:lpstr>Networking for Software Developers</vt:lpstr>
      <vt:lpstr>Agenda</vt:lpstr>
      <vt:lpstr>Python Advanced Concepts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Set &amp; Dictionary Comprehension</vt:lpstr>
      <vt:lpstr>Set &amp; Dictionary Comprehension</vt:lpstr>
      <vt:lpstr>Set &amp; Dictionary Comprehension</vt:lpstr>
      <vt:lpstr>Map, Filter and Reduce</vt:lpstr>
      <vt:lpstr>Map, Filter and Reduce</vt:lpstr>
      <vt:lpstr>Note on Lambda Function</vt:lpstr>
      <vt:lpstr>Note on Lambda Function</vt:lpstr>
      <vt:lpstr>Map, Filter and Reduce</vt:lpstr>
      <vt:lpstr>Map, Filter and Reduce</vt:lpstr>
      <vt:lpstr>Map, Filter and Reduce</vt:lpstr>
      <vt:lpstr>Map, Filter and Reduce</vt:lpstr>
      <vt:lpstr>Map, Filter and Reduce</vt:lpstr>
      <vt:lpstr>Map, Filter and Reduce</vt:lpstr>
      <vt:lpstr>Map, Filter and Reduce</vt:lpstr>
      <vt:lpstr>Map, Filter and Reduce</vt:lpstr>
      <vt:lpstr>Python 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63</cp:revision>
  <dcterms:modified xsi:type="dcterms:W3CDTF">2024-06-04T12:57:13Z</dcterms:modified>
</cp:coreProperties>
</file>