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0"/>
  </p:notesMasterIdLst>
  <p:sldIdLst>
    <p:sldId id="256" r:id="rId2"/>
    <p:sldId id="298" r:id="rId3"/>
    <p:sldId id="584" r:id="rId4"/>
    <p:sldId id="547" r:id="rId5"/>
    <p:sldId id="603" r:id="rId6"/>
    <p:sldId id="602" r:id="rId7"/>
    <p:sldId id="604" r:id="rId8"/>
    <p:sldId id="624" r:id="rId9"/>
    <p:sldId id="605" r:id="rId10"/>
    <p:sldId id="606" r:id="rId11"/>
    <p:sldId id="612" r:id="rId12"/>
    <p:sldId id="607" r:id="rId13"/>
    <p:sldId id="610" r:id="rId14"/>
    <p:sldId id="609" r:id="rId15"/>
    <p:sldId id="611" r:id="rId16"/>
    <p:sldId id="613" r:id="rId17"/>
    <p:sldId id="614" r:id="rId18"/>
    <p:sldId id="311" r:id="rId19"/>
  </p:sldIdLst>
  <p:sldSz cx="9144000" cy="5143500" type="screen16x9"/>
  <p:notesSz cx="6858000" cy="9144000"/>
  <p:embeddedFontLst>
    <p:embeddedFont>
      <p:font typeface="Dosis" panose="020B0604020202020204" charset="0"/>
      <p:regular r:id="rId21"/>
      <p:bold r:id="rId22"/>
    </p:embeddedFont>
    <p:embeddedFont>
      <p:font typeface="Source Code Pro" panose="020B0509030403020204" pitchFamily="49" charset="0"/>
      <p:regular r:id="rId23"/>
      <p:bold r:id="rId24"/>
      <p:italic r:id="rId25"/>
      <p:boldItalic r:id="rId26"/>
    </p:embeddedFont>
    <p:embeddedFont>
      <p:font typeface="Source Sans Pro" panose="020B050303040302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  <a:srgbClr val="0DB7C4"/>
    <a:srgbClr val="415665"/>
    <a:srgbClr val="F6F6F6"/>
    <a:srgbClr val="C7EEF1"/>
    <a:srgbClr val="A7E5E9"/>
    <a:srgbClr val="A7C6E9"/>
    <a:srgbClr val="B2E8EC"/>
    <a:srgbClr val="C4E1EE"/>
    <a:srgbClr val="BCD4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896514-1AA1-4EE5-A447-7E556EC08B63}">
  <a:tblStyle styleId="{B3896514-1AA1-4EE5-A447-7E556EC08B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EE65728-0D21-4A9D-A831-D487195EC54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6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822" y="10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74885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473680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841679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669790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289388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554052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767844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31610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46821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45972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29550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0618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73082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72030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09430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26415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-150" y="4156675"/>
            <a:ext cx="9144000" cy="27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-150" y="0"/>
            <a:ext cx="9144000" cy="415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525225"/>
            <a:ext cx="5309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 rot="10800000">
            <a:off x="-150" y="3082200"/>
            <a:ext cx="9144000" cy="68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 flipH="1">
            <a:off x="-150" y="0"/>
            <a:ext cx="9144000" cy="3082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1907659"/>
            <a:ext cx="5008200" cy="10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85800" y="3082250"/>
            <a:ext cx="5008200" cy="6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 rot="10800000">
            <a:off x="-150" y="3769825"/>
            <a:ext cx="9144000" cy="6876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 flipH="1">
            <a:off x="-150" y="0"/>
            <a:ext cx="9144000" cy="376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1616475" y="0"/>
            <a:ext cx="5910900" cy="3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▹"/>
              <a:defRPr i="1">
                <a:solidFill>
                  <a:srgbClr val="FFFFFF"/>
                </a:solidFill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▸"/>
              <a:defRPr i="1">
                <a:solidFill>
                  <a:srgbClr val="FFFFFF"/>
                </a:solidFill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⬩"/>
              <a:defRPr i="1">
                <a:solidFill>
                  <a:srgbClr val="FFFFFF"/>
                </a:solidFill>
              </a:defRPr>
            </a:lvl3pPr>
            <a:lvl4pPr marL="1828800" lvl="3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⬞"/>
              <a:defRPr i="1">
                <a:solidFill>
                  <a:srgbClr val="FFFFFF"/>
                </a:solidFill>
              </a:defRPr>
            </a:lvl4pPr>
            <a:lvl5pPr marL="2286000" lvl="4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i="1">
                <a:solidFill>
                  <a:srgbClr val="FFFFFF"/>
                </a:solidFill>
              </a:defRPr>
            </a:lvl5pPr>
            <a:lvl6pPr marL="2743200" lvl="5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i="1">
                <a:solidFill>
                  <a:srgbClr val="FFFFFF"/>
                </a:solidFill>
              </a:defRPr>
            </a:lvl6pPr>
            <a:lvl7pPr marL="3200400" lvl="6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i="1">
                <a:solidFill>
                  <a:srgbClr val="FFFFFF"/>
                </a:solidFill>
              </a:defRPr>
            </a:lvl7pPr>
            <a:lvl8pPr marL="3657600" lvl="7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i="1">
                <a:solidFill>
                  <a:srgbClr val="FFFFFF"/>
                </a:solidFill>
              </a:defRPr>
            </a:lvl8pPr>
            <a:lvl9pPr marL="4114800" lvl="8" indent="-3429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/>
          <p:nvPr/>
        </p:nvSpPr>
        <p:spPr>
          <a:xfrm>
            <a:off x="3593400" y="3670520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dk2"/>
                </a:solidFill>
              </a:rPr>
              <a:t>”</a:t>
            </a:r>
            <a:endParaRPr sz="7200" b="1">
              <a:solidFill>
                <a:schemeClr val="dk2"/>
              </a:solidFill>
            </a:endParaRP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⬞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image background">
  <p:cSld name="TITLE_ONLY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/>
          <p:nvPr/>
        </p:nvSpPr>
        <p:spPr>
          <a:xfrm flipH="1">
            <a:off x="-75" y="0"/>
            <a:ext cx="1851600" cy="5143500"/>
          </a:xfrm>
          <a:prstGeom prst="rect">
            <a:avLst/>
          </a:prstGeom>
          <a:solidFill>
            <a:srgbClr val="0DB7C4">
              <a:alpha val="3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9"/>
          <p:cNvSpPr/>
          <p:nvPr/>
        </p:nvSpPr>
        <p:spPr>
          <a:xfrm flipH="1">
            <a:off x="-75" y="0"/>
            <a:ext cx="1851600" cy="11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235225" y="1292400"/>
            <a:ext cx="1381200" cy="11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1851600" cy="114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Char char="▹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⬞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5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>
            <a:spLocks noGrp="1"/>
          </p:cNvSpPr>
          <p:nvPr>
            <p:ph type="ctrTitle"/>
          </p:nvPr>
        </p:nvSpPr>
        <p:spPr>
          <a:xfrm>
            <a:off x="685799" y="1862281"/>
            <a:ext cx="7155493" cy="16697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Networking for Software Developers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406ED5-8A90-D624-45E6-1C13B2856D14}"/>
              </a:ext>
            </a:extLst>
          </p:cNvPr>
          <p:cNvSpPr/>
          <p:nvPr/>
        </p:nvSpPr>
        <p:spPr>
          <a:xfrm>
            <a:off x="487679" y="1862280"/>
            <a:ext cx="60333" cy="1669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E33290-A7FA-32C0-4DA3-F46CD621E22D}"/>
              </a:ext>
            </a:extLst>
          </p:cNvPr>
          <p:cNvSpPr txBox="1"/>
          <p:nvPr/>
        </p:nvSpPr>
        <p:spPr>
          <a:xfrm>
            <a:off x="685799" y="4152900"/>
            <a:ext cx="4572000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chemeClr val="lt1"/>
              </a:buClr>
              <a:buSzPts val="6000"/>
              <a:buFont typeface="Dosis"/>
              <a:buNone/>
              <a:defRPr sz="60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>
              <a:buClr>
                <a:schemeClr val="lt1"/>
              </a:buClr>
              <a:buSzPts val="6000"/>
              <a:buFont typeface="Dosis"/>
              <a:buNone/>
              <a:defRPr sz="60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>
              <a:buClr>
                <a:schemeClr val="lt1"/>
              </a:buClr>
              <a:buSzPts val="6000"/>
              <a:buFont typeface="Dosis"/>
              <a:buNone/>
              <a:defRPr sz="60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>
              <a:buClr>
                <a:schemeClr val="lt1"/>
              </a:buClr>
              <a:buSzPts val="6000"/>
              <a:buFont typeface="Dosis"/>
              <a:buNone/>
              <a:defRPr sz="60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>
              <a:buClr>
                <a:schemeClr val="lt1"/>
              </a:buClr>
              <a:buSzPts val="6000"/>
              <a:buFont typeface="Dosis"/>
              <a:buNone/>
              <a:defRPr sz="60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>
              <a:buClr>
                <a:schemeClr val="lt1"/>
              </a:buClr>
              <a:buSzPts val="6000"/>
              <a:buFont typeface="Dosis"/>
              <a:buNone/>
              <a:defRPr sz="60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>
              <a:buClr>
                <a:schemeClr val="lt1"/>
              </a:buClr>
              <a:buSzPts val="6000"/>
              <a:buFont typeface="Dosis"/>
              <a:buNone/>
              <a:defRPr sz="60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>
              <a:buClr>
                <a:schemeClr val="lt1"/>
              </a:buClr>
              <a:buSzPts val="6000"/>
              <a:buFont typeface="Dosis"/>
              <a:buNone/>
              <a:defRPr sz="60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>
              <a:buClr>
                <a:schemeClr val="lt1"/>
              </a:buClr>
              <a:buSzPts val="6000"/>
              <a:buFont typeface="Dosis"/>
              <a:buNone/>
              <a:defRPr sz="60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-CA" sz="1400" dirty="0">
                <a:solidFill>
                  <a:srgbClr val="415665"/>
                </a:solidFill>
              </a:rPr>
              <a:t>Lecture 6 – Part </a:t>
            </a:r>
            <a:r>
              <a:rPr lang="en-CA" sz="1400">
                <a:solidFill>
                  <a:srgbClr val="415665"/>
                </a:solidFill>
              </a:rPr>
              <a:t>I – </a:t>
            </a:r>
            <a:r>
              <a:rPr lang="en-CA" sz="1400" dirty="0">
                <a:solidFill>
                  <a:srgbClr val="415665"/>
                </a:solidFill>
              </a:rPr>
              <a:t>Summer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FTP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Application protocol that facilitates file transfers between two nodes (e.g., local and remote hosts) over TCP/IP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Predated TCP/IP and originally over Network Control Protocol (NCP)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Designed based on client-server architecture model with two communication channels :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Command (or control) channel – initiates the instruction and response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Data channel – facilitates the distribution of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Operates on Port 21 </a:t>
            </a:r>
            <a:r>
              <a:rPr lang="en-CA" sz="1800"/>
              <a:t>and 20 **</a:t>
            </a:r>
            <a:endParaRPr lang="en-CA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10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1990434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FTP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No encryption support and blocked by many entities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Replaced with newer protocols: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FTP Secure (FTPS)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File Transfer Protocol over explicit TLS/SSL (FTPES)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SSH or Secure FTP (SFTP) – Port 22 **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11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2455723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FTP Connection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Communication and data transfer process supported via: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FTP client – application available on client nodes that communicates with FTP servers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FTP server – physical nodes and software components that are responsible for file storage and sharing across networks (i.e., internet)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Connection typically requires credentials to the servers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Servers may allow all or portion of its content available without a login via anonymous FTP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12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2114971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FTP – Active Mode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13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3C409C4B-60AA-DC55-5DD4-3C7140E325E4}"/>
              </a:ext>
            </a:extLst>
          </p:cNvPr>
          <p:cNvSpPr/>
          <p:nvPr/>
        </p:nvSpPr>
        <p:spPr>
          <a:xfrm>
            <a:off x="1697183" y="2125340"/>
            <a:ext cx="5832762" cy="2405096"/>
          </a:xfrm>
          <a:custGeom>
            <a:avLst/>
            <a:gdLst>
              <a:gd name="connsiteX0" fmla="*/ 0 w 159026"/>
              <a:gd name="connsiteY0" fmla="*/ 0 h 2359818"/>
              <a:gd name="connsiteX1" fmla="*/ 132522 w 159026"/>
              <a:gd name="connsiteY1" fmla="*/ 1974574 h 2359818"/>
              <a:gd name="connsiteX2" fmla="*/ 159026 w 159026"/>
              <a:gd name="connsiteY2" fmla="*/ 2358887 h 2359818"/>
              <a:gd name="connsiteX0" fmla="*/ 0 w 1845375"/>
              <a:gd name="connsiteY0" fmla="*/ 0 h 2373138"/>
              <a:gd name="connsiteX1" fmla="*/ 1709530 w 1845375"/>
              <a:gd name="connsiteY1" fmla="*/ 1987826 h 2373138"/>
              <a:gd name="connsiteX2" fmla="*/ 1736034 w 1845375"/>
              <a:gd name="connsiteY2" fmla="*/ 2372139 h 2373138"/>
              <a:gd name="connsiteX0" fmla="*/ 0 w 1736034"/>
              <a:gd name="connsiteY0" fmla="*/ 0 h 2372146"/>
              <a:gd name="connsiteX1" fmla="*/ 649356 w 1736034"/>
              <a:gd name="connsiteY1" fmla="*/ 106017 h 2372146"/>
              <a:gd name="connsiteX2" fmla="*/ 1736034 w 1736034"/>
              <a:gd name="connsiteY2" fmla="*/ 2372139 h 2372146"/>
              <a:gd name="connsiteX0" fmla="*/ 0 w 1736034"/>
              <a:gd name="connsiteY0" fmla="*/ 0 h 2372139"/>
              <a:gd name="connsiteX1" fmla="*/ 649356 w 1736034"/>
              <a:gd name="connsiteY1" fmla="*/ 106017 h 2372139"/>
              <a:gd name="connsiteX2" fmla="*/ 1391478 w 1736034"/>
              <a:gd name="connsiteY2" fmla="*/ 1577008 h 2372139"/>
              <a:gd name="connsiteX3" fmla="*/ 1736034 w 1736034"/>
              <a:gd name="connsiteY3" fmla="*/ 2372139 h 2372139"/>
              <a:gd name="connsiteX0" fmla="*/ 0 w 1736034"/>
              <a:gd name="connsiteY0" fmla="*/ 0 h 2372139"/>
              <a:gd name="connsiteX1" fmla="*/ 649356 w 1736034"/>
              <a:gd name="connsiteY1" fmla="*/ 106017 h 2372139"/>
              <a:gd name="connsiteX2" fmla="*/ 596348 w 1736034"/>
              <a:gd name="connsiteY2" fmla="*/ 1974573 h 2372139"/>
              <a:gd name="connsiteX3" fmla="*/ 1736034 w 1736034"/>
              <a:gd name="connsiteY3" fmla="*/ 2372139 h 2372139"/>
              <a:gd name="connsiteX0" fmla="*/ 0 w 1736034"/>
              <a:gd name="connsiteY0" fmla="*/ 0 h 2372139"/>
              <a:gd name="connsiteX1" fmla="*/ 649356 w 1736034"/>
              <a:gd name="connsiteY1" fmla="*/ 106017 h 2372139"/>
              <a:gd name="connsiteX2" fmla="*/ 596348 w 1736034"/>
              <a:gd name="connsiteY2" fmla="*/ 1974573 h 2372139"/>
              <a:gd name="connsiteX3" fmla="*/ 1073426 w 1736034"/>
              <a:gd name="connsiteY3" fmla="*/ 2252870 h 2372139"/>
              <a:gd name="connsiteX4" fmla="*/ 1736034 w 1736034"/>
              <a:gd name="connsiteY4" fmla="*/ 2372139 h 2372139"/>
              <a:gd name="connsiteX0" fmla="*/ 6918729 w 7995369"/>
              <a:gd name="connsiteY0" fmla="*/ 0 h 2254609"/>
              <a:gd name="connsiteX1" fmla="*/ 7568085 w 7995369"/>
              <a:gd name="connsiteY1" fmla="*/ 106017 h 2254609"/>
              <a:gd name="connsiteX2" fmla="*/ 7515077 w 7995369"/>
              <a:gd name="connsiteY2" fmla="*/ 1974573 h 2254609"/>
              <a:gd name="connsiteX3" fmla="*/ 7992155 w 7995369"/>
              <a:gd name="connsiteY3" fmla="*/ 2252870 h 2254609"/>
              <a:gd name="connsiteX4" fmla="*/ 1093 w 7995369"/>
              <a:gd name="connsiteY4" fmla="*/ 490330 h 2254609"/>
              <a:gd name="connsiteX0" fmla="*/ 7623145 w 8298460"/>
              <a:gd name="connsiteY0" fmla="*/ 0 h 2116991"/>
              <a:gd name="connsiteX1" fmla="*/ 8272501 w 8298460"/>
              <a:gd name="connsiteY1" fmla="*/ 106017 h 2116991"/>
              <a:gd name="connsiteX2" fmla="*/ 8219493 w 8298460"/>
              <a:gd name="connsiteY2" fmla="*/ 1974573 h 2116991"/>
              <a:gd name="connsiteX3" fmla="*/ 3145 w 8298460"/>
              <a:gd name="connsiteY3" fmla="*/ 1961322 h 2116991"/>
              <a:gd name="connsiteX4" fmla="*/ 705509 w 8298460"/>
              <a:gd name="connsiteY4" fmla="*/ 490330 h 2116991"/>
              <a:gd name="connsiteX0" fmla="*/ 8150148 w 8825463"/>
              <a:gd name="connsiteY0" fmla="*/ 0 h 2153832"/>
              <a:gd name="connsiteX1" fmla="*/ 8799504 w 8825463"/>
              <a:gd name="connsiteY1" fmla="*/ 106017 h 2153832"/>
              <a:gd name="connsiteX2" fmla="*/ 8746496 w 8825463"/>
              <a:gd name="connsiteY2" fmla="*/ 1974573 h 2153832"/>
              <a:gd name="connsiteX3" fmla="*/ 530148 w 8825463"/>
              <a:gd name="connsiteY3" fmla="*/ 1961322 h 2153832"/>
              <a:gd name="connsiteX4" fmla="*/ 861453 w 8825463"/>
              <a:gd name="connsiteY4" fmla="*/ 1378227 h 2153832"/>
              <a:gd name="connsiteX5" fmla="*/ 1232512 w 8825463"/>
              <a:gd name="connsiteY5" fmla="*/ 490330 h 2153832"/>
              <a:gd name="connsiteX0" fmla="*/ 8230971 w 8906286"/>
              <a:gd name="connsiteY0" fmla="*/ 0 h 2153832"/>
              <a:gd name="connsiteX1" fmla="*/ 8880327 w 8906286"/>
              <a:gd name="connsiteY1" fmla="*/ 106017 h 2153832"/>
              <a:gd name="connsiteX2" fmla="*/ 8827319 w 8906286"/>
              <a:gd name="connsiteY2" fmla="*/ 1974573 h 2153832"/>
              <a:gd name="connsiteX3" fmla="*/ 610971 w 8906286"/>
              <a:gd name="connsiteY3" fmla="*/ 1961322 h 2153832"/>
              <a:gd name="connsiteX4" fmla="*/ 610972 w 8906286"/>
              <a:gd name="connsiteY4" fmla="*/ 503584 h 2153832"/>
              <a:gd name="connsiteX5" fmla="*/ 1313335 w 8906286"/>
              <a:gd name="connsiteY5" fmla="*/ 490330 h 2153832"/>
              <a:gd name="connsiteX0" fmla="*/ 8230971 w 8906286"/>
              <a:gd name="connsiteY0" fmla="*/ 0 h 2153832"/>
              <a:gd name="connsiteX1" fmla="*/ 8880327 w 8906286"/>
              <a:gd name="connsiteY1" fmla="*/ 106017 h 2153832"/>
              <a:gd name="connsiteX2" fmla="*/ 8827319 w 8906286"/>
              <a:gd name="connsiteY2" fmla="*/ 1974573 h 2153832"/>
              <a:gd name="connsiteX3" fmla="*/ 610971 w 8906286"/>
              <a:gd name="connsiteY3" fmla="*/ 1961322 h 2153832"/>
              <a:gd name="connsiteX4" fmla="*/ 610972 w 8906286"/>
              <a:gd name="connsiteY4" fmla="*/ 503584 h 2153832"/>
              <a:gd name="connsiteX5" fmla="*/ 1313335 w 8906286"/>
              <a:gd name="connsiteY5" fmla="*/ 490330 h 2153832"/>
              <a:gd name="connsiteX0" fmla="*/ 8230971 w 8930615"/>
              <a:gd name="connsiteY0" fmla="*/ 0 h 2153832"/>
              <a:gd name="connsiteX1" fmla="*/ 8880327 w 8930615"/>
              <a:gd name="connsiteY1" fmla="*/ 106017 h 2153832"/>
              <a:gd name="connsiteX2" fmla="*/ 8827319 w 8930615"/>
              <a:gd name="connsiteY2" fmla="*/ 1974573 h 2153832"/>
              <a:gd name="connsiteX3" fmla="*/ 610971 w 8930615"/>
              <a:gd name="connsiteY3" fmla="*/ 1961322 h 2153832"/>
              <a:gd name="connsiteX4" fmla="*/ 610972 w 8930615"/>
              <a:gd name="connsiteY4" fmla="*/ 503584 h 2153832"/>
              <a:gd name="connsiteX5" fmla="*/ 1313335 w 8930615"/>
              <a:gd name="connsiteY5" fmla="*/ 490330 h 2153832"/>
              <a:gd name="connsiteX0" fmla="*/ 8230971 w 8930615"/>
              <a:gd name="connsiteY0" fmla="*/ 0 h 2025336"/>
              <a:gd name="connsiteX1" fmla="*/ 8880327 w 8930615"/>
              <a:gd name="connsiteY1" fmla="*/ 106017 h 2025336"/>
              <a:gd name="connsiteX2" fmla="*/ 8827319 w 8930615"/>
              <a:gd name="connsiteY2" fmla="*/ 1974573 h 2025336"/>
              <a:gd name="connsiteX3" fmla="*/ 610971 w 8930615"/>
              <a:gd name="connsiteY3" fmla="*/ 1961322 h 2025336"/>
              <a:gd name="connsiteX4" fmla="*/ 610972 w 8930615"/>
              <a:gd name="connsiteY4" fmla="*/ 503584 h 2025336"/>
              <a:gd name="connsiteX5" fmla="*/ 1313335 w 8930615"/>
              <a:gd name="connsiteY5" fmla="*/ 490330 h 2025336"/>
              <a:gd name="connsiteX0" fmla="*/ 8230971 w 8930615"/>
              <a:gd name="connsiteY0" fmla="*/ 0 h 2010516"/>
              <a:gd name="connsiteX1" fmla="*/ 8880327 w 8930615"/>
              <a:gd name="connsiteY1" fmla="*/ 106017 h 2010516"/>
              <a:gd name="connsiteX2" fmla="*/ 8827319 w 8930615"/>
              <a:gd name="connsiteY2" fmla="*/ 1974573 h 2010516"/>
              <a:gd name="connsiteX3" fmla="*/ 610971 w 8930615"/>
              <a:gd name="connsiteY3" fmla="*/ 1961322 h 2010516"/>
              <a:gd name="connsiteX4" fmla="*/ 610972 w 8930615"/>
              <a:gd name="connsiteY4" fmla="*/ 503584 h 2010516"/>
              <a:gd name="connsiteX5" fmla="*/ 1313335 w 8930615"/>
              <a:gd name="connsiteY5" fmla="*/ 490330 h 2010516"/>
              <a:gd name="connsiteX0" fmla="*/ 8230971 w 8930615"/>
              <a:gd name="connsiteY0" fmla="*/ 0 h 2042307"/>
              <a:gd name="connsiteX1" fmla="*/ 8880327 w 8930615"/>
              <a:gd name="connsiteY1" fmla="*/ 106017 h 2042307"/>
              <a:gd name="connsiteX2" fmla="*/ 8827319 w 8930615"/>
              <a:gd name="connsiteY2" fmla="*/ 1974573 h 2042307"/>
              <a:gd name="connsiteX3" fmla="*/ 610971 w 8930615"/>
              <a:gd name="connsiteY3" fmla="*/ 2014331 h 2042307"/>
              <a:gd name="connsiteX4" fmla="*/ 610972 w 8930615"/>
              <a:gd name="connsiteY4" fmla="*/ 503584 h 2042307"/>
              <a:gd name="connsiteX5" fmla="*/ 1313335 w 8930615"/>
              <a:gd name="connsiteY5" fmla="*/ 490330 h 2042307"/>
              <a:gd name="connsiteX0" fmla="*/ 7667032 w 8366676"/>
              <a:gd name="connsiteY0" fmla="*/ 0 h 2042307"/>
              <a:gd name="connsiteX1" fmla="*/ 8316388 w 8366676"/>
              <a:gd name="connsiteY1" fmla="*/ 106017 h 2042307"/>
              <a:gd name="connsiteX2" fmla="*/ 8263380 w 8366676"/>
              <a:gd name="connsiteY2" fmla="*/ 1974573 h 2042307"/>
              <a:gd name="connsiteX3" fmla="*/ 47032 w 8366676"/>
              <a:gd name="connsiteY3" fmla="*/ 2014331 h 2042307"/>
              <a:gd name="connsiteX4" fmla="*/ 47033 w 8366676"/>
              <a:gd name="connsiteY4" fmla="*/ 503584 h 2042307"/>
              <a:gd name="connsiteX5" fmla="*/ 749396 w 8366676"/>
              <a:gd name="connsiteY5" fmla="*/ 490330 h 2042307"/>
              <a:gd name="connsiteX0" fmla="*/ 7667032 w 8366676"/>
              <a:gd name="connsiteY0" fmla="*/ 0 h 2042307"/>
              <a:gd name="connsiteX1" fmla="*/ 8316388 w 8366676"/>
              <a:gd name="connsiteY1" fmla="*/ 106017 h 2042307"/>
              <a:gd name="connsiteX2" fmla="*/ 8263380 w 8366676"/>
              <a:gd name="connsiteY2" fmla="*/ 1974573 h 2042307"/>
              <a:gd name="connsiteX3" fmla="*/ 47032 w 8366676"/>
              <a:gd name="connsiteY3" fmla="*/ 2014331 h 2042307"/>
              <a:gd name="connsiteX4" fmla="*/ 47033 w 8366676"/>
              <a:gd name="connsiteY4" fmla="*/ 503584 h 2042307"/>
              <a:gd name="connsiteX5" fmla="*/ 669883 w 8366676"/>
              <a:gd name="connsiteY5" fmla="*/ 397565 h 2042307"/>
              <a:gd name="connsiteX0" fmla="*/ 7667032 w 8366676"/>
              <a:gd name="connsiteY0" fmla="*/ 0 h 2042307"/>
              <a:gd name="connsiteX1" fmla="*/ 8316388 w 8366676"/>
              <a:gd name="connsiteY1" fmla="*/ 106017 h 2042307"/>
              <a:gd name="connsiteX2" fmla="*/ 8263380 w 8366676"/>
              <a:gd name="connsiteY2" fmla="*/ 1974573 h 2042307"/>
              <a:gd name="connsiteX3" fmla="*/ 47032 w 8366676"/>
              <a:gd name="connsiteY3" fmla="*/ 2014331 h 2042307"/>
              <a:gd name="connsiteX4" fmla="*/ 47033 w 8366676"/>
              <a:gd name="connsiteY4" fmla="*/ 503584 h 2042307"/>
              <a:gd name="connsiteX5" fmla="*/ 669883 w 8366676"/>
              <a:gd name="connsiteY5" fmla="*/ 397565 h 2042307"/>
              <a:gd name="connsiteX0" fmla="*/ 7667032 w 8366676"/>
              <a:gd name="connsiteY0" fmla="*/ 0 h 2042307"/>
              <a:gd name="connsiteX1" fmla="*/ 8316388 w 8366676"/>
              <a:gd name="connsiteY1" fmla="*/ 106017 h 2042307"/>
              <a:gd name="connsiteX2" fmla="*/ 8263380 w 8366676"/>
              <a:gd name="connsiteY2" fmla="*/ 1974573 h 2042307"/>
              <a:gd name="connsiteX3" fmla="*/ 47032 w 8366676"/>
              <a:gd name="connsiteY3" fmla="*/ 2014331 h 2042307"/>
              <a:gd name="connsiteX4" fmla="*/ 47033 w 8366676"/>
              <a:gd name="connsiteY4" fmla="*/ 503584 h 2042307"/>
              <a:gd name="connsiteX5" fmla="*/ 669883 w 8366676"/>
              <a:gd name="connsiteY5" fmla="*/ 397565 h 2042307"/>
              <a:gd name="connsiteX0" fmla="*/ 7620000 w 8319644"/>
              <a:gd name="connsiteY0" fmla="*/ 0 h 2042307"/>
              <a:gd name="connsiteX1" fmla="*/ 8269356 w 8319644"/>
              <a:gd name="connsiteY1" fmla="*/ 106017 h 2042307"/>
              <a:gd name="connsiteX2" fmla="*/ 8216348 w 8319644"/>
              <a:gd name="connsiteY2" fmla="*/ 1974573 h 2042307"/>
              <a:gd name="connsiteX3" fmla="*/ 0 w 8319644"/>
              <a:gd name="connsiteY3" fmla="*/ 2014331 h 2042307"/>
              <a:gd name="connsiteX4" fmla="*/ 1 w 8319644"/>
              <a:gd name="connsiteY4" fmla="*/ 503584 h 2042307"/>
              <a:gd name="connsiteX5" fmla="*/ 622851 w 8319644"/>
              <a:gd name="connsiteY5" fmla="*/ 397565 h 2042307"/>
              <a:gd name="connsiteX0" fmla="*/ 7620000 w 8319644"/>
              <a:gd name="connsiteY0" fmla="*/ 55883 h 2098190"/>
              <a:gd name="connsiteX1" fmla="*/ 8269356 w 8319644"/>
              <a:gd name="connsiteY1" fmla="*/ 161900 h 2098190"/>
              <a:gd name="connsiteX2" fmla="*/ 8216348 w 8319644"/>
              <a:gd name="connsiteY2" fmla="*/ 2030456 h 2098190"/>
              <a:gd name="connsiteX3" fmla="*/ 0 w 8319644"/>
              <a:gd name="connsiteY3" fmla="*/ 2070214 h 2098190"/>
              <a:gd name="connsiteX4" fmla="*/ 1 w 8319644"/>
              <a:gd name="connsiteY4" fmla="*/ 559467 h 2098190"/>
              <a:gd name="connsiteX5" fmla="*/ 622851 w 8319644"/>
              <a:gd name="connsiteY5" fmla="*/ 453448 h 2098190"/>
              <a:gd name="connsiteX0" fmla="*/ 7620000 w 8319644"/>
              <a:gd name="connsiteY0" fmla="*/ 0 h 2042307"/>
              <a:gd name="connsiteX1" fmla="*/ 8269356 w 8319644"/>
              <a:gd name="connsiteY1" fmla="*/ 106017 h 2042307"/>
              <a:gd name="connsiteX2" fmla="*/ 8216348 w 8319644"/>
              <a:gd name="connsiteY2" fmla="*/ 1974573 h 2042307"/>
              <a:gd name="connsiteX3" fmla="*/ 0 w 8319644"/>
              <a:gd name="connsiteY3" fmla="*/ 2014331 h 2042307"/>
              <a:gd name="connsiteX4" fmla="*/ 1 w 8319644"/>
              <a:gd name="connsiteY4" fmla="*/ 503584 h 2042307"/>
              <a:gd name="connsiteX5" fmla="*/ 622851 w 8319644"/>
              <a:gd name="connsiteY5" fmla="*/ 397565 h 2042307"/>
              <a:gd name="connsiteX0" fmla="*/ 7620000 w 8273645"/>
              <a:gd name="connsiteY0" fmla="*/ 0 h 2042307"/>
              <a:gd name="connsiteX1" fmla="*/ 8269356 w 8273645"/>
              <a:gd name="connsiteY1" fmla="*/ 106017 h 2042307"/>
              <a:gd name="connsiteX2" fmla="*/ 8216348 w 8273645"/>
              <a:gd name="connsiteY2" fmla="*/ 1974573 h 2042307"/>
              <a:gd name="connsiteX3" fmla="*/ 0 w 8273645"/>
              <a:gd name="connsiteY3" fmla="*/ 2014331 h 2042307"/>
              <a:gd name="connsiteX4" fmla="*/ 1 w 8273645"/>
              <a:gd name="connsiteY4" fmla="*/ 503584 h 2042307"/>
              <a:gd name="connsiteX5" fmla="*/ 622851 w 8273645"/>
              <a:gd name="connsiteY5" fmla="*/ 397565 h 2042307"/>
              <a:gd name="connsiteX0" fmla="*/ 7620000 w 8297456"/>
              <a:gd name="connsiteY0" fmla="*/ 0 h 2039201"/>
              <a:gd name="connsiteX1" fmla="*/ 8269356 w 8297456"/>
              <a:gd name="connsiteY1" fmla="*/ 106017 h 2039201"/>
              <a:gd name="connsiteX2" fmla="*/ 8256104 w 8297456"/>
              <a:gd name="connsiteY2" fmla="*/ 1961321 h 2039201"/>
              <a:gd name="connsiteX3" fmla="*/ 0 w 8297456"/>
              <a:gd name="connsiteY3" fmla="*/ 2014331 h 2039201"/>
              <a:gd name="connsiteX4" fmla="*/ 1 w 8297456"/>
              <a:gd name="connsiteY4" fmla="*/ 503584 h 2039201"/>
              <a:gd name="connsiteX5" fmla="*/ 622851 w 8297456"/>
              <a:gd name="connsiteY5" fmla="*/ 397565 h 2039201"/>
              <a:gd name="connsiteX0" fmla="*/ 7620000 w 8269356"/>
              <a:gd name="connsiteY0" fmla="*/ 0 h 2039201"/>
              <a:gd name="connsiteX1" fmla="*/ 8269356 w 8269356"/>
              <a:gd name="connsiteY1" fmla="*/ 106017 h 2039201"/>
              <a:gd name="connsiteX2" fmla="*/ 8256104 w 8269356"/>
              <a:gd name="connsiteY2" fmla="*/ 1961321 h 2039201"/>
              <a:gd name="connsiteX3" fmla="*/ 0 w 8269356"/>
              <a:gd name="connsiteY3" fmla="*/ 2014331 h 2039201"/>
              <a:gd name="connsiteX4" fmla="*/ 1 w 8269356"/>
              <a:gd name="connsiteY4" fmla="*/ 503584 h 2039201"/>
              <a:gd name="connsiteX5" fmla="*/ 622851 w 8269356"/>
              <a:gd name="connsiteY5" fmla="*/ 397565 h 2039201"/>
              <a:gd name="connsiteX0" fmla="*/ 7620000 w 8258988"/>
              <a:gd name="connsiteY0" fmla="*/ 0 h 2039201"/>
              <a:gd name="connsiteX1" fmla="*/ 8256656 w 8258988"/>
              <a:gd name="connsiteY1" fmla="*/ 26642 h 2039201"/>
              <a:gd name="connsiteX2" fmla="*/ 8256104 w 8258988"/>
              <a:gd name="connsiteY2" fmla="*/ 1961321 h 2039201"/>
              <a:gd name="connsiteX3" fmla="*/ 0 w 8258988"/>
              <a:gd name="connsiteY3" fmla="*/ 2014331 h 2039201"/>
              <a:gd name="connsiteX4" fmla="*/ 1 w 8258988"/>
              <a:gd name="connsiteY4" fmla="*/ 503584 h 2039201"/>
              <a:gd name="connsiteX5" fmla="*/ 622851 w 8258988"/>
              <a:gd name="connsiteY5" fmla="*/ 397565 h 2039201"/>
              <a:gd name="connsiteX0" fmla="*/ 7620000 w 8258988"/>
              <a:gd name="connsiteY0" fmla="*/ 0 h 2039201"/>
              <a:gd name="connsiteX1" fmla="*/ 8256656 w 8258988"/>
              <a:gd name="connsiteY1" fmla="*/ 26642 h 2039201"/>
              <a:gd name="connsiteX2" fmla="*/ 8256104 w 8258988"/>
              <a:gd name="connsiteY2" fmla="*/ 1961321 h 2039201"/>
              <a:gd name="connsiteX3" fmla="*/ 0 w 8258988"/>
              <a:gd name="connsiteY3" fmla="*/ 2014331 h 2039201"/>
              <a:gd name="connsiteX4" fmla="*/ 1 w 8258988"/>
              <a:gd name="connsiteY4" fmla="*/ 503584 h 2039201"/>
              <a:gd name="connsiteX5" fmla="*/ 622851 w 8258988"/>
              <a:gd name="connsiteY5" fmla="*/ 397565 h 2039201"/>
              <a:gd name="connsiteX0" fmla="*/ 7623175 w 8258988"/>
              <a:gd name="connsiteY0" fmla="*/ 0 h 2013801"/>
              <a:gd name="connsiteX1" fmla="*/ 8256656 w 8258988"/>
              <a:gd name="connsiteY1" fmla="*/ 1242 h 2013801"/>
              <a:gd name="connsiteX2" fmla="*/ 8256104 w 8258988"/>
              <a:gd name="connsiteY2" fmla="*/ 1935921 h 2013801"/>
              <a:gd name="connsiteX3" fmla="*/ 0 w 8258988"/>
              <a:gd name="connsiteY3" fmla="*/ 1988931 h 2013801"/>
              <a:gd name="connsiteX4" fmla="*/ 1 w 8258988"/>
              <a:gd name="connsiteY4" fmla="*/ 478184 h 2013801"/>
              <a:gd name="connsiteX5" fmla="*/ 622851 w 8258988"/>
              <a:gd name="connsiteY5" fmla="*/ 372165 h 2013801"/>
              <a:gd name="connsiteX0" fmla="*/ 7623175 w 8258988"/>
              <a:gd name="connsiteY0" fmla="*/ 2590 h 2016391"/>
              <a:gd name="connsiteX1" fmla="*/ 8256656 w 8258988"/>
              <a:gd name="connsiteY1" fmla="*/ 3832 h 2016391"/>
              <a:gd name="connsiteX2" fmla="*/ 8256104 w 8258988"/>
              <a:gd name="connsiteY2" fmla="*/ 1938511 h 2016391"/>
              <a:gd name="connsiteX3" fmla="*/ 0 w 8258988"/>
              <a:gd name="connsiteY3" fmla="*/ 1991521 h 2016391"/>
              <a:gd name="connsiteX4" fmla="*/ 1 w 8258988"/>
              <a:gd name="connsiteY4" fmla="*/ 480774 h 2016391"/>
              <a:gd name="connsiteX5" fmla="*/ 622851 w 8258988"/>
              <a:gd name="connsiteY5" fmla="*/ 374755 h 2016391"/>
              <a:gd name="connsiteX0" fmla="*/ 7623175 w 8256656"/>
              <a:gd name="connsiteY0" fmla="*/ 2590 h 2042788"/>
              <a:gd name="connsiteX1" fmla="*/ 8256656 w 8256656"/>
              <a:gd name="connsiteY1" fmla="*/ 3832 h 2042788"/>
              <a:gd name="connsiteX2" fmla="*/ 8249754 w 8256656"/>
              <a:gd name="connsiteY2" fmla="*/ 2008361 h 2042788"/>
              <a:gd name="connsiteX3" fmla="*/ 0 w 8256656"/>
              <a:gd name="connsiteY3" fmla="*/ 1991521 h 2042788"/>
              <a:gd name="connsiteX4" fmla="*/ 1 w 8256656"/>
              <a:gd name="connsiteY4" fmla="*/ 480774 h 2042788"/>
              <a:gd name="connsiteX5" fmla="*/ 622851 w 8256656"/>
              <a:gd name="connsiteY5" fmla="*/ 374755 h 2042788"/>
              <a:gd name="connsiteX0" fmla="*/ 7623175 w 8256656"/>
              <a:gd name="connsiteY0" fmla="*/ 2590 h 2029158"/>
              <a:gd name="connsiteX1" fmla="*/ 8256656 w 8256656"/>
              <a:gd name="connsiteY1" fmla="*/ 3832 h 2029158"/>
              <a:gd name="connsiteX2" fmla="*/ 8249754 w 8256656"/>
              <a:gd name="connsiteY2" fmla="*/ 2008361 h 2029158"/>
              <a:gd name="connsiteX3" fmla="*/ 0 w 8256656"/>
              <a:gd name="connsiteY3" fmla="*/ 1991521 h 2029158"/>
              <a:gd name="connsiteX4" fmla="*/ 1 w 8256656"/>
              <a:gd name="connsiteY4" fmla="*/ 480774 h 2029158"/>
              <a:gd name="connsiteX5" fmla="*/ 622851 w 8256656"/>
              <a:gd name="connsiteY5" fmla="*/ 374755 h 2029158"/>
              <a:gd name="connsiteX0" fmla="*/ 7623175 w 8256656"/>
              <a:gd name="connsiteY0" fmla="*/ 2590 h 2021105"/>
              <a:gd name="connsiteX1" fmla="*/ 8256656 w 8256656"/>
              <a:gd name="connsiteY1" fmla="*/ 3832 h 2021105"/>
              <a:gd name="connsiteX2" fmla="*/ 8249754 w 8256656"/>
              <a:gd name="connsiteY2" fmla="*/ 2008361 h 2021105"/>
              <a:gd name="connsiteX3" fmla="*/ 0 w 8256656"/>
              <a:gd name="connsiteY3" fmla="*/ 1991521 h 2021105"/>
              <a:gd name="connsiteX4" fmla="*/ 1 w 8256656"/>
              <a:gd name="connsiteY4" fmla="*/ 480774 h 2021105"/>
              <a:gd name="connsiteX5" fmla="*/ 622851 w 8256656"/>
              <a:gd name="connsiteY5" fmla="*/ 374755 h 2021105"/>
              <a:gd name="connsiteX0" fmla="*/ 7626349 w 8259830"/>
              <a:gd name="connsiteY0" fmla="*/ 2590 h 2021105"/>
              <a:gd name="connsiteX1" fmla="*/ 8259830 w 8259830"/>
              <a:gd name="connsiteY1" fmla="*/ 3832 h 2021105"/>
              <a:gd name="connsiteX2" fmla="*/ 8252928 w 8259830"/>
              <a:gd name="connsiteY2" fmla="*/ 2008361 h 2021105"/>
              <a:gd name="connsiteX3" fmla="*/ 3174 w 8259830"/>
              <a:gd name="connsiteY3" fmla="*/ 1991521 h 2021105"/>
              <a:gd name="connsiteX4" fmla="*/ 0 w 8259830"/>
              <a:gd name="connsiteY4" fmla="*/ 404574 h 2021105"/>
              <a:gd name="connsiteX5" fmla="*/ 626025 w 8259830"/>
              <a:gd name="connsiteY5" fmla="*/ 374755 h 2021105"/>
              <a:gd name="connsiteX0" fmla="*/ 7626349 w 8259830"/>
              <a:gd name="connsiteY0" fmla="*/ 2590 h 2021105"/>
              <a:gd name="connsiteX1" fmla="*/ 8259830 w 8259830"/>
              <a:gd name="connsiteY1" fmla="*/ 3832 h 2021105"/>
              <a:gd name="connsiteX2" fmla="*/ 8252928 w 8259830"/>
              <a:gd name="connsiteY2" fmla="*/ 2008361 h 2021105"/>
              <a:gd name="connsiteX3" fmla="*/ 3174 w 8259830"/>
              <a:gd name="connsiteY3" fmla="*/ 1991521 h 2021105"/>
              <a:gd name="connsiteX4" fmla="*/ 0 w 8259830"/>
              <a:gd name="connsiteY4" fmla="*/ 404574 h 2021105"/>
              <a:gd name="connsiteX5" fmla="*/ 626025 w 8259830"/>
              <a:gd name="connsiteY5" fmla="*/ 374755 h 2021105"/>
              <a:gd name="connsiteX0" fmla="*/ 7626416 w 8259897"/>
              <a:gd name="connsiteY0" fmla="*/ 2590 h 2021105"/>
              <a:gd name="connsiteX1" fmla="*/ 8259897 w 8259897"/>
              <a:gd name="connsiteY1" fmla="*/ 3832 h 2021105"/>
              <a:gd name="connsiteX2" fmla="*/ 8252995 w 8259897"/>
              <a:gd name="connsiteY2" fmla="*/ 2008361 h 2021105"/>
              <a:gd name="connsiteX3" fmla="*/ 3241 w 8259897"/>
              <a:gd name="connsiteY3" fmla="*/ 1991521 h 2021105"/>
              <a:gd name="connsiteX4" fmla="*/ 67 w 8259897"/>
              <a:gd name="connsiteY4" fmla="*/ 404574 h 2021105"/>
              <a:gd name="connsiteX5" fmla="*/ 626092 w 8259897"/>
              <a:gd name="connsiteY5" fmla="*/ 374755 h 2021105"/>
              <a:gd name="connsiteX0" fmla="*/ 7626416 w 8259897"/>
              <a:gd name="connsiteY0" fmla="*/ 2590 h 2021105"/>
              <a:gd name="connsiteX1" fmla="*/ 8259897 w 8259897"/>
              <a:gd name="connsiteY1" fmla="*/ 3832 h 2021105"/>
              <a:gd name="connsiteX2" fmla="*/ 8252995 w 8259897"/>
              <a:gd name="connsiteY2" fmla="*/ 2008361 h 2021105"/>
              <a:gd name="connsiteX3" fmla="*/ 3241 w 8259897"/>
              <a:gd name="connsiteY3" fmla="*/ 1991521 h 2021105"/>
              <a:gd name="connsiteX4" fmla="*/ 67 w 8259897"/>
              <a:gd name="connsiteY4" fmla="*/ 404574 h 2021105"/>
              <a:gd name="connsiteX5" fmla="*/ 616567 w 8259897"/>
              <a:gd name="connsiteY5" fmla="*/ 425555 h 2021105"/>
              <a:gd name="connsiteX0" fmla="*/ 7626416 w 8259897"/>
              <a:gd name="connsiteY0" fmla="*/ 2590 h 2021105"/>
              <a:gd name="connsiteX1" fmla="*/ 8259897 w 8259897"/>
              <a:gd name="connsiteY1" fmla="*/ 3832 h 2021105"/>
              <a:gd name="connsiteX2" fmla="*/ 8252995 w 8259897"/>
              <a:gd name="connsiteY2" fmla="*/ 2008361 h 2021105"/>
              <a:gd name="connsiteX3" fmla="*/ 3241 w 8259897"/>
              <a:gd name="connsiteY3" fmla="*/ 1991521 h 2021105"/>
              <a:gd name="connsiteX4" fmla="*/ 67 w 8259897"/>
              <a:gd name="connsiteY4" fmla="*/ 404574 h 2021105"/>
              <a:gd name="connsiteX5" fmla="*/ 616567 w 8259897"/>
              <a:gd name="connsiteY5" fmla="*/ 425555 h 2021105"/>
              <a:gd name="connsiteX0" fmla="*/ 7626416 w 8259897"/>
              <a:gd name="connsiteY0" fmla="*/ 2590 h 2021105"/>
              <a:gd name="connsiteX1" fmla="*/ 8259897 w 8259897"/>
              <a:gd name="connsiteY1" fmla="*/ 3832 h 2021105"/>
              <a:gd name="connsiteX2" fmla="*/ 8252995 w 8259897"/>
              <a:gd name="connsiteY2" fmla="*/ 2008361 h 2021105"/>
              <a:gd name="connsiteX3" fmla="*/ 3241 w 8259897"/>
              <a:gd name="connsiteY3" fmla="*/ 1991521 h 2021105"/>
              <a:gd name="connsiteX4" fmla="*/ 67 w 8259897"/>
              <a:gd name="connsiteY4" fmla="*/ 404574 h 2021105"/>
              <a:gd name="connsiteX5" fmla="*/ 616567 w 8259897"/>
              <a:gd name="connsiteY5" fmla="*/ 425555 h 2021105"/>
              <a:gd name="connsiteX0" fmla="*/ 7626416 w 8259897"/>
              <a:gd name="connsiteY0" fmla="*/ 2590 h 2021105"/>
              <a:gd name="connsiteX1" fmla="*/ 8259897 w 8259897"/>
              <a:gd name="connsiteY1" fmla="*/ 3832 h 2021105"/>
              <a:gd name="connsiteX2" fmla="*/ 8252995 w 8259897"/>
              <a:gd name="connsiteY2" fmla="*/ 2008361 h 2021105"/>
              <a:gd name="connsiteX3" fmla="*/ 3241 w 8259897"/>
              <a:gd name="connsiteY3" fmla="*/ 1991521 h 2021105"/>
              <a:gd name="connsiteX4" fmla="*/ 67 w 8259897"/>
              <a:gd name="connsiteY4" fmla="*/ 429974 h 2021105"/>
              <a:gd name="connsiteX5" fmla="*/ 616567 w 8259897"/>
              <a:gd name="connsiteY5" fmla="*/ 425555 h 2021105"/>
              <a:gd name="connsiteX0" fmla="*/ 7626416 w 8259897"/>
              <a:gd name="connsiteY0" fmla="*/ 2590 h 2021105"/>
              <a:gd name="connsiteX1" fmla="*/ 8259897 w 8259897"/>
              <a:gd name="connsiteY1" fmla="*/ 3832 h 2021105"/>
              <a:gd name="connsiteX2" fmla="*/ 8252995 w 8259897"/>
              <a:gd name="connsiteY2" fmla="*/ 2008361 h 2021105"/>
              <a:gd name="connsiteX3" fmla="*/ 3241 w 8259897"/>
              <a:gd name="connsiteY3" fmla="*/ 1991521 h 2021105"/>
              <a:gd name="connsiteX4" fmla="*/ 67 w 8259897"/>
              <a:gd name="connsiteY4" fmla="*/ 429974 h 2021105"/>
              <a:gd name="connsiteX5" fmla="*/ 616567 w 8259897"/>
              <a:gd name="connsiteY5" fmla="*/ 425555 h 2021105"/>
              <a:gd name="connsiteX0" fmla="*/ 7626416 w 8259897"/>
              <a:gd name="connsiteY0" fmla="*/ 2590 h 2021105"/>
              <a:gd name="connsiteX1" fmla="*/ 8259897 w 8259897"/>
              <a:gd name="connsiteY1" fmla="*/ 3832 h 2021105"/>
              <a:gd name="connsiteX2" fmla="*/ 8252995 w 8259897"/>
              <a:gd name="connsiteY2" fmla="*/ 2008361 h 2021105"/>
              <a:gd name="connsiteX3" fmla="*/ 3241 w 8259897"/>
              <a:gd name="connsiteY3" fmla="*/ 1991521 h 2021105"/>
              <a:gd name="connsiteX4" fmla="*/ 67 w 8259897"/>
              <a:gd name="connsiteY4" fmla="*/ 336677 h 2021105"/>
              <a:gd name="connsiteX5" fmla="*/ 616567 w 8259897"/>
              <a:gd name="connsiteY5" fmla="*/ 425555 h 2021105"/>
              <a:gd name="connsiteX0" fmla="*/ 7626416 w 8259897"/>
              <a:gd name="connsiteY0" fmla="*/ 2590 h 2021105"/>
              <a:gd name="connsiteX1" fmla="*/ 8259897 w 8259897"/>
              <a:gd name="connsiteY1" fmla="*/ 3832 h 2021105"/>
              <a:gd name="connsiteX2" fmla="*/ 8252995 w 8259897"/>
              <a:gd name="connsiteY2" fmla="*/ 2008361 h 2021105"/>
              <a:gd name="connsiteX3" fmla="*/ 3241 w 8259897"/>
              <a:gd name="connsiteY3" fmla="*/ 1991521 h 2021105"/>
              <a:gd name="connsiteX4" fmla="*/ 67 w 8259897"/>
              <a:gd name="connsiteY4" fmla="*/ 336677 h 2021105"/>
              <a:gd name="connsiteX5" fmla="*/ 622917 w 8259897"/>
              <a:gd name="connsiteY5" fmla="*/ 310561 h 2021105"/>
              <a:gd name="connsiteX0" fmla="*/ 7625047 w 8258528"/>
              <a:gd name="connsiteY0" fmla="*/ 2590 h 2021105"/>
              <a:gd name="connsiteX1" fmla="*/ 8258528 w 8258528"/>
              <a:gd name="connsiteY1" fmla="*/ 3832 h 2021105"/>
              <a:gd name="connsiteX2" fmla="*/ 8251626 w 8258528"/>
              <a:gd name="connsiteY2" fmla="*/ 2008361 h 2021105"/>
              <a:gd name="connsiteX3" fmla="*/ 1872 w 8258528"/>
              <a:gd name="connsiteY3" fmla="*/ 1991521 h 2021105"/>
              <a:gd name="connsiteX4" fmla="*/ 1873 w 8258528"/>
              <a:gd name="connsiteY4" fmla="*/ 299792 h 2021105"/>
              <a:gd name="connsiteX5" fmla="*/ 621548 w 8258528"/>
              <a:gd name="connsiteY5" fmla="*/ 310561 h 2021105"/>
              <a:gd name="connsiteX0" fmla="*/ 7624485 w 8257966"/>
              <a:gd name="connsiteY0" fmla="*/ 2590 h 2021105"/>
              <a:gd name="connsiteX1" fmla="*/ 8257966 w 8257966"/>
              <a:gd name="connsiteY1" fmla="*/ 3832 h 2021105"/>
              <a:gd name="connsiteX2" fmla="*/ 8251064 w 8257966"/>
              <a:gd name="connsiteY2" fmla="*/ 2008361 h 2021105"/>
              <a:gd name="connsiteX3" fmla="*/ 1310 w 8257966"/>
              <a:gd name="connsiteY3" fmla="*/ 1991521 h 2021105"/>
              <a:gd name="connsiteX4" fmla="*/ 4486 w 8257966"/>
              <a:gd name="connsiteY4" fmla="*/ 310640 h 2021105"/>
              <a:gd name="connsiteX5" fmla="*/ 620986 w 8257966"/>
              <a:gd name="connsiteY5" fmla="*/ 310561 h 2021105"/>
              <a:gd name="connsiteX0" fmla="*/ 7624485 w 8257966"/>
              <a:gd name="connsiteY0" fmla="*/ 2590 h 2021105"/>
              <a:gd name="connsiteX1" fmla="*/ 8257966 w 8257966"/>
              <a:gd name="connsiteY1" fmla="*/ 3832 h 2021105"/>
              <a:gd name="connsiteX2" fmla="*/ 8251064 w 8257966"/>
              <a:gd name="connsiteY2" fmla="*/ 2008361 h 2021105"/>
              <a:gd name="connsiteX3" fmla="*/ 1310 w 8257966"/>
              <a:gd name="connsiteY3" fmla="*/ 1991521 h 2021105"/>
              <a:gd name="connsiteX4" fmla="*/ 4486 w 8257966"/>
              <a:gd name="connsiteY4" fmla="*/ 310640 h 2021105"/>
              <a:gd name="connsiteX5" fmla="*/ 787714 w 8257966"/>
              <a:gd name="connsiteY5" fmla="*/ 298927 h 2021105"/>
              <a:gd name="connsiteX0" fmla="*/ 7516602 w 8257966"/>
              <a:gd name="connsiteY0" fmla="*/ 7527 h 2020225"/>
              <a:gd name="connsiteX1" fmla="*/ 8257966 w 8257966"/>
              <a:gd name="connsiteY1" fmla="*/ 2952 h 2020225"/>
              <a:gd name="connsiteX2" fmla="*/ 8251064 w 8257966"/>
              <a:gd name="connsiteY2" fmla="*/ 2007481 h 2020225"/>
              <a:gd name="connsiteX3" fmla="*/ 1310 w 8257966"/>
              <a:gd name="connsiteY3" fmla="*/ 1990641 h 2020225"/>
              <a:gd name="connsiteX4" fmla="*/ 4486 w 8257966"/>
              <a:gd name="connsiteY4" fmla="*/ 309760 h 2020225"/>
              <a:gd name="connsiteX5" fmla="*/ 787714 w 8257966"/>
              <a:gd name="connsiteY5" fmla="*/ 298047 h 2020225"/>
              <a:gd name="connsiteX0" fmla="*/ 7438141 w 8257966"/>
              <a:gd name="connsiteY0" fmla="*/ 7527 h 2020225"/>
              <a:gd name="connsiteX1" fmla="*/ 8257966 w 8257966"/>
              <a:gd name="connsiteY1" fmla="*/ 2952 h 2020225"/>
              <a:gd name="connsiteX2" fmla="*/ 8251064 w 8257966"/>
              <a:gd name="connsiteY2" fmla="*/ 2007481 h 2020225"/>
              <a:gd name="connsiteX3" fmla="*/ 1310 w 8257966"/>
              <a:gd name="connsiteY3" fmla="*/ 1990641 h 2020225"/>
              <a:gd name="connsiteX4" fmla="*/ 4486 w 8257966"/>
              <a:gd name="connsiteY4" fmla="*/ 309760 h 2020225"/>
              <a:gd name="connsiteX5" fmla="*/ 787714 w 8257966"/>
              <a:gd name="connsiteY5" fmla="*/ 298047 h 202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7966" h="2020225">
                <a:moveTo>
                  <a:pt x="7438141" y="7527"/>
                </a:moveTo>
                <a:cubicBezTo>
                  <a:pt x="7744460" y="12221"/>
                  <a:pt x="8046208" y="-7126"/>
                  <a:pt x="8257966" y="2952"/>
                </a:cubicBezTo>
                <a:cubicBezTo>
                  <a:pt x="8251339" y="504326"/>
                  <a:pt x="8259899" y="907550"/>
                  <a:pt x="8251064" y="2007481"/>
                </a:cubicBezTo>
                <a:cubicBezTo>
                  <a:pt x="7248868" y="2025565"/>
                  <a:pt x="1603305" y="2028050"/>
                  <a:pt x="1310" y="1990641"/>
                </a:cubicBezTo>
                <a:cubicBezTo>
                  <a:pt x="-2970" y="1278475"/>
                  <a:pt x="4624" y="677784"/>
                  <a:pt x="4486" y="309760"/>
                </a:cubicBezTo>
                <a:cubicBezTo>
                  <a:pt x="209986" y="309734"/>
                  <a:pt x="582214" y="298073"/>
                  <a:pt x="787714" y="298047"/>
                </a:cubicBezTo>
              </a:path>
            </a:pathLst>
          </a:custGeom>
          <a:noFill/>
          <a:ln w="57150">
            <a:solidFill>
              <a:srgbClr val="0DB7C4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C8BA935-C5A1-C4A5-97CB-838C0F7AB589}"/>
              </a:ext>
            </a:extLst>
          </p:cNvPr>
          <p:cNvGrpSpPr>
            <a:grpSpLocks noChangeAspect="1"/>
          </p:cNvGrpSpPr>
          <p:nvPr/>
        </p:nvGrpSpPr>
        <p:grpSpPr>
          <a:xfrm>
            <a:off x="1846005" y="1800388"/>
            <a:ext cx="5526417" cy="3034583"/>
            <a:chOff x="2556359" y="1981200"/>
            <a:chExt cx="8257966" cy="453449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65B9965-D977-D799-7E72-5C3F329E1DB2}"/>
                </a:ext>
              </a:extLst>
            </p:cNvPr>
            <p:cNvGrpSpPr/>
            <p:nvPr/>
          </p:nvGrpSpPr>
          <p:grpSpPr>
            <a:xfrm>
              <a:off x="9144000" y="1981200"/>
              <a:ext cx="990600" cy="1752600"/>
              <a:chOff x="8077200" y="1981200"/>
              <a:chExt cx="990600" cy="175260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0724AFE-B67F-C9AF-A178-9304CA598F46}"/>
                  </a:ext>
                </a:extLst>
              </p:cNvPr>
              <p:cNvSpPr/>
              <p:nvPr/>
            </p:nvSpPr>
            <p:spPr>
              <a:xfrm>
                <a:off x="8077200" y="1981200"/>
                <a:ext cx="990600" cy="1752600"/>
              </a:xfrm>
              <a:prstGeom prst="rect">
                <a:avLst/>
              </a:prstGeom>
              <a:solidFill>
                <a:srgbClr val="415665"/>
              </a:solidFill>
              <a:ln>
                <a:solidFill>
                  <a:srgbClr val="4156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629EED4-A0E2-EE3B-3457-799AE83E6E30}"/>
                  </a:ext>
                </a:extLst>
              </p:cNvPr>
              <p:cNvSpPr/>
              <p:nvPr/>
            </p:nvSpPr>
            <p:spPr>
              <a:xfrm>
                <a:off x="8153400" y="2514600"/>
                <a:ext cx="838200" cy="1143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4156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</a:rPr>
                  <a:t>Server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B9405C6-BEA7-F95D-4E4B-CB1F2B579BCD}"/>
                  </a:ext>
                </a:extLst>
              </p:cNvPr>
              <p:cNvSpPr/>
              <p:nvPr/>
            </p:nvSpPr>
            <p:spPr>
              <a:xfrm>
                <a:off x="8153400" y="2095500"/>
                <a:ext cx="8382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4156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86919DD-97B0-2806-840F-4D587C85E8DC}"/>
                  </a:ext>
                </a:extLst>
              </p:cNvPr>
              <p:cNvSpPr/>
              <p:nvPr/>
            </p:nvSpPr>
            <p:spPr>
              <a:xfrm>
                <a:off x="8153400" y="2305050"/>
                <a:ext cx="8382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4156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1AFD7DB-927D-1F6C-9898-D3C34A6CB7AE}"/>
                  </a:ext>
                </a:extLst>
              </p:cNvPr>
              <p:cNvSpPr/>
              <p:nvPr/>
            </p:nvSpPr>
            <p:spPr>
              <a:xfrm>
                <a:off x="8153400" y="2131500"/>
                <a:ext cx="540000" cy="72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AA440D2-D868-98A3-167E-A6EE53C73A46}"/>
                  </a:ext>
                </a:extLst>
              </p:cNvPr>
              <p:cNvSpPr/>
              <p:nvPr/>
            </p:nvSpPr>
            <p:spPr>
              <a:xfrm>
                <a:off x="8153400" y="2341050"/>
                <a:ext cx="540000" cy="72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9F55CDF-2F2B-4768-B4B9-1ADDCC338E16}"/>
                </a:ext>
              </a:extLst>
            </p:cNvPr>
            <p:cNvGrpSpPr/>
            <p:nvPr/>
          </p:nvGrpSpPr>
          <p:grpSpPr>
            <a:xfrm>
              <a:off x="3200400" y="2286000"/>
              <a:ext cx="1371600" cy="1295400"/>
              <a:chOff x="3200400" y="2286000"/>
              <a:chExt cx="1371600" cy="12954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14CD5B5-6B85-D832-5BBE-0396D80E8D48}"/>
                  </a:ext>
                </a:extLst>
              </p:cNvPr>
              <p:cNvSpPr/>
              <p:nvPr/>
            </p:nvSpPr>
            <p:spPr>
              <a:xfrm>
                <a:off x="3352800" y="2286000"/>
                <a:ext cx="1066800" cy="838200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rgbClr val="4156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</a:rPr>
                  <a:t>Client</a:t>
                </a:r>
              </a:p>
            </p:txBody>
          </p:sp>
          <p:sp>
            <p:nvSpPr>
              <p:cNvPr id="16" name="Trapezoid 15">
                <a:extLst>
                  <a:ext uri="{FF2B5EF4-FFF2-40B4-BE49-F238E27FC236}">
                    <a16:creationId xmlns:a16="http://schemas.microsoft.com/office/drawing/2014/main" id="{04A31713-EAE9-683F-7258-FCFCDCEEDC82}"/>
                  </a:ext>
                </a:extLst>
              </p:cNvPr>
              <p:cNvSpPr/>
              <p:nvPr/>
            </p:nvSpPr>
            <p:spPr>
              <a:xfrm>
                <a:off x="3200400" y="3200400"/>
                <a:ext cx="1371600" cy="381000"/>
              </a:xfrm>
              <a:prstGeom prst="trapezoid">
                <a:avLst/>
              </a:prstGeom>
              <a:pattFill prst="plaid">
                <a:fgClr>
                  <a:schemeClr val="accent6">
                    <a:lumMod val="40000"/>
                    <a:lumOff val="60000"/>
                  </a:schemeClr>
                </a:fgClr>
                <a:bgClr>
                  <a:schemeClr val="accent6">
                    <a:lumMod val="60000"/>
                    <a:lumOff val="40000"/>
                  </a:schemeClr>
                </a:bgClr>
              </a:pattFill>
              <a:ln w="28575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CD971218-0308-58B7-8B08-DE70141EEAD7}"/>
                </a:ext>
              </a:extLst>
            </p:cNvPr>
            <p:cNvSpPr/>
            <p:nvPr/>
          </p:nvSpPr>
          <p:spPr>
            <a:xfrm>
              <a:off x="2556359" y="2898533"/>
              <a:ext cx="8257966" cy="2220140"/>
            </a:xfrm>
            <a:custGeom>
              <a:avLst/>
              <a:gdLst>
                <a:gd name="connsiteX0" fmla="*/ 0 w 159026"/>
                <a:gd name="connsiteY0" fmla="*/ 0 h 2359818"/>
                <a:gd name="connsiteX1" fmla="*/ 132522 w 159026"/>
                <a:gd name="connsiteY1" fmla="*/ 1974574 h 2359818"/>
                <a:gd name="connsiteX2" fmla="*/ 159026 w 159026"/>
                <a:gd name="connsiteY2" fmla="*/ 2358887 h 2359818"/>
                <a:gd name="connsiteX0" fmla="*/ 0 w 1845375"/>
                <a:gd name="connsiteY0" fmla="*/ 0 h 2373138"/>
                <a:gd name="connsiteX1" fmla="*/ 1709530 w 1845375"/>
                <a:gd name="connsiteY1" fmla="*/ 1987826 h 2373138"/>
                <a:gd name="connsiteX2" fmla="*/ 1736034 w 1845375"/>
                <a:gd name="connsiteY2" fmla="*/ 2372139 h 2373138"/>
                <a:gd name="connsiteX0" fmla="*/ 0 w 1736034"/>
                <a:gd name="connsiteY0" fmla="*/ 0 h 2372146"/>
                <a:gd name="connsiteX1" fmla="*/ 649356 w 1736034"/>
                <a:gd name="connsiteY1" fmla="*/ 106017 h 2372146"/>
                <a:gd name="connsiteX2" fmla="*/ 1736034 w 1736034"/>
                <a:gd name="connsiteY2" fmla="*/ 2372139 h 2372146"/>
                <a:gd name="connsiteX0" fmla="*/ 0 w 1736034"/>
                <a:gd name="connsiteY0" fmla="*/ 0 h 2372139"/>
                <a:gd name="connsiteX1" fmla="*/ 649356 w 1736034"/>
                <a:gd name="connsiteY1" fmla="*/ 106017 h 2372139"/>
                <a:gd name="connsiteX2" fmla="*/ 1391478 w 1736034"/>
                <a:gd name="connsiteY2" fmla="*/ 1577008 h 2372139"/>
                <a:gd name="connsiteX3" fmla="*/ 1736034 w 1736034"/>
                <a:gd name="connsiteY3" fmla="*/ 2372139 h 2372139"/>
                <a:gd name="connsiteX0" fmla="*/ 0 w 1736034"/>
                <a:gd name="connsiteY0" fmla="*/ 0 h 2372139"/>
                <a:gd name="connsiteX1" fmla="*/ 649356 w 1736034"/>
                <a:gd name="connsiteY1" fmla="*/ 106017 h 2372139"/>
                <a:gd name="connsiteX2" fmla="*/ 596348 w 1736034"/>
                <a:gd name="connsiteY2" fmla="*/ 1974573 h 2372139"/>
                <a:gd name="connsiteX3" fmla="*/ 1736034 w 1736034"/>
                <a:gd name="connsiteY3" fmla="*/ 2372139 h 2372139"/>
                <a:gd name="connsiteX0" fmla="*/ 0 w 1736034"/>
                <a:gd name="connsiteY0" fmla="*/ 0 h 2372139"/>
                <a:gd name="connsiteX1" fmla="*/ 649356 w 1736034"/>
                <a:gd name="connsiteY1" fmla="*/ 106017 h 2372139"/>
                <a:gd name="connsiteX2" fmla="*/ 596348 w 1736034"/>
                <a:gd name="connsiteY2" fmla="*/ 1974573 h 2372139"/>
                <a:gd name="connsiteX3" fmla="*/ 1073426 w 1736034"/>
                <a:gd name="connsiteY3" fmla="*/ 2252870 h 2372139"/>
                <a:gd name="connsiteX4" fmla="*/ 1736034 w 1736034"/>
                <a:gd name="connsiteY4" fmla="*/ 2372139 h 2372139"/>
                <a:gd name="connsiteX0" fmla="*/ 6918729 w 7995369"/>
                <a:gd name="connsiteY0" fmla="*/ 0 h 2254609"/>
                <a:gd name="connsiteX1" fmla="*/ 7568085 w 7995369"/>
                <a:gd name="connsiteY1" fmla="*/ 106017 h 2254609"/>
                <a:gd name="connsiteX2" fmla="*/ 7515077 w 7995369"/>
                <a:gd name="connsiteY2" fmla="*/ 1974573 h 2254609"/>
                <a:gd name="connsiteX3" fmla="*/ 7992155 w 7995369"/>
                <a:gd name="connsiteY3" fmla="*/ 2252870 h 2254609"/>
                <a:gd name="connsiteX4" fmla="*/ 1093 w 7995369"/>
                <a:gd name="connsiteY4" fmla="*/ 490330 h 2254609"/>
                <a:gd name="connsiteX0" fmla="*/ 7623145 w 8298460"/>
                <a:gd name="connsiteY0" fmla="*/ 0 h 2116991"/>
                <a:gd name="connsiteX1" fmla="*/ 8272501 w 8298460"/>
                <a:gd name="connsiteY1" fmla="*/ 106017 h 2116991"/>
                <a:gd name="connsiteX2" fmla="*/ 8219493 w 8298460"/>
                <a:gd name="connsiteY2" fmla="*/ 1974573 h 2116991"/>
                <a:gd name="connsiteX3" fmla="*/ 3145 w 8298460"/>
                <a:gd name="connsiteY3" fmla="*/ 1961322 h 2116991"/>
                <a:gd name="connsiteX4" fmla="*/ 705509 w 8298460"/>
                <a:gd name="connsiteY4" fmla="*/ 490330 h 2116991"/>
                <a:gd name="connsiteX0" fmla="*/ 8150148 w 8825463"/>
                <a:gd name="connsiteY0" fmla="*/ 0 h 2153832"/>
                <a:gd name="connsiteX1" fmla="*/ 8799504 w 8825463"/>
                <a:gd name="connsiteY1" fmla="*/ 106017 h 2153832"/>
                <a:gd name="connsiteX2" fmla="*/ 8746496 w 8825463"/>
                <a:gd name="connsiteY2" fmla="*/ 1974573 h 2153832"/>
                <a:gd name="connsiteX3" fmla="*/ 530148 w 8825463"/>
                <a:gd name="connsiteY3" fmla="*/ 1961322 h 2153832"/>
                <a:gd name="connsiteX4" fmla="*/ 861453 w 8825463"/>
                <a:gd name="connsiteY4" fmla="*/ 1378227 h 2153832"/>
                <a:gd name="connsiteX5" fmla="*/ 1232512 w 8825463"/>
                <a:gd name="connsiteY5" fmla="*/ 490330 h 2153832"/>
                <a:gd name="connsiteX0" fmla="*/ 8230971 w 8906286"/>
                <a:gd name="connsiteY0" fmla="*/ 0 h 2153832"/>
                <a:gd name="connsiteX1" fmla="*/ 8880327 w 8906286"/>
                <a:gd name="connsiteY1" fmla="*/ 106017 h 2153832"/>
                <a:gd name="connsiteX2" fmla="*/ 8827319 w 8906286"/>
                <a:gd name="connsiteY2" fmla="*/ 1974573 h 2153832"/>
                <a:gd name="connsiteX3" fmla="*/ 610971 w 8906286"/>
                <a:gd name="connsiteY3" fmla="*/ 1961322 h 2153832"/>
                <a:gd name="connsiteX4" fmla="*/ 610972 w 8906286"/>
                <a:gd name="connsiteY4" fmla="*/ 503584 h 2153832"/>
                <a:gd name="connsiteX5" fmla="*/ 1313335 w 8906286"/>
                <a:gd name="connsiteY5" fmla="*/ 490330 h 2153832"/>
                <a:gd name="connsiteX0" fmla="*/ 8230971 w 8906286"/>
                <a:gd name="connsiteY0" fmla="*/ 0 h 2153832"/>
                <a:gd name="connsiteX1" fmla="*/ 8880327 w 8906286"/>
                <a:gd name="connsiteY1" fmla="*/ 106017 h 2153832"/>
                <a:gd name="connsiteX2" fmla="*/ 8827319 w 8906286"/>
                <a:gd name="connsiteY2" fmla="*/ 1974573 h 2153832"/>
                <a:gd name="connsiteX3" fmla="*/ 610971 w 8906286"/>
                <a:gd name="connsiteY3" fmla="*/ 1961322 h 2153832"/>
                <a:gd name="connsiteX4" fmla="*/ 610972 w 8906286"/>
                <a:gd name="connsiteY4" fmla="*/ 503584 h 2153832"/>
                <a:gd name="connsiteX5" fmla="*/ 1313335 w 8906286"/>
                <a:gd name="connsiteY5" fmla="*/ 490330 h 2153832"/>
                <a:gd name="connsiteX0" fmla="*/ 8230971 w 8930615"/>
                <a:gd name="connsiteY0" fmla="*/ 0 h 2153832"/>
                <a:gd name="connsiteX1" fmla="*/ 8880327 w 8930615"/>
                <a:gd name="connsiteY1" fmla="*/ 106017 h 2153832"/>
                <a:gd name="connsiteX2" fmla="*/ 8827319 w 8930615"/>
                <a:gd name="connsiteY2" fmla="*/ 1974573 h 2153832"/>
                <a:gd name="connsiteX3" fmla="*/ 610971 w 8930615"/>
                <a:gd name="connsiteY3" fmla="*/ 1961322 h 2153832"/>
                <a:gd name="connsiteX4" fmla="*/ 610972 w 8930615"/>
                <a:gd name="connsiteY4" fmla="*/ 503584 h 2153832"/>
                <a:gd name="connsiteX5" fmla="*/ 1313335 w 8930615"/>
                <a:gd name="connsiteY5" fmla="*/ 490330 h 2153832"/>
                <a:gd name="connsiteX0" fmla="*/ 8230971 w 8930615"/>
                <a:gd name="connsiteY0" fmla="*/ 0 h 2025336"/>
                <a:gd name="connsiteX1" fmla="*/ 8880327 w 8930615"/>
                <a:gd name="connsiteY1" fmla="*/ 106017 h 2025336"/>
                <a:gd name="connsiteX2" fmla="*/ 8827319 w 8930615"/>
                <a:gd name="connsiteY2" fmla="*/ 1974573 h 2025336"/>
                <a:gd name="connsiteX3" fmla="*/ 610971 w 8930615"/>
                <a:gd name="connsiteY3" fmla="*/ 1961322 h 2025336"/>
                <a:gd name="connsiteX4" fmla="*/ 610972 w 8930615"/>
                <a:gd name="connsiteY4" fmla="*/ 503584 h 2025336"/>
                <a:gd name="connsiteX5" fmla="*/ 1313335 w 8930615"/>
                <a:gd name="connsiteY5" fmla="*/ 490330 h 2025336"/>
                <a:gd name="connsiteX0" fmla="*/ 8230971 w 8930615"/>
                <a:gd name="connsiteY0" fmla="*/ 0 h 2010516"/>
                <a:gd name="connsiteX1" fmla="*/ 8880327 w 8930615"/>
                <a:gd name="connsiteY1" fmla="*/ 106017 h 2010516"/>
                <a:gd name="connsiteX2" fmla="*/ 8827319 w 8930615"/>
                <a:gd name="connsiteY2" fmla="*/ 1974573 h 2010516"/>
                <a:gd name="connsiteX3" fmla="*/ 610971 w 8930615"/>
                <a:gd name="connsiteY3" fmla="*/ 1961322 h 2010516"/>
                <a:gd name="connsiteX4" fmla="*/ 610972 w 8930615"/>
                <a:gd name="connsiteY4" fmla="*/ 503584 h 2010516"/>
                <a:gd name="connsiteX5" fmla="*/ 1313335 w 8930615"/>
                <a:gd name="connsiteY5" fmla="*/ 490330 h 2010516"/>
                <a:gd name="connsiteX0" fmla="*/ 8230971 w 8930615"/>
                <a:gd name="connsiteY0" fmla="*/ 0 h 2042307"/>
                <a:gd name="connsiteX1" fmla="*/ 8880327 w 8930615"/>
                <a:gd name="connsiteY1" fmla="*/ 106017 h 2042307"/>
                <a:gd name="connsiteX2" fmla="*/ 8827319 w 8930615"/>
                <a:gd name="connsiteY2" fmla="*/ 1974573 h 2042307"/>
                <a:gd name="connsiteX3" fmla="*/ 610971 w 8930615"/>
                <a:gd name="connsiteY3" fmla="*/ 2014331 h 2042307"/>
                <a:gd name="connsiteX4" fmla="*/ 610972 w 8930615"/>
                <a:gd name="connsiteY4" fmla="*/ 503584 h 2042307"/>
                <a:gd name="connsiteX5" fmla="*/ 1313335 w 8930615"/>
                <a:gd name="connsiteY5" fmla="*/ 490330 h 2042307"/>
                <a:gd name="connsiteX0" fmla="*/ 7667032 w 8366676"/>
                <a:gd name="connsiteY0" fmla="*/ 0 h 2042307"/>
                <a:gd name="connsiteX1" fmla="*/ 8316388 w 8366676"/>
                <a:gd name="connsiteY1" fmla="*/ 106017 h 2042307"/>
                <a:gd name="connsiteX2" fmla="*/ 8263380 w 8366676"/>
                <a:gd name="connsiteY2" fmla="*/ 1974573 h 2042307"/>
                <a:gd name="connsiteX3" fmla="*/ 47032 w 8366676"/>
                <a:gd name="connsiteY3" fmla="*/ 2014331 h 2042307"/>
                <a:gd name="connsiteX4" fmla="*/ 47033 w 8366676"/>
                <a:gd name="connsiteY4" fmla="*/ 503584 h 2042307"/>
                <a:gd name="connsiteX5" fmla="*/ 749396 w 8366676"/>
                <a:gd name="connsiteY5" fmla="*/ 490330 h 2042307"/>
                <a:gd name="connsiteX0" fmla="*/ 7667032 w 8366676"/>
                <a:gd name="connsiteY0" fmla="*/ 0 h 2042307"/>
                <a:gd name="connsiteX1" fmla="*/ 8316388 w 8366676"/>
                <a:gd name="connsiteY1" fmla="*/ 106017 h 2042307"/>
                <a:gd name="connsiteX2" fmla="*/ 8263380 w 8366676"/>
                <a:gd name="connsiteY2" fmla="*/ 1974573 h 2042307"/>
                <a:gd name="connsiteX3" fmla="*/ 47032 w 8366676"/>
                <a:gd name="connsiteY3" fmla="*/ 2014331 h 2042307"/>
                <a:gd name="connsiteX4" fmla="*/ 47033 w 8366676"/>
                <a:gd name="connsiteY4" fmla="*/ 503584 h 2042307"/>
                <a:gd name="connsiteX5" fmla="*/ 669883 w 8366676"/>
                <a:gd name="connsiteY5" fmla="*/ 397565 h 2042307"/>
                <a:gd name="connsiteX0" fmla="*/ 7667032 w 8366676"/>
                <a:gd name="connsiteY0" fmla="*/ 0 h 2042307"/>
                <a:gd name="connsiteX1" fmla="*/ 8316388 w 8366676"/>
                <a:gd name="connsiteY1" fmla="*/ 106017 h 2042307"/>
                <a:gd name="connsiteX2" fmla="*/ 8263380 w 8366676"/>
                <a:gd name="connsiteY2" fmla="*/ 1974573 h 2042307"/>
                <a:gd name="connsiteX3" fmla="*/ 47032 w 8366676"/>
                <a:gd name="connsiteY3" fmla="*/ 2014331 h 2042307"/>
                <a:gd name="connsiteX4" fmla="*/ 47033 w 8366676"/>
                <a:gd name="connsiteY4" fmla="*/ 503584 h 2042307"/>
                <a:gd name="connsiteX5" fmla="*/ 669883 w 8366676"/>
                <a:gd name="connsiteY5" fmla="*/ 397565 h 2042307"/>
                <a:gd name="connsiteX0" fmla="*/ 7667032 w 8366676"/>
                <a:gd name="connsiteY0" fmla="*/ 0 h 2042307"/>
                <a:gd name="connsiteX1" fmla="*/ 8316388 w 8366676"/>
                <a:gd name="connsiteY1" fmla="*/ 106017 h 2042307"/>
                <a:gd name="connsiteX2" fmla="*/ 8263380 w 8366676"/>
                <a:gd name="connsiteY2" fmla="*/ 1974573 h 2042307"/>
                <a:gd name="connsiteX3" fmla="*/ 47032 w 8366676"/>
                <a:gd name="connsiteY3" fmla="*/ 2014331 h 2042307"/>
                <a:gd name="connsiteX4" fmla="*/ 47033 w 8366676"/>
                <a:gd name="connsiteY4" fmla="*/ 503584 h 2042307"/>
                <a:gd name="connsiteX5" fmla="*/ 669883 w 8366676"/>
                <a:gd name="connsiteY5" fmla="*/ 397565 h 2042307"/>
                <a:gd name="connsiteX0" fmla="*/ 7620000 w 8319644"/>
                <a:gd name="connsiteY0" fmla="*/ 0 h 2042307"/>
                <a:gd name="connsiteX1" fmla="*/ 8269356 w 8319644"/>
                <a:gd name="connsiteY1" fmla="*/ 106017 h 2042307"/>
                <a:gd name="connsiteX2" fmla="*/ 8216348 w 8319644"/>
                <a:gd name="connsiteY2" fmla="*/ 1974573 h 2042307"/>
                <a:gd name="connsiteX3" fmla="*/ 0 w 8319644"/>
                <a:gd name="connsiteY3" fmla="*/ 2014331 h 2042307"/>
                <a:gd name="connsiteX4" fmla="*/ 1 w 8319644"/>
                <a:gd name="connsiteY4" fmla="*/ 503584 h 2042307"/>
                <a:gd name="connsiteX5" fmla="*/ 622851 w 8319644"/>
                <a:gd name="connsiteY5" fmla="*/ 397565 h 2042307"/>
                <a:gd name="connsiteX0" fmla="*/ 7620000 w 8319644"/>
                <a:gd name="connsiteY0" fmla="*/ 55883 h 2098190"/>
                <a:gd name="connsiteX1" fmla="*/ 8269356 w 8319644"/>
                <a:gd name="connsiteY1" fmla="*/ 161900 h 2098190"/>
                <a:gd name="connsiteX2" fmla="*/ 8216348 w 8319644"/>
                <a:gd name="connsiteY2" fmla="*/ 2030456 h 2098190"/>
                <a:gd name="connsiteX3" fmla="*/ 0 w 8319644"/>
                <a:gd name="connsiteY3" fmla="*/ 2070214 h 2098190"/>
                <a:gd name="connsiteX4" fmla="*/ 1 w 8319644"/>
                <a:gd name="connsiteY4" fmla="*/ 559467 h 2098190"/>
                <a:gd name="connsiteX5" fmla="*/ 622851 w 8319644"/>
                <a:gd name="connsiteY5" fmla="*/ 453448 h 2098190"/>
                <a:gd name="connsiteX0" fmla="*/ 7620000 w 8319644"/>
                <a:gd name="connsiteY0" fmla="*/ 0 h 2042307"/>
                <a:gd name="connsiteX1" fmla="*/ 8269356 w 8319644"/>
                <a:gd name="connsiteY1" fmla="*/ 106017 h 2042307"/>
                <a:gd name="connsiteX2" fmla="*/ 8216348 w 8319644"/>
                <a:gd name="connsiteY2" fmla="*/ 1974573 h 2042307"/>
                <a:gd name="connsiteX3" fmla="*/ 0 w 8319644"/>
                <a:gd name="connsiteY3" fmla="*/ 2014331 h 2042307"/>
                <a:gd name="connsiteX4" fmla="*/ 1 w 8319644"/>
                <a:gd name="connsiteY4" fmla="*/ 503584 h 2042307"/>
                <a:gd name="connsiteX5" fmla="*/ 622851 w 8319644"/>
                <a:gd name="connsiteY5" fmla="*/ 397565 h 2042307"/>
                <a:gd name="connsiteX0" fmla="*/ 7620000 w 8273645"/>
                <a:gd name="connsiteY0" fmla="*/ 0 h 2042307"/>
                <a:gd name="connsiteX1" fmla="*/ 8269356 w 8273645"/>
                <a:gd name="connsiteY1" fmla="*/ 106017 h 2042307"/>
                <a:gd name="connsiteX2" fmla="*/ 8216348 w 8273645"/>
                <a:gd name="connsiteY2" fmla="*/ 1974573 h 2042307"/>
                <a:gd name="connsiteX3" fmla="*/ 0 w 8273645"/>
                <a:gd name="connsiteY3" fmla="*/ 2014331 h 2042307"/>
                <a:gd name="connsiteX4" fmla="*/ 1 w 8273645"/>
                <a:gd name="connsiteY4" fmla="*/ 503584 h 2042307"/>
                <a:gd name="connsiteX5" fmla="*/ 622851 w 8273645"/>
                <a:gd name="connsiteY5" fmla="*/ 397565 h 2042307"/>
                <a:gd name="connsiteX0" fmla="*/ 7620000 w 8297456"/>
                <a:gd name="connsiteY0" fmla="*/ 0 h 2039201"/>
                <a:gd name="connsiteX1" fmla="*/ 8269356 w 8297456"/>
                <a:gd name="connsiteY1" fmla="*/ 106017 h 2039201"/>
                <a:gd name="connsiteX2" fmla="*/ 8256104 w 8297456"/>
                <a:gd name="connsiteY2" fmla="*/ 1961321 h 2039201"/>
                <a:gd name="connsiteX3" fmla="*/ 0 w 8297456"/>
                <a:gd name="connsiteY3" fmla="*/ 2014331 h 2039201"/>
                <a:gd name="connsiteX4" fmla="*/ 1 w 8297456"/>
                <a:gd name="connsiteY4" fmla="*/ 503584 h 2039201"/>
                <a:gd name="connsiteX5" fmla="*/ 622851 w 8297456"/>
                <a:gd name="connsiteY5" fmla="*/ 397565 h 2039201"/>
                <a:gd name="connsiteX0" fmla="*/ 7620000 w 8269356"/>
                <a:gd name="connsiteY0" fmla="*/ 0 h 2039201"/>
                <a:gd name="connsiteX1" fmla="*/ 8269356 w 8269356"/>
                <a:gd name="connsiteY1" fmla="*/ 106017 h 2039201"/>
                <a:gd name="connsiteX2" fmla="*/ 8256104 w 8269356"/>
                <a:gd name="connsiteY2" fmla="*/ 1961321 h 2039201"/>
                <a:gd name="connsiteX3" fmla="*/ 0 w 8269356"/>
                <a:gd name="connsiteY3" fmla="*/ 2014331 h 2039201"/>
                <a:gd name="connsiteX4" fmla="*/ 1 w 8269356"/>
                <a:gd name="connsiteY4" fmla="*/ 503584 h 2039201"/>
                <a:gd name="connsiteX5" fmla="*/ 622851 w 8269356"/>
                <a:gd name="connsiteY5" fmla="*/ 397565 h 2039201"/>
                <a:gd name="connsiteX0" fmla="*/ 7620000 w 8258988"/>
                <a:gd name="connsiteY0" fmla="*/ 0 h 2039201"/>
                <a:gd name="connsiteX1" fmla="*/ 8256656 w 8258988"/>
                <a:gd name="connsiteY1" fmla="*/ 26642 h 2039201"/>
                <a:gd name="connsiteX2" fmla="*/ 8256104 w 8258988"/>
                <a:gd name="connsiteY2" fmla="*/ 1961321 h 2039201"/>
                <a:gd name="connsiteX3" fmla="*/ 0 w 8258988"/>
                <a:gd name="connsiteY3" fmla="*/ 2014331 h 2039201"/>
                <a:gd name="connsiteX4" fmla="*/ 1 w 8258988"/>
                <a:gd name="connsiteY4" fmla="*/ 503584 h 2039201"/>
                <a:gd name="connsiteX5" fmla="*/ 622851 w 8258988"/>
                <a:gd name="connsiteY5" fmla="*/ 397565 h 2039201"/>
                <a:gd name="connsiteX0" fmla="*/ 7620000 w 8258988"/>
                <a:gd name="connsiteY0" fmla="*/ 0 h 2039201"/>
                <a:gd name="connsiteX1" fmla="*/ 8256656 w 8258988"/>
                <a:gd name="connsiteY1" fmla="*/ 26642 h 2039201"/>
                <a:gd name="connsiteX2" fmla="*/ 8256104 w 8258988"/>
                <a:gd name="connsiteY2" fmla="*/ 1961321 h 2039201"/>
                <a:gd name="connsiteX3" fmla="*/ 0 w 8258988"/>
                <a:gd name="connsiteY3" fmla="*/ 2014331 h 2039201"/>
                <a:gd name="connsiteX4" fmla="*/ 1 w 8258988"/>
                <a:gd name="connsiteY4" fmla="*/ 503584 h 2039201"/>
                <a:gd name="connsiteX5" fmla="*/ 622851 w 8258988"/>
                <a:gd name="connsiteY5" fmla="*/ 397565 h 2039201"/>
                <a:gd name="connsiteX0" fmla="*/ 7623175 w 8258988"/>
                <a:gd name="connsiteY0" fmla="*/ 0 h 2013801"/>
                <a:gd name="connsiteX1" fmla="*/ 8256656 w 8258988"/>
                <a:gd name="connsiteY1" fmla="*/ 1242 h 2013801"/>
                <a:gd name="connsiteX2" fmla="*/ 8256104 w 8258988"/>
                <a:gd name="connsiteY2" fmla="*/ 1935921 h 2013801"/>
                <a:gd name="connsiteX3" fmla="*/ 0 w 8258988"/>
                <a:gd name="connsiteY3" fmla="*/ 1988931 h 2013801"/>
                <a:gd name="connsiteX4" fmla="*/ 1 w 8258988"/>
                <a:gd name="connsiteY4" fmla="*/ 478184 h 2013801"/>
                <a:gd name="connsiteX5" fmla="*/ 622851 w 8258988"/>
                <a:gd name="connsiteY5" fmla="*/ 372165 h 2013801"/>
                <a:gd name="connsiteX0" fmla="*/ 7623175 w 8258988"/>
                <a:gd name="connsiteY0" fmla="*/ 2590 h 2016391"/>
                <a:gd name="connsiteX1" fmla="*/ 8256656 w 8258988"/>
                <a:gd name="connsiteY1" fmla="*/ 3832 h 2016391"/>
                <a:gd name="connsiteX2" fmla="*/ 8256104 w 8258988"/>
                <a:gd name="connsiteY2" fmla="*/ 1938511 h 2016391"/>
                <a:gd name="connsiteX3" fmla="*/ 0 w 8258988"/>
                <a:gd name="connsiteY3" fmla="*/ 1991521 h 2016391"/>
                <a:gd name="connsiteX4" fmla="*/ 1 w 8258988"/>
                <a:gd name="connsiteY4" fmla="*/ 480774 h 2016391"/>
                <a:gd name="connsiteX5" fmla="*/ 622851 w 8258988"/>
                <a:gd name="connsiteY5" fmla="*/ 374755 h 2016391"/>
                <a:gd name="connsiteX0" fmla="*/ 7623175 w 8256656"/>
                <a:gd name="connsiteY0" fmla="*/ 2590 h 2042788"/>
                <a:gd name="connsiteX1" fmla="*/ 8256656 w 8256656"/>
                <a:gd name="connsiteY1" fmla="*/ 3832 h 2042788"/>
                <a:gd name="connsiteX2" fmla="*/ 8249754 w 8256656"/>
                <a:gd name="connsiteY2" fmla="*/ 2008361 h 2042788"/>
                <a:gd name="connsiteX3" fmla="*/ 0 w 8256656"/>
                <a:gd name="connsiteY3" fmla="*/ 1991521 h 2042788"/>
                <a:gd name="connsiteX4" fmla="*/ 1 w 8256656"/>
                <a:gd name="connsiteY4" fmla="*/ 480774 h 2042788"/>
                <a:gd name="connsiteX5" fmla="*/ 622851 w 8256656"/>
                <a:gd name="connsiteY5" fmla="*/ 374755 h 2042788"/>
                <a:gd name="connsiteX0" fmla="*/ 7623175 w 8256656"/>
                <a:gd name="connsiteY0" fmla="*/ 2590 h 2029158"/>
                <a:gd name="connsiteX1" fmla="*/ 8256656 w 8256656"/>
                <a:gd name="connsiteY1" fmla="*/ 3832 h 2029158"/>
                <a:gd name="connsiteX2" fmla="*/ 8249754 w 8256656"/>
                <a:gd name="connsiteY2" fmla="*/ 2008361 h 2029158"/>
                <a:gd name="connsiteX3" fmla="*/ 0 w 8256656"/>
                <a:gd name="connsiteY3" fmla="*/ 1991521 h 2029158"/>
                <a:gd name="connsiteX4" fmla="*/ 1 w 8256656"/>
                <a:gd name="connsiteY4" fmla="*/ 480774 h 2029158"/>
                <a:gd name="connsiteX5" fmla="*/ 622851 w 8256656"/>
                <a:gd name="connsiteY5" fmla="*/ 374755 h 2029158"/>
                <a:gd name="connsiteX0" fmla="*/ 7623175 w 8256656"/>
                <a:gd name="connsiteY0" fmla="*/ 2590 h 2021105"/>
                <a:gd name="connsiteX1" fmla="*/ 8256656 w 8256656"/>
                <a:gd name="connsiteY1" fmla="*/ 3832 h 2021105"/>
                <a:gd name="connsiteX2" fmla="*/ 8249754 w 8256656"/>
                <a:gd name="connsiteY2" fmla="*/ 2008361 h 2021105"/>
                <a:gd name="connsiteX3" fmla="*/ 0 w 8256656"/>
                <a:gd name="connsiteY3" fmla="*/ 1991521 h 2021105"/>
                <a:gd name="connsiteX4" fmla="*/ 1 w 8256656"/>
                <a:gd name="connsiteY4" fmla="*/ 480774 h 2021105"/>
                <a:gd name="connsiteX5" fmla="*/ 622851 w 8256656"/>
                <a:gd name="connsiteY5" fmla="*/ 374755 h 2021105"/>
                <a:gd name="connsiteX0" fmla="*/ 7626349 w 8259830"/>
                <a:gd name="connsiteY0" fmla="*/ 2590 h 2021105"/>
                <a:gd name="connsiteX1" fmla="*/ 8259830 w 8259830"/>
                <a:gd name="connsiteY1" fmla="*/ 3832 h 2021105"/>
                <a:gd name="connsiteX2" fmla="*/ 8252928 w 8259830"/>
                <a:gd name="connsiteY2" fmla="*/ 2008361 h 2021105"/>
                <a:gd name="connsiteX3" fmla="*/ 3174 w 8259830"/>
                <a:gd name="connsiteY3" fmla="*/ 1991521 h 2021105"/>
                <a:gd name="connsiteX4" fmla="*/ 0 w 8259830"/>
                <a:gd name="connsiteY4" fmla="*/ 404574 h 2021105"/>
                <a:gd name="connsiteX5" fmla="*/ 626025 w 8259830"/>
                <a:gd name="connsiteY5" fmla="*/ 374755 h 2021105"/>
                <a:gd name="connsiteX0" fmla="*/ 7626349 w 8259830"/>
                <a:gd name="connsiteY0" fmla="*/ 2590 h 2021105"/>
                <a:gd name="connsiteX1" fmla="*/ 8259830 w 8259830"/>
                <a:gd name="connsiteY1" fmla="*/ 3832 h 2021105"/>
                <a:gd name="connsiteX2" fmla="*/ 8252928 w 8259830"/>
                <a:gd name="connsiteY2" fmla="*/ 2008361 h 2021105"/>
                <a:gd name="connsiteX3" fmla="*/ 3174 w 8259830"/>
                <a:gd name="connsiteY3" fmla="*/ 1991521 h 2021105"/>
                <a:gd name="connsiteX4" fmla="*/ 0 w 8259830"/>
                <a:gd name="connsiteY4" fmla="*/ 404574 h 2021105"/>
                <a:gd name="connsiteX5" fmla="*/ 626025 w 8259830"/>
                <a:gd name="connsiteY5" fmla="*/ 374755 h 2021105"/>
                <a:gd name="connsiteX0" fmla="*/ 7626416 w 8259897"/>
                <a:gd name="connsiteY0" fmla="*/ 2590 h 2021105"/>
                <a:gd name="connsiteX1" fmla="*/ 8259897 w 8259897"/>
                <a:gd name="connsiteY1" fmla="*/ 3832 h 2021105"/>
                <a:gd name="connsiteX2" fmla="*/ 8252995 w 8259897"/>
                <a:gd name="connsiteY2" fmla="*/ 2008361 h 2021105"/>
                <a:gd name="connsiteX3" fmla="*/ 3241 w 8259897"/>
                <a:gd name="connsiteY3" fmla="*/ 1991521 h 2021105"/>
                <a:gd name="connsiteX4" fmla="*/ 67 w 8259897"/>
                <a:gd name="connsiteY4" fmla="*/ 404574 h 2021105"/>
                <a:gd name="connsiteX5" fmla="*/ 626092 w 8259897"/>
                <a:gd name="connsiteY5" fmla="*/ 374755 h 2021105"/>
                <a:gd name="connsiteX0" fmla="*/ 7626416 w 8259897"/>
                <a:gd name="connsiteY0" fmla="*/ 2590 h 2021105"/>
                <a:gd name="connsiteX1" fmla="*/ 8259897 w 8259897"/>
                <a:gd name="connsiteY1" fmla="*/ 3832 h 2021105"/>
                <a:gd name="connsiteX2" fmla="*/ 8252995 w 8259897"/>
                <a:gd name="connsiteY2" fmla="*/ 2008361 h 2021105"/>
                <a:gd name="connsiteX3" fmla="*/ 3241 w 8259897"/>
                <a:gd name="connsiteY3" fmla="*/ 1991521 h 2021105"/>
                <a:gd name="connsiteX4" fmla="*/ 67 w 8259897"/>
                <a:gd name="connsiteY4" fmla="*/ 404574 h 2021105"/>
                <a:gd name="connsiteX5" fmla="*/ 616567 w 8259897"/>
                <a:gd name="connsiteY5" fmla="*/ 425555 h 2021105"/>
                <a:gd name="connsiteX0" fmla="*/ 7626416 w 8259897"/>
                <a:gd name="connsiteY0" fmla="*/ 2590 h 2021105"/>
                <a:gd name="connsiteX1" fmla="*/ 8259897 w 8259897"/>
                <a:gd name="connsiteY1" fmla="*/ 3832 h 2021105"/>
                <a:gd name="connsiteX2" fmla="*/ 8252995 w 8259897"/>
                <a:gd name="connsiteY2" fmla="*/ 2008361 h 2021105"/>
                <a:gd name="connsiteX3" fmla="*/ 3241 w 8259897"/>
                <a:gd name="connsiteY3" fmla="*/ 1991521 h 2021105"/>
                <a:gd name="connsiteX4" fmla="*/ 67 w 8259897"/>
                <a:gd name="connsiteY4" fmla="*/ 404574 h 2021105"/>
                <a:gd name="connsiteX5" fmla="*/ 616567 w 8259897"/>
                <a:gd name="connsiteY5" fmla="*/ 425555 h 2021105"/>
                <a:gd name="connsiteX0" fmla="*/ 7626416 w 8259897"/>
                <a:gd name="connsiteY0" fmla="*/ 2590 h 2021105"/>
                <a:gd name="connsiteX1" fmla="*/ 8259897 w 8259897"/>
                <a:gd name="connsiteY1" fmla="*/ 3832 h 2021105"/>
                <a:gd name="connsiteX2" fmla="*/ 8252995 w 8259897"/>
                <a:gd name="connsiteY2" fmla="*/ 2008361 h 2021105"/>
                <a:gd name="connsiteX3" fmla="*/ 3241 w 8259897"/>
                <a:gd name="connsiteY3" fmla="*/ 1991521 h 2021105"/>
                <a:gd name="connsiteX4" fmla="*/ 67 w 8259897"/>
                <a:gd name="connsiteY4" fmla="*/ 404574 h 2021105"/>
                <a:gd name="connsiteX5" fmla="*/ 616567 w 8259897"/>
                <a:gd name="connsiteY5" fmla="*/ 425555 h 2021105"/>
                <a:gd name="connsiteX0" fmla="*/ 7626416 w 8259897"/>
                <a:gd name="connsiteY0" fmla="*/ 2590 h 2021105"/>
                <a:gd name="connsiteX1" fmla="*/ 8259897 w 8259897"/>
                <a:gd name="connsiteY1" fmla="*/ 3832 h 2021105"/>
                <a:gd name="connsiteX2" fmla="*/ 8252995 w 8259897"/>
                <a:gd name="connsiteY2" fmla="*/ 2008361 h 2021105"/>
                <a:gd name="connsiteX3" fmla="*/ 3241 w 8259897"/>
                <a:gd name="connsiteY3" fmla="*/ 1991521 h 2021105"/>
                <a:gd name="connsiteX4" fmla="*/ 67 w 8259897"/>
                <a:gd name="connsiteY4" fmla="*/ 429974 h 2021105"/>
                <a:gd name="connsiteX5" fmla="*/ 616567 w 8259897"/>
                <a:gd name="connsiteY5" fmla="*/ 425555 h 2021105"/>
                <a:gd name="connsiteX0" fmla="*/ 7626416 w 8259897"/>
                <a:gd name="connsiteY0" fmla="*/ 2590 h 2021105"/>
                <a:gd name="connsiteX1" fmla="*/ 8259897 w 8259897"/>
                <a:gd name="connsiteY1" fmla="*/ 3832 h 2021105"/>
                <a:gd name="connsiteX2" fmla="*/ 8252995 w 8259897"/>
                <a:gd name="connsiteY2" fmla="*/ 2008361 h 2021105"/>
                <a:gd name="connsiteX3" fmla="*/ 3241 w 8259897"/>
                <a:gd name="connsiteY3" fmla="*/ 1991521 h 2021105"/>
                <a:gd name="connsiteX4" fmla="*/ 67 w 8259897"/>
                <a:gd name="connsiteY4" fmla="*/ 429974 h 2021105"/>
                <a:gd name="connsiteX5" fmla="*/ 616567 w 8259897"/>
                <a:gd name="connsiteY5" fmla="*/ 425555 h 2021105"/>
                <a:gd name="connsiteX0" fmla="*/ 7626416 w 8259897"/>
                <a:gd name="connsiteY0" fmla="*/ 2590 h 2021105"/>
                <a:gd name="connsiteX1" fmla="*/ 8259897 w 8259897"/>
                <a:gd name="connsiteY1" fmla="*/ 3832 h 2021105"/>
                <a:gd name="connsiteX2" fmla="*/ 8252995 w 8259897"/>
                <a:gd name="connsiteY2" fmla="*/ 2008361 h 2021105"/>
                <a:gd name="connsiteX3" fmla="*/ 3241 w 8259897"/>
                <a:gd name="connsiteY3" fmla="*/ 1991521 h 2021105"/>
                <a:gd name="connsiteX4" fmla="*/ 67 w 8259897"/>
                <a:gd name="connsiteY4" fmla="*/ 336677 h 2021105"/>
                <a:gd name="connsiteX5" fmla="*/ 616567 w 8259897"/>
                <a:gd name="connsiteY5" fmla="*/ 425555 h 2021105"/>
                <a:gd name="connsiteX0" fmla="*/ 7626416 w 8259897"/>
                <a:gd name="connsiteY0" fmla="*/ 2590 h 2021105"/>
                <a:gd name="connsiteX1" fmla="*/ 8259897 w 8259897"/>
                <a:gd name="connsiteY1" fmla="*/ 3832 h 2021105"/>
                <a:gd name="connsiteX2" fmla="*/ 8252995 w 8259897"/>
                <a:gd name="connsiteY2" fmla="*/ 2008361 h 2021105"/>
                <a:gd name="connsiteX3" fmla="*/ 3241 w 8259897"/>
                <a:gd name="connsiteY3" fmla="*/ 1991521 h 2021105"/>
                <a:gd name="connsiteX4" fmla="*/ 67 w 8259897"/>
                <a:gd name="connsiteY4" fmla="*/ 336677 h 2021105"/>
                <a:gd name="connsiteX5" fmla="*/ 622917 w 8259897"/>
                <a:gd name="connsiteY5" fmla="*/ 310561 h 2021105"/>
                <a:gd name="connsiteX0" fmla="*/ 7625047 w 8258528"/>
                <a:gd name="connsiteY0" fmla="*/ 2590 h 2021105"/>
                <a:gd name="connsiteX1" fmla="*/ 8258528 w 8258528"/>
                <a:gd name="connsiteY1" fmla="*/ 3832 h 2021105"/>
                <a:gd name="connsiteX2" fmla="*/ 8251626 w 8258528"/>
                <a:gd name="connsiteY2" fmla="*/ 2008361 h 2021105"/>
                <a:gd name="connsiteX3" fmla="*/ 1872 w 8258528"/>
                <a:gd name="connsiteY3" fmla="*/ 1991521 h 2021105"/>
                <a:gd name="connsiteX4" fmla="*/ 1873 w 8258528"/>
                <a:gd name="connsiteY4" fmla="*/ 299792 h 2021105"/>
                <a:gd name="connsiteX5" fmla="*/ 621548 w 8258528"/>
                <a:gd name="connsiteY5" fmla="*/ 310561 h 2021105"/>
                <a:gd name="connsiteX0" fmla="*/ 7624485 w 8257966"/>
                <a:gd name="connsiteY0" fmla="*/ 2590 h 2021105"/>
                <a:gd name="connsiteX1" fmla="*/ 8257966 w 8257966"/>
                <a:gd name="connsiteY1" fmla="*/ 3832 h 2021105"/>
                <a:gd name="connsiteX2" fmla="*/ 8251064 w 8257966"/>
                <a:gd name="connsiteY2" fmla="*/ 2008361 h 2021105"/>
                <a:gd name="connsiteX3" fmla="*/ 1310 w 8257966"/>
                <a:gd name="connsiteY3" fmla="*/ 1991521 h 2021105"/>
                <a:gd name="connsiteX4" fmla="*/ 4486 w 8257966"/>
                <a:gd name="connsiteY4" fmla="*/ 310640 h 2021105"/>
                <a:gd name="connsiteX5" fmla="*/ 620986 w 8257966"/>
                <a:gd name="connsiteY5" fmla="*/ 310561 h 2021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57966" h="2021105">
                  <a:moveTo>
                    <a:pt x="7624485" y="2590"/>
                  </a:moveTo>
                  <a:cubicBezTo>
                    <a:pt x="7930804" y="7284"/>
                    <a:pt x="8046208" y="-6246"/>
                    <a:pt x="8257966" y="3832"/>
                  </a:cubicBezTo>
                  <a:cubicBezTo>
                    <a:pt x="8251339" y="505206"/>
                    <a:pt x="8259899" y="908430"/>
                    <a:pt x="8251064" y="2008361"/>
                  </a:cubicBezTo>
                  <a:cubicBezTo>
                    <a:pt x="7248868" y="2026445"/>
                    <a:pt x="1603305" y="2028930"/>
                    <a:pt x="1310" y="1991521"/>
                  </a:cubicBezTo>
                  <a:cubicBezTo>
                    <a:pt x="-2970" y="1279355"/>
                    <a:pt x="4624" y="678664"/>
                    <a:pt x="4486" y="310640"/>
                  </a:cubicBezTo>
                  <a:lnTo>
                    <a:pt x="620986" y="310561"/>
                  </a:lnTo>
                </a:path>
              </a:pathLst>
            </a:custGeom>
            <a:noFill/>
            <a:ln w="57150">
              <a:solidFill>
                <a:srgbClr val="0DB7C4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321E5E11-DF45-8D3B-D0B8-815D36CC9476}"/>
                </a:ext>
              </a:extLst>
            </p:cNvPr>
            <p:cNvSpPr/>
            <p:nvPr/>
          </p:nvSpPr>
          <p:spPr>
            <a:xfrm>
              <a:off x="4497220" y="2893365"/>
              <a:ext cx="4634947" cy="435666"/>
            </a:xfrm>
            <a:custGeom>
              <a:avLst/>
              <a:gdLst>
                <a:gd name="connsiteX0" fmla="*/ 0 w 159026"/>
                <a:gd name="connsiteY0" fmla="*/ 0 h 2359818"/>
                <a:gd name="connsiteX1" fmla="*/ 132522 w 159026"/>
                <a:gd name="connsiteY1" fmla="*/ 1974574 h 2359818"/>
                <a:gd name="connsiteX2" fmla="*/ 159026 w 159026"/>
                <a:gd name="connsiteY2" fmla="*/ 2358887 h 2359818"/>
                <a:gd name="connsiteX0" fmla="*/ 0 w 1845375"/>
                <a:gd name="connsiteY0" fmla="*/ 0 h 2373138"/>
                <a:gd name="connsiteX1" fmla="*/ 1709530 w 1845375"/>
                <a:gd name="connsiteY1" fmla="*/ 1987826 h 2373138"/>
                <a:gd name="connsiteX2" fmla="*/ 1736034 w 1845375"/>
                <a:gd name="connsiteY2" fmla="*/ 2372139 h 2373138"/>
                <a:gd name="connsiteX0" fmla="*/ 0 w 1736034"/>
                <a:gd name="connsiteY0" fmla="*/ 0 h 2372146"/>
                <a:gd name="connsiteX1" fmla="*/ 649356 w 1736034"/>
                <a:gd name="connsiteY1" fmla="*/ 106017 h 2372146"/>
                <a:gd name="connsiteX2" fmla="*/ 1736034 w 1736034"/>
                <a:gd name="connsiteY2" fmla="*/ 2372139 h 2372146"/>
                <a:gd name="connsiteX0" fmla="*/ 0 w 1736034"/>
                <a:gd name="connsiteY0" fmla="*/ 0 h 2372139"/>
                <a:gd name="connsiteX1" fmla="*/ 649356 w 1736034"/>
                <a:gd name="connsiteY1" fmla="*/ 106017 h 2372139"/>
                <a:gd name="connsiteX2" fmla="*/ 1391478 w 1736034"/>
                <a:gd name="connsiteY2" fmla="*/ 1577008 h 2372139"/>
                <a:gd name="connsiteX3" fmla="*/ 1736034 w 1736034"/>
                <a:gd name="connsiteY3" fmla="*/ 2372139 h 2372139"/>
                <a:gd name="connsiteX0" fmla="*/ 0 w 1736034"/>
                <a:gd name="connsiteY0" fmla="*/ 0 h 2372139"/>
                <a:gd name="connsiteX1" fmla="*/ 649356 w 1736034"/>
                <a:gd name="connsiteY1" fmla="*/ 106017 h 2372139"/>
                <a:gd name="connsiteX2" fmla="*/ 596348 w 1736034"/>
                <a:gd name="connsiteY2" fmla="*/ 1974573 h 2372139"/>
                <a:gd name="connsiteX3" fmla="*/ 1736034 w 1736034"/>
                <a:gd name="connsiteY3" fmla="*/ 2372139 h 2372139"/>
                <a:gd name="connsiteX0" fmla="*/ 0 w 1736034"/>
                <a:gd name="connsiteY0" fmla="*/ 0 h 2372139"/>
                <a:gd name="connsiteX1" fmla="*/ 649356 w 1736034"/>
                <a:gd name="connsiteY1" fmla="*/ 106017 h 2372139"/>
                <a:gd name="connsiteX2" fmla="*/ 596348 w 1736034"/>
                <a:gd name="connsiteY2" fmla="*/ 1974573 h 2372139"/>
                <a:gd name="connsiteX3" fmla="*/ 1073426 w 1736034"/>
                <a:gd name="connsiteY3" fmla="*/ 2252870 h 2372139"/>
                <a:gd name="connsiteX4" fmla="*/ 1736034 w 1736034"/>
                <a:gd name="connsiteY4" fmla="*/ 2372139 h 2372139"/>
                <a:gd name="connsiteX0" fmla="*/ 6918729 w 7995369"/>
                <a:gd name="connsiteY0" fmla="*/ 0 h 2254609"/>
                <a:gd name="connsiteX1" fmla="*/ 7568085 w 7995369"/>
                <a:gd name="connsiteY1" fmla="*/ 106017 h 2254609"/>
                <a:gd name="connsiteX2" fmla="*/ 7515077 w 7995369"/>
                <a:gd name="connsiteY2" fmla="*/ 1974573 h 2254609"/>
                <a:gd name="connsiteX3" fmla="*/ 7992155 w 7995369"/>
                <a:gd name="connsiteY3" fmla="*/ 2252870 h 2254609"/>
                <a:gd name="connsiteX4" fmla="*/ 1093 w 7995369"/>
                <a:gd name="connsiteY4" fmla="*/ 490330 h 2254609"/>
                <a:gd name="connsiteX0" fmla="*/ 7623145 w 8298460"/>
                <a:gd name="connsiteY0" fmla="*/ 0 h 2116991"/>
                <a:gd name="connsiteX1" fmla="*/ 8272501 w 8298460"/>
                <a:gd name="connsiteY1" fmla="*/ 106017 h 2116991"/>
                <a:gd name="connsiteX2" fmla="*/ 8219493 w 8298460"/>
                <a:gd name="connsiteY2" fmla="*/ 1974573 h 2116991"/>
                <a:gd name="connsiteX3" fmla="*/ 3145 w 8298460"/>
                <a:gd name="connsiteY3" fmla="*/ 1961322 h 2116991"/>
                <a:gd name="connsiteX4" fmla="*/ 705509 w 8298460"/>
                <a:gd name="connsiteY4" fmla="*/ 490330 h 2116991"/>
                <a:gd name="connsiteX0" fmla="*/ 8150148 w 8825463"/>
                <a:gd name="connsiteY0" fmla="*/ 0 h 2153832"/>
                <a:gd name="connsiteX1" fmla="*/ 8799504 w 8825463"/>
                <a:gd name="connsiteY1" fmla="*/ 106017 h 2153832"/>
                <a:gd name="connsiteX2" fmla="*/ 8746496 w 8825463"/>
                <a:gd name="connsiteY2" fmla="*/ 1974573 h 2153832"/>
                <a:gd name="connsiteX3" fmla="*/ 530148 w 8825463"/>
                <a:gd name="connsiteY3" fmla="*/ 1961322 h 2153832"/>
                <a:gd name="connsiteX4" fmla="*/ 861453 w 8825463"/>
                <a:gd name="connsiteY4" fmla="*/ 1378227 h 2153832"/>
                <a:gd name="connsiteX5" fmla="*/ 1232512 w 8825463"/>
                <a:gd name="connsiteY5" fmla="*/ 490330 h 2153832"/>
                <a:gd name="connsiteX0" fmla="*/ 8230971 w 8906286"/>
                <a:gd name="connsiteY0" fmla="*/ 0 h 2153832"/>
                <a:gd name="connsiteX1" fmla="*/ 8880327 w 8906286"/>
                <a:gd name="connsiteY1" fmla="*/ 106017 h 2153832"/>
                <a:gd name="connsiteX2" fmla="*/ 8827319 w 8906286"/>
                <a:gd name="connsiteY2" fmla="*/ 1974573 h 2153832"/>
                <a:gd name="connsiteX3" fmla="*/ 610971 w 8906286"/>
                <a:gd name="connsiteY3" fmla="*/ 1961322 h 2153832"/>
                <a:gd name="connsiteX4" fmla="*/ 610972 w 8906286"/>
                <a:gd name="connsiteY4" fmla="*/ 503584 h 2153832"/>
                <a:gd name="connsiteX5" fmla="*/ 1313335 w 8906286"/>
                <a:gd name="connsiteY5" fmla="*/ 490330 h 2153832"/>
                <a:gd name="connsiteX0" fmla="*/ 8230971 w 8906286"/>
                <a:gd name="connsiteY0" fmla="*/ 0 h 2153832"/>
                <a:gd name="connsiteX1" fmla="*/ 8880327 w 8906286"/>
                <a:gd name="connsiteY1" fmla="*/ 106017 h 2153832"/>
                <a:gd name="connsiteX2" fmla="*/ 8827319 w 8906286"/>
                <a:gd name="connsiteY2" fmla="*/ 1974573 h 2153832"/>
                <a:gd name="connsiteX3" fmla="*/ 610971 w 8906286"/>
                <a:gd name="connsiteY3" fmla="*/ 1961322 h 2153832"/>
                <a:gd name="connsiteX4" fmla="*/ 610972 w 8906286"/>
                <a:gd name="connsiteY4" fmla="*/ 503584 h 2153832"/>
                <a:gd name="connsiteX5" fmla="*/ 1313335 w 8906286"/>
                <a:gd name="connsiteY5" fmla="*/ 490330 h 2153832"/>
                <a:gd name="connsiteX0" fmla="*/ 8230971 w 8930615"/>
                <a:gd name="connsiteY0" fmla="*/ 0 h 2153832"/>
                <a:gd name="connsiteX1" fmla="*/ 8880327 w 8930615"/>
                <a:gd name="connsiteY1" fmla="*/ 106017 h 2153832"/>
                <a:gd name="connsiteX2" fmla="*/ 8827319 w 8930615"/>
                <a:gd name="connsiteY2" fmla="*/ 1974573 h 2153832"/>
                <a:gd name="connsiteX3" fmla="*/ 610971 w 8930615"/>
                <a:gd name="connsiteY3" fmla="*/ 1961322 h 2153832"/>
                <a:gd name="connsiteX4" fmla="*/ 610972 w 8930615"/>
                <a:gd name="connsiteY4" fmla="*/ 503584 h 2153832"/>
                <a:gd name="connsiteX5" fmla="*/ 1313335 w 8930615"/>
                <a:gd name="connsiteY5" fmla="*/ 490330 h 2153832"/>
                <a:gd name="connsiteX0" fmla="*/ 8230971 w 8930615"/>
                <a:gd name="connsiteY0" fmla="*/ 0 h 2025336"/>
                <a:gd name="connsiteX1" fmla="*/ 8880327 w 8930615"/>
                <a:gd name="connsiteY1" fmla="*/ 106017 h 2025336"/>
                <a:gd name="connsiteX2" fmla="*/ 8827319 w 8930615"/>
                <a:gd name="connsiteY2" fmla="*/ 1974573 h 2025336"/>
                <a:gd name="connsiteX3" fmla="*/ 610971 w 8930615"/>
                <a:gd name="connsiteY3" fmla="*/ 1961322 h 2025336"/>
                <a:gd name="connsiteX4" fmla="*/ 610972 w 8930615"/>
                <a:gd name="connsiteY4" fmla="*/ 503584 h 2025336"/>
                <a:gd name="connsiteX5" fmla="*/ 1313335 w 8930615"/>
                <a:gd name="connsiteY5" fmla="*/ 490330 h 2025336"/>
                <a:gd name="connsiteX0" fmla="*/ 8230971 w 8930615"/>
                <a:gd name="connsiteY0" fmla="*/ 0 h 2010516"/>
                <a:gd name="connsiteX1" fmla="*/ 8880327 w 8930615"/>
                <a:gd name="connsiteY1" fmla="*/ 106017 h 2010516"/>
                <a:gd name="connsiteX2" fmla="*/ 8827319 w 8930615"/>
                <a:gd name="connsiteY2" fmla="*/ 1974573 h 2010516"/>
                <a:gd name="connsiteX3" fmla="*/ 610971 w 8930615"/>
                <a:gd name="connsiteY3" fmla="*/ 1961322 h 2010516"/>
                <a:gd name="connsiteX4" fmla="*/ 610972 w 8930615"/>
                <a:gd name="connsiteY4" fmla="*/ 503584 h 2010516"/>
                <a:gd name="connsiteX5" fmla="*/ 1313335 w 8930615"/>
                <a:gd name="connsiteY5" fmla="*/ 490330 h 2010516"/>
                <a:gd name="connsiteX0" fmla="*/ 8230971 w 8930615"/>
                <a:gd name="connsiteY0" fmla="*/ 0 h 2042307"/>
                <a:gd name="connsiteX1" fmla="*/ 8880327 w 8930615"/>
                <a:gd name="connsiteY1" fmla="*/ 106017 h 2042307"/>
                <a:gd name="connsiteX2" fmla="*/ 8827319 w 8930615"/>
                <a:gd name="connsiteY2" fmla="*/ 1974573 h 2042307"/>
                <a:gd name="connsiteX3" fmla="*/ 610971 w 8930615"/>
                <a:gd name="connsiteY3" fmla="*/ 2014331 h 2042307"/>
                <a:gd name="connsiteX4" fmla="*/ 610972 w 8930615"/>
                <a:gd name="connsiteY4" fmla="*/ 503584 h 2042307"/>
                <a:gd name="connsiteX5" fmla="*/ 1313335 w 8930615"/>
                <a:gd name="connsiteY5" fmla="*/ 490330 h 2042307"/>
                <a:gd name="connsiteX0" fmla="*/ 7667032 w 8366676"/>
                <a:gd name="connsiteY0" fmla="*/ 0 h 2042307"/>
                <a:gd name="connsiteX1" fmla="*/ 8316388 w 8366676"/>
                <a:gd name="connsiteY1" fmla="*/ 106017 h 2042307"/>
                <a:gd name="connsiteX2" fmla="*/ 8263380 w 8366676"/>
                <a:gd name="connsiteY2" fmla="*/ 1974573 h 2042307"/>
                <a:gd name="connsiteX3" fmla="*/ 47032 w 8366676"/>
                <a:gd name="connsiteY3" fmla="*/ 2014331 h 2042307"/>
                <a:gd name="connsiteX4" fmla="*/ 47033 w 8366676"/>
                <a:gd name="connsiteY4" fmla="*/ 503584 h 2042307"/>
                <a:gd name="connsiteX5" fmla="*/ 749396 w 8366676"/>
                <a:gd name="connsiteY5" fmla="*/ 490330 h 2042307"/>
                <a:gd name="connsiteX0" fmla="*/ 7667032 w 8366676"/>
                <a:gd name="connsiteY0" fmla="*/ 0 h 2042307"/>
                <a:gd name="connsiteX1" fmla="*/ 8316388 w 8366676"/>
                <a:gd name="connsiteY1" fmla="*/ 106017 h 2042307"/>
                <a:gd name="connsiteX2" fmla="*/ 8263380 w 8366676"/>
                <a:gd name="connsiteY2" fmla="*/ 1974573 h 2042307"/>
                <a:gd name="connsiteX3" fmla="*/ 47032 w 8366676"/>
                <a:gd name="connsiteY3" fmla="*/ 2014331 h 2042307"/>
                <a:gd name="connsiteX4" fmla="*/ 47033 w 8366676"/>
                <a:gd name="connsiteY4" fmla="*/ 503584 h 2042307"/>
                <a:gd name="connsiteX5" fmla="*/ 669883 w 8366676"/>
                <a:gd name="connsiteY5" fmla="*/ 397565 h 2042307"/>
                <a:gd name="connsiteX0" fmla="*/ 7667032 w 8366676"/>
                <a:gd name="connsiteY0" fmla="*/ 0 h 2042307"/>
                <a:gd name="connsiteX1" fmla="*/ 8316388 w 8366676"/>
                <a:gd name="connsiteY1" fmla="*/ 106017 h 2042307"/>
                <a:gd name="connsiteX2" fmla="*/ 8263380 w 8366676"/>
                <a:gd name="connsiteY2" fmla="*/ 1974573 h 2042307"/>
                <a:gd name="connsiteX3" fmla="*/ 47032 w 8366676"/>
                <a:gd name="connsiteY3" fmla="*/ 2014331 h 2042307"/>
                <a:gd name="connsiteX4" fmla="*/ 47033 w 8366676"/>
                <a:gd name="connsiteY4" fmla="*/ 503584 h 2042307"/>
                <a:gd name="connsiteX5" fmla="*/ 669883 w 8366676"/>
                <a:gd name="connsiteY5" fmla="*/ 397565 h 2042307"/>
                <a:gd name="connsiteX0" fmla="*/ 7667032 w 8366676"/>
                <a:gd name="connsiteY0" fmla="*/ 0 h 2042307"/>
                <a:gd name="connsiteX1" fmla="*/ 8316388 w 8366676"/>
                <a:gd name="connsiteY1" fmla="*/ 106017 h 2042307"/>
                <a:gd name="connsiteX2" fmla="*/ 8263380 w 8366676"/>
                <a:gd name="connsiteY2" fmla="*/ 1974573 h 2042307"/>
                <a:gd name="connsiteX3" fmla="*/ 47032 w 8366676"/>
                <a:gd name="connsiteY3" fmla="*/ 2014331 h 2042307"/>
                <a:gd name="connsiteX4" fmla="*/ 47033 w 8366676"/>
                <a:gd name="connsiteY4" fmla="*/ 503584 h 2042307"/>
                <a:gd name="connsiteX5" fmla="*/ 669883 w 8366676"/>
                <a:gd name="connsiteY5" fmla="*/ 397565 h 2042307"/>
                <a:gd name="connsiteX0" fmla="*/ 7620000 w 8319644"/>
                <a:gd name="connsiteY0" fmla="*/ 0 h 2042307"/>
                <a:gd name="connsiteX1" fmla="*/ 8269356 w 8319644"/>
                <a:gd name="connsiteY1" fmla="*/ 106017 h 2042307"/>
                <a:gd name="connsiteX2" fmla="*/ 8216348 w 8319644"/>
                <a:gd name="connsiteY2" fmla="*/ 1974573 h 2042307"/>
                <a:gd name="connsiteX3" fmla="*/ 0 w 8319644"/>
                <a:gd name="connsiteY3" fmla="*/ 2014331 h 2042307"/>
                <a:gd name="connsiteX4" fmla="*/ 1 w 8319644"/>
                <a:gd name="connsiteY4" fmla="*/ 503584 h 2042307"/>
                <a:gd name="connsiteX5" fmla="*/ 622851 w 8319644"/>
                <a:gd name="connsiteY5" fmla="*/ 397565 h 2042307"/>
                <a:gd name="connsiteX0" fmla="*/ 7620000 w 8319644"/>
                <a:gd name="connsiteY0" fmla="*/ 55883 h 2098190"/>
                <a:gd name="connsiteX1" fmla="*/ 8269356 w 8319644"/>
                <a:gd name="connsiteY1" fmla="*/ 161900 h 2098190"/>
                <a:gd name="connsiteX2" fmla="*/ 8216348 w 8319644"/>
                <a:gd name="connsiteY2" fmla="*/ 2030456 h 2098190"/>
                <a:gd name="connsiteX3" fmla="*/ 0 w 8319644"/>
                <a:gd name="connsiteY3" fmla="*/ 2070214 h 2098190"/>
                <a:gd name="connsiteX4" fmla="*/ 1 w 8319644"/>
                <a:gd name="connsiteY4" fmla="*/ 559467 h 2098190"/>
                <a:gd name="connsiteX5" fmla="*/ 622851 w 8319644"/>
                <a:gd name="connsiteY5" fmla="*/ 453448 h 2098190"/>
                <a:gd name="connsiteX0" fmla="*/ 7620000 w 8319644"/>
                <a:gd name="connsiteY0" fmla="*/ 0 h 2042307"/>
                <a:gd name="connsiteX1" fmla="*/ 8269356 w 8319644"/>
                <a:gd name="connsiteY1" fmla="*/ 106017 h 2042307"/>
                <a:gd name="connsiteX2" fmla="*/ 8216348 w 8319644"/>
                <a:gd name="connsiteY2" fmla="*/ 1974573 h 2042307"/>
                <a:gd name="connsiteX3" fmla="*/ 0 w 8319644"/>
                <a:gd name="connsiteY3" fmla="*/ 2014331 h 2042307"/>
                <a:gd name="connsiteX4" fmla="*/ 1 w 8319644"/>
                <a:gd name="connsiteY4" fmla="*/ 503584 h 2042307"/>
                <a:gd name="connsiteX5" fmla="*/ 622851 w 8319644"/>
                <a:gd name="connsiteY5" fmla="*/ 397565 h 2042307"/>
                <a:gd name="connsiteX0" fmla="*/ 7620000 w 8273645"/>
                <a:gd name="connsiteY0" fmla="*/ 0 h 2042307"/>
                <a:gd name="connsiteX1" fmla="*/ 8269356 w 8273645"/>
                <a:gd name="connsiteY1" fmla="*/ 106017 h 2042307"/>
                <a:gd name="connsiteX2" fmla="*/ 8216348 w 8273645"/>
                <a:gd name="connsiteY2" fmla="*/ 1974573 h 2042307"/>
                <a:gd name="connsiteX3" fmla="*/ 0 w 8273645"/>
                <a:gd name="connsiteY3" fmla="*/ 2014331 h 2042307"/>
                <a:gd name="connsiteX4" fmla="*/ 1 w 8273645"/>
                <a:gd name="connsiteY4" fmla="*/ 503584 h 2042307"/>
                <a:gd name="connsiteX5" fmla="*/ 622851 w 8273645"/>
                <a:gd name="connsiteY5" fmla="*/ 397565 h 2042307"/>
                <a:gd name="connsiteX0" fmla="*/ 7620000 w 8297456"/>
                <a:gd name="connsiteY0" fmla="*/ 0 h 2039201"/>
                <a:gd name="connsiteX1" fmla="*/ 8269356 w 8297456"/>
                <a:gd name="connsiteY1" fmla="*/ 106017 h 2039201"/>
                <a:gd name="connsiteX2" fmla="*/ 8256104 w 8297456"/>
                <a:gd name="connsiteY2" fmla="*/ 1961321 h 2039201"/>
                <a:gd name="connsiteX3" fmla="*/ 0 w 8297456"/>
                <a:gd name="connsiteY3" fmla="*/ 2014331 h 2039201"/>
                <a:gd name="connsiteX4" fmla="*/ 1 w 8297456"/>
                <a:gd name="connsiteY4" fmla="*/ 503584 h 2039201"/>
                <a:gd name="connsiteX5" fmla="*/ 622851 w 8297456"/>
                <a:gd name="connsiteY5" fmla="*/ 397565 h 2039201"/>
                <a:gd name="connsiteX0" fmla="*/ 7620000 w 8269356"/>
                <a:gd name="connsiteY0" fmla="*/ 0 h 2039201"/>
                <a:gd name="connsiteX1" fmla="*/ 8269356 w 8269356"/>
                <a:gd name="connsiteY1" fmla="*/ 106017 h 2039201"/>
                <a:gd name="connsiteX2" fmla="*/ 8256104 w 8269356"/>
                <a:gd name="connsiteY2" fmla="*/ 1961321 h 2039201"/>
                <a:gd name="connsiteX3" fmla="*/ 0 w 8269356"/>
                <a:gd name="connsiteY3" fmla="*/ 2014331 h 2039201"/>
                <a:gd name="connsiteX4" fmla="*/ 1 w 8269356"/>
                <a:gd name="connsiteY4" fmla="*/ 503584 h 2039201"/>
                <a:gd name="connsiteX5" fmla="*/ 622851 w 8269356"/>
                <a:gd name="connsiteY5" fmla="*/ 397565 h 2039201"/>
                <a:gd name="connsiteX0" fmla="*/ 7620000 w 8258988"/>
                <a:gd name="connsiteY0" fmla="*/ 0 h 2039201"/>
                <a:gd name="connsiteX1" fmla="*/ 8256656 w 8258988"/>
                <a:gd name="connsiteY1" fmla="*/ 26642 h 2039201"/>
                <a:gd name="connsiteX2" fmla="*/ 8256104 w 8258988"/>
                <a:gd name="connsiteY2" fmla="*/ 1961321 h 2039201"/>
                <a:gd name="connsiteX3" fmla="*/ 0 w 8258988"/>
                <a:gd name="connsiteY3" fmla="*/ 2014331 h 2039201"/>
                <a:gd name="connsiteX4" fmla="*/ 1 w 8258988"/>
                <a:gd name="connsiteY4" fmla="*/ 503584 h 2039201"/>
                <a:gd name="connsiteX5" fmla="*/ 622851 w 8258988"/>
                <a:gd name="connsiteY5" fmla="*/ 397565 h 2039201"/>
                <a:gd name="connsiteX0" fmla="*/ 7620000 w 8258988"/>
                <a:gd name="connsiteY0" fmla="*/ 0 h 2039201"/>
                <a:gd name="connsiteX1" fmla="*/ 8256656 w 8258988"/>
                <a:gd name="connsiteY1" fmla="*/ 26642 h 2039201"/>
                <a:gd name="connsiteX2" fmla="*/ 8256104 w 8258988"/>
                <a:gd name="connsiteY2" fmla="*/ 1961321 h 2039201"/>
                <a:gd name="connsiteX3" fmla="*/ 0 w 8258988"/>
                <a:gd name="connsiteY3" fmla="*/ 2014331 h 2039201"/>
                <a:gd name="connsiteX4" fmla="*/ 1 w 8258988"/>
                <a:gd name="connsiteY4" fmla="*/ 503584 h 2039201"/>
                <a:gd name="connsiteX5" fmla="*/ 622851 w 8258988"/>
                <a:gd name="connsiteY5" fmla="*/ 397565 h 2039201"/>
                <a:gd name="connsiteX0" fmla="*/ 7623175 w 8258988"/>
                <a:gd name="connsiteY0" fmla="*/ 0 h 2013801"/>
                <a:gd name="connsiteX1" fmla="*/ 8256656 w 8258988"/>
                <a:gd name="connsiteY1" fmla="*/ 1242 h 2013801"/>
                <a:gd name="connsiteX2" fmla="*/ 8256104 w 8258988"/>
                <a:gd name="connsiteY2" fmla="*/ 1935921 h 2013801"/>
                <a:gd name="connsiteX3" fmla="*/ 0 w 8258988"/>
                <a:gd name="connsiteY3" fmla="*/ 1988931 h 2013801"/>
                <a:gd name="connsiteX4" fmla="*/ 1 w 8258988"/>
                <a:gd name="connsiteY4" fmla="*/ 478184 h 2013801"/>
                <a:gd name="connsiteX5" fmla="*/ 622851 w 8258988"/>
                <a:gd name="connsiteY5" fmla="*/ 372165 h 2013801"/>
                <a:gd name="connsiteX0" fmla="*/ 7623175 w 8258988"/>
                <a:gd name="connsiteY0" fmla="*/ 2590 h 2016391"/>
                <a:gd name="connsiteX1" fmla="*/ 8256656 w 8258988"/>
                <a:gd name="connsiteY1" fmla="*/ 3832 h 2016391"/>
                <a:gd name="connsiteX2" fmla="*/ 8256104 w 8258988"/>
                <a:gd name="connsiteY2" fmla="*/ 1938511 h 2016391"/>
                <a:gd name="connsiteX3" fmla="*/ 0 w 8258988"/>
                <a:gd name="connsiteY3" fmla="*/ 1991521 h 2016391"/>
                <a:gd name="connsiteX4" fmla="*/ 1 w 8258988"/>
                <a:gd name="connsiteY4" fmla="*/ 480774 h 2016391"/>
                <a:gd name="connsiteX5" fmla="*/ 622851 w 8258988"/>
                <a:gd name="connsiteY5" fmla="*/ 374755 h 2016391"/>
                <a:gd name="connsiteX0" fmla="*/ 7623175 w 8256656"/>
                <a:gd name="connsiteY0" fmla="*/ 2590 h 2042788"/>
                <a:gd name="connsiteX1" fmla="*/ 8256656 w 8256656"/>
                <a:gd name="connsiteY1" fmla="*/ 3832 h 2042788"/>
                <a:gd name="connsiteX2" fmla="*/ 8249754 w 8256656"/>
                <a:gd name="connsiteY2" fmla="*/ 2008361 h 2042788"/>
                <a:gd name="connsiteX3" fmla="*/ 0 w 8256656"/>
                <a:gd name="connsiteY3" fmla="*/ 1991521 h 2042788"/>
                <a:gd name="connsiteX4" fmla="*/ 1 w 8256656"/>
                <a:gd name="connsiteY4" fmla="*/ 480774 h 2042788"/>
                <a:gd name="connsiteX5" fmla="*/ 622851 w 8256656"/>
                <a:gd name="connsiteY5" fmla="*/ 374755 h 2042788"/>
                <a:gd name="connsiteX0" fmla="*/ 7623175 w 8256656"/>
                <a:gd name="connsiteY0" fmla="*/ 2590 h 2029158"/>
                <a:gd name="connsiteX1" fmla="*/ 8256656 w 8256656"/>
                <a:gd name="connsiteY1" fmla="*/ 3832 h 2029158"/>
                <a:gd name="connsiteX2" fmla="*/ 8249754 w 8256656"/>
                <a:gd name="connsiteY2" fmla="*/ 2008361 h 2029158"/>
                <a:gd name="connsiteX3" fmla="*/ 0 w 8256656"/>
                <a:gd name="connsiteY3" fmla="*/ 1991521 h 2029158"/>
                <a:gd name="connsiteX4" fmla="*/ 1 w 8256656"/>
                <a:gd name="connsiteY4" fmla="*/ 480774 h 2029158"/>
                <a:gd name="connsiteX5" fmla="*/ 622851 w 8256656"/>
                <a:gd name="connsiteY5" fmla="*/ 374755 h 2029158"/>
                <a:gd name="connsiteX0" fmla="*/ 7623175 w 8256656"/>
                <a:gd name="connsiteY0" fmla="*/ 2590 h 2021105"/>
                <a:gd name="connsiteX1" fmla="*/ 8256656 w 8256656"/>
                <a:gd name="connsiteY1" fmla="*/ 3832 h 2021105"/>
                <a:gd name="connsiteX2" fmla="*/ 8249754 w 8256656"/>
                <a:gd name="connsiteY2" fmla="*/ 2008361 h 2021105"/>
                <a:gd name="connsiteX3" fmla="*/ 0 w 8256656"/>
                <a:gd name="connsiteY3" fmla="*/ 1991521 h 2021105"/>
                <a:gd name="connsiteX4" fmla="*/ 1 w 8256656"/>
                <a:gd name="connsiteY4" fmla="*/ 480774 h 2021105"/>
                <a:gd name="connsiteX5" fmla="*/ 622851 w 8256656"/>
                <a:gd name="connsiteY5" fmla="*/ 374755 h 2021105"/>
                <a:gd name="connsiteX0" fmla="*/ 7626349 w 8259830"/>
                <a:gd name="connsiteY0" fmla="*/ 2590 h 2021105"/>
                <a:gd name="connsiteX1" fmla="*/ 8259830 w 8259830"/>
                <a:gd name="connsiteY1" fmla="*/ 3832 h 2021105"/>
                <a:gd name="connsiteX2" fmla="*/ 8252928 w 8259830"/>
                <a:gd name="connsiteY2" fmla="*/ 2008361 h 2021105"/>
                <a:gd name="connsiteX3" fmla="*/ 3174 w 8259830"/>
                <a:gd name="connsiteY3" fmla="*/ 1991521 h 2021105"/>
                <a:gd name="connsiteX4" fmla="*/ 0 w 8259830"/>
                <a:gd name="connsiteY4" fmla="*/ 404574 h 2021105"/>
                <a:gd name="connsiteX5" fmla="*/ 626025 w 8259830"/>
                <a:gd name="connsiteY5" fmla="*/ 374755 h 2021105"/>
                <a:gd name="connsiteX0" fmla="*/ 7626349 w 8259830"/>
                <a:gd name="connsiteY0" fmla="*/ 2590 h 2021105"/>
                <a:gd name="connsiteX1" fmla="*/ 8259830 w 8259830"/>
                <a:gd name="connsiteY1" fmla="*/ 3832 h 2021105"/>
                <a:gd name="connsiteX2" fmla="*/ 8252928 w 8259830"/>
                <a:gd name="connsiteY2" fmla="*/ 2008361 h 2021105"/>
                <a:gd name="connsiteX3" fmla="*/ 3174 w 8259830"/>
                <a:gd name="connsiteY3" fmla="*/ 1991521 h 2021105"/>
                <a:gd name="connsiteX4" fmla="*/ 0 w 8259830"/>
                <a:gd name="connsiteY4" fmla="*/ 404574 h 2021105"/>
                <a:gd name="connsiteX5" fmla="*/ 626025 w 8259830"/>
                <a:gd name="connsiteY5" fmla="*/ 374755 h 2021105"/>
                <a:gd name="connsiteX0" fmla="*/ 7626416 w 8259897"/>
                <a:gd name="connsiteY0" fmla="*/ 2590 h 2021105"/>
                <a:gd name="connsiteX1" fmla="*/ 8259897 w 8259897"/>
                <a:gd name="connsiteY1" fmla="*/ 3832 h 2021105"/>
                <a:gd name="connsiteX2" fmla="*/ 8252995 w 8259897"/>
                <a:gd name="connsiteY2" fmla="*/ 2008361 h 2021105"/>
                <a:gd name="connsiteX3" fmla="*/ 3241 w 8259897"/>
                <a:gd name="connsiteY3" fmla="*/ 1991521 h 2021105"/>
                <a:gd name="connsiteX4" fmla="*/ 67 w 8259897"/>
                <a:gd name="connsiteY4" fmla="*/ 404574 h 2021105"/>
                <a:gd name="connsiteX5" fmla="*/ 626092 w 8259897"/>
                <a:gd name="connsiteY5" fmla="*/ 374755 h 2021105"/>
                <a:gd name="connsiteX0" fmla="*/ 7626416 w 8259897"/>
                <a:gd name="connsiteY0" fmla="*/ 2590 h 2021105"/>
                <a:gd name="connsiteX1" fmla="*/ 8259897 w 8259897"/>
                <a:gd name="connsiteY1" fmla="*/ 3832 h 2021105"/>
                <a:gd name="connsiteX2" fmla="*/ 8252995 w 8259897"/>
                <a:gd name="connsiteY2" fmla="*/ 2008361 h 2021105"/>
                <a:gd name="connsiteX3" fmla="*/ 3241 w 8259897"/>
                <a:gd name="connsiteY3" fmla="*/ 1991521 h 2021105"/>
                <a:gd name="connsiteX4" fmla="*/ 67 w 8259897"/>
                <a:gd name="connsiteY4" fmla="*/ 404574 h 2021105"/>
                <a:gd name="connsiteX5" fmla="*/ 616567 w 8259897"/>
                <a:gd name="connsiteY5" fmla="*/ 425555 h 2021105"/>
                <a:gd name="connsiteX0" fmla="*/ 7626416 w 8259897"/>
                <a:gd name="connsiteY0" fmla="*/ 2590 h 2021105"/>
                <a:gd name="connsiteX1" fmla="*/ 8259897 w 8259897"/>
                <a:gd name="connsiteY1" fmla="*/ 3832 h 2021105"/>
                <a:gd name="connsiteX2" fmla="*/ 8252995 w 8259897"/>
                <a:gd name="connsiteY2" fmla="*/ 2008361 h 2021105"/>
                <a:gd name="connsiteX3" fmla="*/ 3241 w 8259897"/>
                <a:gd name="connsiteY3" fmla="*/ 1991521 h 2021105"/>
                <a:gd name="connsiteX4" fmla="*/ 67 w 8259897"/>
                <a:gd name="connsiteY4" fmla="*/ 404574 h 2021105"/>
                <a:gd name="connsiteX5" fmla="*/ 616567 w 8259897"/>
                <a:gd name="connsiteY5" fmla="*/ 425555 h 2021105"/>
                <a:gd name="connsiteX0" fmla="*/ 7626416 w 8259897"/>
                <a:gd name="connsiteY0" fmla="*/ 2590 h 2021105"/>
                <a:gd name="connsiteX1" fmla="*/ 8259897 w 8259897"/>
                <a:gd name="connsiteY1" fmla="*/ 3832 h 2021105"/>
                <a:gd name="connsiteX2" fmla="*/ 8252995 w 8259897"/>
                <a:gd name="connsiteY2" fmla="*/ 2008361 h 2021105"/>
                <a:gd name="connsiteX3" fmla="*/ 3241 w 8259897"/>
                <a:gd name="connsiteY3" fmla="*/ 1991521 h 2021105"/>
                <a:gd name="connsiteX4" fmla="*/ 67 w 8259897"/>
                <a:gd name="connsiteY4" fmla="*/ 404574 h 2021105"/>
                <a:gd name="connsiteX5" fmla="*/ 616567 w 8259897"/>
                <a:gd name="connsiteY5" fmla="*/ 425555 h 2021105"/>
                <a:gd name="connsiteX0" fmla="*/ 7626416 w 8259897"/>
                <a:gd name="connsiteY0" fmla="*/ 2590 h 2021105"/>
                <a:gd name="connsiteX1" fmla="*/ 8259897 w 8259897"/>
                <a:gd name="connsiteY1" fmla="*/ 3832 h 2021105"/>
                <a:gd name="connsiteX2" fmla="*/ 8252995 w 8259897"/>
                <a:gd name="connsiteY2" fmla="*/ 2008361 h 2021105"/>
                <a:gd name="connsiteX3" fmla="*/ 3241 w 8259897"/>
                <a:gd name="connsiteY3" fmla="*/ 1991521 h 2021105"/>
                <a:gd name="connsiteX4" fmla="*/ 67 w 8259897"/>
                <a:gd name="connsiteY4" fmla="*/ 429974 h 2021105"/>
                <a:gd name="connsiteX5" fmla="*/ 616567 w 8259897"/>
                <a:gd name="connsiteY5" fmla="*/ 425555 h 2021105"/>
                <a:gd name="connsiteX0" fmla="*/ 7626416 w 8259897"/>
                <a:gd name="connsiteY0" fmla="*/ 2590 h 2021105"/>
                <a:gd name="connsiteX1" fmla="*/ 8259897 w 8259897"/>
                <a:gd name="connsiteY1" fmla="*/ 3832 h 2021105"/>
                <a:gd name="connsiteX2" fmla="*/ 8252995 w 8259897"/>
                <a:gd name="connsiteY2" fmla="*/ 2008361 h 2021105"/>
                <a:gd name="connsiteX3" fmla="*/ 3241 w 8259897"/>
                <a:gd name="connsiteY3" fmla="*/ 1991521 h 2021105"/>
                <a:gd name="connsiteX4" fmla="*/ 67 w 8259897"/>
                <a:gd name="connsiteY4" fmla="*/ 429974 h 2021105"/>
                <a:gd name="connsiteX5" fmla="*/ 616567 w 8259897"/>
                <a:gd name="connsiteY5" fmla="*/ 425555 h 2021105"/>
                <a:gd name="connsiteX0" fmla="*/ 7626416 w 8259897"/>
                <a:gd name="connsiteY0" fmla="*/ 2590 h 2021105"/>
                <a:gd name="connsiteX1" fmla="*/ 8259897 w 8259897"/>
                <a:gd name="connsiteY1" fmla="*/ 3832 h 2021105"/>
                <a:gd name="connsiteX2" fmla="*/ 8252995 w 8259897"/>
                <a:gd name="connsiteY2" fmla="*/ 2008361 h 2021105"/>
                <a:gd name="connsiteX3" fmla="*/ 3241 w 8259897"/>
                <a:gd name="connsiteY3" fmla="*/ 1991521 h 2021105"/>
                <a:gd name="connsiteX4" fmla="*/ 67 w 8259897"/>
                <a:gd name="connsiteY4" fmla="*/ 429974 h 2021105"/>
                <a:gd name="connsiteX5" fmla="*/ 5912467 w 8259897"/>
                <a:gd name="connsiteY5" fmla="*/ 1670155 h 2021105"/>
                <a:gd name="connsiteX0" fmla="*/ 7623184 w 8256665"/>
                <a:gd name="connsiteY0" fmla="*/ 2590 h 2021105"/>
                <a:gd name="connsiteX1" fmla="*/ 8256665 w 8256665"/>
                <a:gd name="connsiteY1" fmla="*/ 3832 h 2021105"/>
                <a:gd name="connsiteX2" fmla="*/ 8249763 w 8256665"/>
                <a:gd name="connsiteY2" fmla="*/ 2008361 h 2021105"/>
                <a:gd name="connsiteX3" fmla="*/ 9 w 8256665"/>
                <a:gd name="connsiteY3" fmla="*/ 1991521 h 2021105"/>
                <a:gd name="connsiteX4" fmla="*/ 1698635 w 8256665"/>
                <a:gd name="connsiteY4" fmla="*/ 1699974 h 2021105"/>
                <a:gd name="connsiteX5" fmla="*/ 5909235 w 8256665"/>
                <a:gd name="connsiteY5" fmla="*/ 1670155 h 2021105"/>
                <a:gd name="connsiteX0" fmla="*/ 7623184 w 8707007"/>
                <a:gd name="connsiteY0" fmla="*/ 0 h 2018515"/>
                <a:gd name="connsiteX1" fmla="*/ 8249763 w 8707007"/>
                <a:gd name="connsiteY1" fmla="*/ 2005771 h 2018515"/>
                <a:gd name="connsiteX2" fmla="*/ 9 w 8707007"/>
                <a:gd name="connsiteY2" fmla="*/ 1988931 h 2018515"/>
                <a:gd name="connsiteX3" fmla="*/ 1698635 w 8707007"/>
                <a:gd name="connsiteY3" fmla="*/ 1697384 h 2018515"/>
                <a:gd name="connsiteX4" fmla="*/ 5909235 w 8707007"/>
                <a:gd name="connsiteY4" fmla="*/ 1667565 h 2018515"/>
                <a:gd name="connsiteX0" fmla="*/ 8249763 w 8249763"/>
                <a:gd name="connsiteY0" fmla="*/ 338206 h 350950"/>
                <a:gd name="connsiteX1" fmla="*/ 9 w 8249763"/>
                <a:gd name="connsiteY1" fmla="*/ 321366 h 350950"/>
                <a:gd name="connsiteX2" fmla="*/ 1698635 w 8249763"/>
                <a:gd name="connsiteY2" fmla="*/ 29819 h 350950"/>
                <a:gd name="connsiteX3" fmla="*/ 5909235 w 8249763"/>
                <a:gd name="connsiteY3" fmla="*/ 0 h 350950"/>
                <a:gd name="connsiteX0" fmla="*/ 1277463 w 5909235"/>
                <a:gd name="connsiteY0" fmla="*/ 439806 h 441989"/>
                <a:gd name="connsiteX1" fmla="*/ 9 w 5909235"/>
                <a:gd name="connsiteY1" fmla="*/ 321366 h 441989"/>
                <a:gd name="connsiteX2" fmla="*/ 1698635 w 5909235"/>
                <a:gd name="connsiteY2" fmla="*/ 29819 h 441989"/>
                <a:gd name="connsiteX3" fmla="*/ 5909235 w 5909235"/>
                <a:gd name="connsiteY3" fmla="*/ 0 h 441989"/>
                <a:gd name="connsiteX0" fmla="*/ 0 w 4631772"/>
                <a:gd name="connsiteY0" fmla="*/ 439806 h 448366"/>
                <a:gd name="connsiteX1" fmla="*/ 462446 w 4631772"/>
                <a:gd name="connsiteY1" fmla="*/ 448366 h 448366"/>
                <a:gd name="connsiteX2" fmla="*/ 421172 w 4631772"/>
                <a:gd name="connsiteY2" fmla="*/ 29819 h 448366"/>
                <a:gd name="connsiteX3" fmla="*/ 4631772 w 4631772"/>
                <a:gd name="connsiteY3" fmla="*/ 0 h 448366"/>
                <a:gd name="connsiteX0" fmla="*/ 109079 w 4740851"/>
                <a:gd name="connsiteY0" fmla="*/ 734318 h 734318"/>
                <a:gd name="connsiteX1" fmla="*/ 25 w 4740851"/>
                <a:gd name="connsiteY1" fmla="*/ 234878 h 734318"/>
                <a:gd name="connsiteX2" fmla="*/ 530251 w 4740851"/>
                <a:gd name="connsiteY2" fmla="*/ 324331 h 734318"/>
                <a:gd name="connsiteX3" fmla="*/ 4740851 w 4740851"/>
                <a:gd name="connsiteY3" fmla="*/ 294512 h 734318"/>
                <a:gd name="connsiteX0" fmla="*/ 0 w 4631772"/>
                <a:gd name="connsiteY0" fmla="*/ 439806 h 439806"/>
                <a:gd name="connsiteX1" fmla="*/ 437046 w 4631772"/>
                <a:gd name="connsiteY1" fmla="*/ 422966 h 439806"/>
                <a:gd name="connsiteX2" fmla="*/ 421172 w 4631772"/>
                <a:gd name="connsiteY2" fmla="*/ 29819 h 439806"/>
                <a:gd name="connsiteX3" fmla="*/ 4631772 w 4631772"/>
                <a:gd name="connsiteY3" fmla="*/ 0 h 439806"/>
                <a:gd name="connsiteX0" fmla="*/ 0 w 4631772"/>
                <a:gd name="connsiteY0" fmla="*/ 439806 h 439806"/>
                <a:gd name="connsiteX1" fmla="*/ 437046 w 4631772"/>
                <a:gd name="connsiteY1" fmla="*/ 422966 h 439806"/>
                <a:gd name="connsiteX2" fmla="*/ 449747 w 4631772"/>
                <a:gd name="connsiteY2" fmla="*/ 17119 h 439806"/>
                <a:gd name="connsiteX3" fmla="*/ 4631772 w 4631772"/>
                <a:gd name="connsiteY3" fmla="*/ 0 h 439806"/>
                <a:gd name="connsiteX0" fmla="*/ 0 w 4631772"/>
                <a:gd name="connsiteY0" fmla="*/ 439806 h 439806"/>
                <a:gd name="connsiteX1" fmla="*/ 437046 w 4631772"/>
                <a:gd name="connsiteY1" fmla="*/ 422966 h 439806"/>
                <a:gd name="connsiteX2" fmla="*/ 449747 w 4631772"/>
                <a:gd name="connsiteY2" fmla="*/ 17119 h 439806"/>
                <a:gd name="connsiteX3" fmla="*/ 4631772 w 4631772"/>
                <a:gd name="connsiteY3" fmla="*/ 0 h 439806"/>
                <a:gd name="connsiteX0" fmla="*/ 0 w 4631772"/>
                <a:gd name="connsiteY0" fmla="*/ 506321 h 506321"/>
                <a:gd name="connsiteX1" fmla="*/ 437046 w 4631772"/>
                <a:gd name="connsiteY1" fmla="*/ 489481 h 506321"/>
                <a:gd name="connsiteX2" fmla="*/ 449747 w 4631772"/>
                <a:gd name="connsiteY2" fmla="*/ 83634 h 506321"/>
                <a:gd name="connsiteX3" fmla="*/ 4631772 w 4631772"/>
                <a:gd name="connsiteY3" fmla="*/ 66515 h 506321"/>
                <a:gd name="connsiteX0" fmla="*/ 0 w 4631772"/>
                <a:gd name="connsiteY0" fmla="*/ 478653 h 478653"/>
                <a:gd name="connsiteX1" fmla="*/ 437046 w 4631772"/>
                <a:gd name="connsiteY1" fmla="*/ 461813 h 478653"/>
                <a:gd name="connsiteX2" fmla="*/ 449747 w 4631772"/>
                <a:gd name="connsiteY2" fmla="*/ 55966 h 478653"/>
                <a:gd name="connsiteX3" fmla="*/ 4631772 w 4631772"/>
                <a:gd name="connsiteY3" fmla="*/ 38847 h 478653"/>
                <a:gd name="connsiteX0" fmla="*/ 0 w 4631772"/>
                <a:gd name="connsiteY0" fmla="*/ 439806 h 439806"/>
                <a:gd name="connsiteX1" fmla="*/ 437046 w 4631772"/>
                <a:gd name="connsiteY1" fmla="*/ 422966 h 439806"/>
                <a:gd name="connsiteX2" fmla="*/ 449747 w 4631772"/>
                <a:gd name="connsiteY2" fmla="*/ 17119 h 439806"/>
                <a:gd name="connsiteX3" fmla="*/ 4631772 w 4631772"/>
                <a:gd name="connsiteY3" fmla="*/ 0 h 439806"/>
                <a:gd name="connsiteX0" fmla="*/ 0 w 4631772"/>
                <a:gd name="connsiteY0" fmla="*/ 439806 h 439806"/>
                <a:gd name="connsiteX1" fmla="*/ 437046 w 4631772"/>
                <a:gd name="connsiteY1" fmla="*/ 422966 h 439806"/>
                <a:gd name="connsiteX2" fmla="*/ 449747 w 4631772"/>
                <a:gd name="connsiteY2" fmla="*/ 17119 h 439806"/>
                <a:gd name="connsiteX3" fmla="*/ 4631772 w 4631772"/>
                <a:gd name="connsiteY3" fmla="*/ 0 h 439806"/>
                <a:gd name="connsiteX0" fmla="*/ 0 w 4631772"/>
                <a:gd name="connsiteY0" fmla="*/ 439806 h 457891"/>
                <a:gd name="connsiteX1" fmla="*/ 437046 w 4631772"/>
                <a:gd name="connsiteY1" fmla="*/ 457891 h 457891"/>
                <a:gd name="connsiteX2" fmla="*/ 449747 w 4631772"/>
                <a:gd name="connsiteY2" fmla="*/ 17119 h 457891"/>
                <a:gd name="connsiteX3" fmla="*/ 4631772 w 4631772"/>
                <a:gd name="connsiteY3" fmla="*/ 0 h 457891"/>
                <a:gd name="connsiteX0" fmla="*/ 0 w 4631772"/>
                <a:gd name="connsiteY0" fmla="*/ 439806 h 457891"/>
                <a:gd name="connsiteX1" fmla="*/ 437046 w 4631772"/>
                <a:gd name="connsiteY1" fmla="*/ 457891 h 457891"/>
                <a:gd name="connsiteX2" fmla="*/ 449747 w 4631772"/>
                <a:gd name="connsiteY2" fmla="*/ 17119 h 457891"/>
                <a:gd name="connsiteX3" fmla="*/ 4631772 w 4631772"/>
                <a:gd name="connsiteY3" fmla="*/ 0 h 457891"/>
                <a:gd name="connsiteX0" fmla="*/ 0 w 4631772"/>
                <a:gd name="connsiteY0" fmla="*/ 439806 h 457891"/>
                <a:gd name="connsiteX1" fmla="*/ 437046 w 4631772"/>
                <a:gd name="connsiteY1" fmla="*/ 457891 h 457891"/>
                <a:gd name="connsiteX2" fmla="*/ 424347 w 4631772"/>
                <a:gd name="connsiteY2" fmla="*/ 20294 h 457891"/>
                <a:gd name="connsiteX3" fmla="*/ 4631772 w 4631772"/>
                <a:gd name="connsiteY3" fmla="*/ 0 h 457891"/>
                <a:gd name="connsiteX0" fmla="*/ 0 w 4631772"/>
                <a:gd name="connsiteY0" fmla="*/ 439806 h 439806"/>
                <a:gd name="connsiteX1" fmla="*/ 424346 w 4631772"/>
                <a:gd name="connsiteY1" fmla="*/ 435666 h 439806"/>
                <a:gd name="connsiteX2" fmla="*/ 424347 w 4631772"/>
                <a:gd name="connsiteY2" fmla="*/ 20294 h 439806"/>
                <a:gd name="connsiteX3" fmla="*/ 4631772 w 4631772"/>
                <a:gd name="connsiteY3" fmla="*/ 0 h 439806"/>
                <a:gd name="connsiteX0" fmla="*/ 0 w 4634947"/>
                <a:gd name="connsiteY0" fmla="*/ 430281 h 435666"/>
                <a:gd name="connsiteX1" fmla="*/ 427521 w 4634947"/>
                <a:gd name="connsiteY1" fmla="*/ 435666 h 435666"/>
                <a:gd name="connsiteX2" fmla="*/ 427522 w 4634947"/>
                <a:gd name="connsiteY2" fmla="*/ 20294 h 435666"/>
                <a:gd name="connsiteX3" fmla="*/ 4634947 w 4634947"/>
                <a:gd name="connsiteY3" fmla="*/ 0 h 435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34947" h="435666">
                  <a:moveTo>
                    <a:pt x="0" y="430281"/>
                  </a:moveTo>
                  <a:lnTo>
                    <a:pt x="427521" y="435666"/>
                  </a:lnTo>
                  <a:cubicBezTo>
                    <a:pt x="426416" y="168000"/>
                    <a:pt x="424485" y="321643"/>
                    <a:pt x="427522" y="20294"/>
                  </a:cubicBezTo>
                  <a:lnTo>
                    <a:pt x="4634947" y="0"/>
                  </a:lnTo>
                </a:path>
              </a:pathLst>
            </a:cu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EF2884A-BFF3-D4DA-A9F8-B524376CA718}"/>
                </a:ext>
              </a:extLst>
            </p:cNvPr>
            <p:cNvSpPr/>
            <p:nvPr/>
          </p:nvSpPr>
          <p:spPr>
            <a:xfrm>
              <a:off x="5157065" y="1981200"/>
              <a:ext cx="3390037" cy="2133403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Client (from a random Port) connects to Port 21 on server via command channel using the PORT command</a:t>
              </a:r>
            </a:p>
            <a:p>
              <a:endPara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  <a:p>
              <a:r>
                <a:rPr lang="en-US" sz="12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Client specifies the port for data channel 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FF872B8-D93A-10ED-D662-544F39F8E62C}"/>
                </a:ext>
              </a:extLst>
            </p:cNvPr>
            <p:cNvSpPr/>
            <p:nvPr/>
          </p:nvSpPr>
          <p:spPr>
            <a:xfrm>
              <a:off x="5157065" y="4498537"/>
              <a:ext cx="3390037" cy="201715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2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Server connects (from Port 20) to the designated port on the client for the data channel</a:t>
              </a:r>
            </a:p>
            <a:p>
              <a:endPara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  <a:p>
              <a:r>
                <a:rPr lang="en-US" sz="12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File transfers between client and server via </a:t>
              </a:r>
              <a:r>
                <a:rPr lang="en-CA" sz="12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the data channel</a:t>
              </a:r>
              <a:endPara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3885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FTP – Passive Mode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14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4858C0F8-E543-BFC3-9578-85D5FA7F93FB}"/>
              </a:ext>
            </a:extLst>
          </p:cNvPr>
          <p:cNvSpPr/>
          <p:nvPr/>
        </p:nvSpPr>
        <p:spPr>
          <a:xfrm>
            <a:off x="1697183" y="2125340"/>
            <a:ext cx="5832762" cy="2318073"/>
          </a:xfrm>
          <a:custGeom>
            <a:avLst/>
            <a:gdLst>
              <a:gd name="connsiteX0" fmla="*/ 0 w 159026"/>
              <a:gd name="connsiteY0" fmla="*/ 0 h 2359818"/>
              <a:gd name="connsiteX1" fmla="*/ 132522 w 159026"/>
              <a:gd name="connsiteY1" fmla="*/ 1974574 h 2359818"/>
              <a:gd name="connsiteX2" fmla="*/ 159026 w 159026"/>
              <a:gd name="connsiteY2" fmla="*/ 2358887 h 2359818"/>
              <a:gd name="connsiteX0" fmla="*/ 0 w 1845375"/>
              <a:gd name="connsiteY0" fmla="*/ 0 h 2373138"/>
              <a:gd name="connsiteX1" fmla="*/ 1709530 w 1845375"/>
              <a:gd name="connsiteY1" fmla="*/ 1987826 h 2373138"/>
              <a:gd name="connsiteX2" fmla="*/ 1736034 w 1845375"/>
              <a:gd name="connsiteY2" fmla="*/ 2372139 h 2373138"/>
              <a:gd name="connsiteX0" fmla="*/ 0 w 1736034"/>
              <a:gd name="connsiteY0" fmla="*/ 0 h 2372146"/>
              <a:gd name="connsiteX1" fmla="*/ 649356 w 1736034"/>
              <a:gd name="connsiteY1" fmla="*/ 106017 h 2372146"/>
              <a:gd name="connsiteX2" fmla="*/ 1736034 w 1736034"/>
              <a:gd name="connsiteY2" fmla="*/ 2372139 h 2372146"/>
              <a:gd name="connsiteX0" fmla="*/ 0 w 1736034"/>
              <a:gd name="connsiteY0" fmla="*/ 0 h 2372139"/>
              <a:gd name="connsiteX1" fmla="*/ 649356 w 1736034"/>
              <a:gd name="connsiteY1" fmla="*/ 106017 h 2372139"/>
              <a:gd name="connsiteX2" fmla="*/ 1391478 w 1736034"/>
              <a:gd name="connsiteY2" fmla="*/ 1577008 h 2372139"/>
              <a:gd name="connsiteX3" fmla="*/ 1736034 w 1736034"/>
              <a:gd name="connsiteY3" fmla="*/ 2372139 h 2372139"/>
              <a:gd name="connsiteX0" fmla="*/ 0 w 1736034"/>
              <a:gd name="connsiteY0" fmla="*/ 0 h 2372139"/>
              <a:gd name="connsiteX1" fmla="*/ 649356 w 1736034"/>
              <a:gd name="connsiteY1" fmla="*/ 106017 h 2372139"/>
              <a:gd name="connsiteX2" fmla="*/ 596348 w 1736034"/>
              <a:gd name="connsiteY2" fmla="*/ 1974573 h 2372139"/>
              <a:gd name="connsiteX3" fmla="*/ 1736034 w 1736034"/>
              <a:gd name="connsiteY3" fmla="*/ 2372139 h 2372139"/>
              <a:gd name="connsiteX0" fmla="*/ 0 w 1736034"/>
              <a:gd name="connsiteY0" fmla="*/ 0 h 2372139"/>
              <a:gd name="connsiteX1" fmla="*/ 649356 w 1736034"/>
              <a:gd name="connsiteY1" fmla="*/ 106017 h 2372139"/>
              <a:gd name="connsiteX2" fmla="*/ 596348 w 1736034"/>
              <a:gd name="connsiteY2" fmla="*/ 1974573 h 2372139"/>
              <a:gd name="connsiteX3" fmla="*/ 1073426 w 1736034"/>
              <a:gd name="connsiteY3" fmla="*/ 2252870 h 2372139"/>
              <a:gd name="connsiteX4" fmla="*/ 1736034 w 1736034"/>
              <a:gd name="connsiteY4" fmla="*/ 2372139 h 2372139"/>
              <a:gd name="connsiteX0" fmla="*/ 6918729 w 7995369"/>
              <a:gd name="connsiteY0" fmla="*/ 0 h 2254609"/>
              <a:gd name="connsiteX1" fmla="*/ 7568085 w 7995369"/>
              <a:gd name="connsiteY1" fmla="*/ 106017 h 2254609"/>
              <a:gd name="connsiteX2" fmla="*/ 7515077 w 7995369"/>
              <a:gd name="connsiteY2" fmla="*/ 1974573 h 2254609"/>
              <a:gd name="connsiteX3" fmla="*/ 7992155 w 7995369"/>
              <a:gd name="connsiteY3" fmla="*/ 2252870 h 2254609"/>
              <a:gd name="connsiteX4" fmla="*/ 1093 w 7995369"/>
              <a:gd name="connsiteY4" fmla="*/ 490330 h 2254609"/>
              <a:gd name="connsiteX0" fmla="*/ 7623145 w 8298460"/>
              <a:gd name="connsiteY0" fmla="*/ 0 h 2116991"/>
              <a:gd name="connsiteX1" fmla="*/ 8272501 w 8298460"/>
              <a:gd name="connsiteY1" fmla="*/ 106017 h 2116991"/>
              <a:gd name="connsiteX2" fmla="*/ 8219493 w 8298460"/>
              <a:gd name="connsiteY2" fmla="*/ 1974573 h 2116991"/>
              <a:gd name="connsiteX3" fmla="*/ 3145 w 8298460"/>
              <a:gd name="connsiteY3" fmla="*/ 1961322 h 2116991"/>
              <a:gd name="connsiteX4" fmla="*/ 705509 w 8298460"/>
              <a:gd name="connsiteY4" fmla="*/ 490330 h 2116991"/>
              <a:gd name="connsiteX0" fmla="*/ 8150148 w 8825463"/>
              <a:gd name="connsiteY0" fmla="*/ 0 h 2153832"/>
              <a:gd name="connsiteX1" fmla="*/ 8799504 w 8825463"/>
              <a:gd name="connsiteY1" fmla="*/ 106017 h 2153832"/>
              <a:gd name="connsiteX2" fmla="*/ 8746496 w 8825463"/>
              <a:gd name="connsiteY2" fmla="*/ 1974573 h 2153832"/>
              <a:gd name="connsiteX3" fmla="*/ 530148 w 8825463"/>
              <a:gd name="connsiteY3" fmla="*/ 1961322 h 2153832"/>
              <a:gd name="connsiteX4" fmla="*/ 861453 w 8825463"/>
              <a:gd name="connsiteY4" fmla="*/ 1378227 h 2153832"/>
              <a:gd name="connsiteX5" fmla="*/ 1232512 w 8825463"/>
              <a:gd name="connsiteY5" fmla="*/ 490330 h 2153832"/>
              <a:gd name="connsiteX0" fmla="*/ 8230971 w 8906286"/>
              <a:gd name="connsiteY0" fmla="*/ 0 h 2153832"/>
              <a:gd name="connsiteX1" fmla="*/ 8880327 w 8906286"/>
              <a:gd name="connsiteY1" fmla="*/ 106017 h 2153832"/>
              <a:gd name="connsiteX2" fmla="*/ 8827319 w 8906286"/>
              <a:gd name="connsiteY2" fmla="*/ 1974573 h 2153832"/>
              <a:gd name="connsiteX3" fmla="*/ 610971 w 8906286"/>
              <a:gd name="connsiteY3" fmla="*/ 1961322 h 2153832"/>
              <a:gd name="connsiteX4" fmla="*/ 610972 w 8906286"/>
              <a:gd name="connsiteY4" fmla="*/ 503584 h 2153832"/>
              <a:gd name="connsiteX5" fmla="*/ 1313335 w 8906286"/>
              <a:gd name="connsiteY5" fmla="*/ 490330 h 2153832"/>
              <a:gd name="connsiteX0" fmla="*/ 8230971 w 8906286"/>
              <a:gd name="connsiteY0" fmla="*/ 0 h 2153832"/>
              <a:gd name="connsiteX1" fmla="*/ 8880327 w 8906286"/>
              <a:gd name="connsiteY1" fmla="*/ 106017 h 2153832"/>
              <a:gd name="connsiteX2" fmla="*/ 8827319 w 8906286"/>
              <a:gd name="connsiteY2" fmla="*/ 1974573 h 2153832"/>
              <a:gd name="connsiteX3" fmla="*/ 610971 w 8906286"/>
              <a:gd name="connsiteY3" fmla="*/ 1961322 h 2153832"/>
              <a:gd name="connsiteX4" fmla="*/ 610972 w 8906286"/>
              <a:gd name="connsiteY4" fmla="*/ 503584 h 2153832"/>
              <a:gd name="connsiteX5" fmla="*/ 1313335 w 8906286"/>
              <a:gd name="connsiteY5" fmla="*/ 490330 h 2153832"/>
              <a:gd name="connsiteX0" fmla="*/ 8230971 w 8930615"/>
              <a:gd name="connsiteY0" fmla="*/ 0 h 2153832"/>
              <a:gd name="connsiteX1" fmla="*/ 8880327 w 8930615"/>
              <a:gd name="connsiteY1" fmla="*/ 106017 h 2153832"/>
              <a:gd name="connsiteX2" fmla="*/ 8827319 w 8930615"/>
              <a:gd name="connsiteY2" fmla="*/ 1974573 h 2153832"/>
              <a:gd name="connsiteX3" fmla="*/ 610971 w 8930615"/>
              <a:gd name="connsiteY3" fmla="*/ 1961322 h 2153832"/>
              <a:gd name="connsiteX4" fmla="*/ 610972 w 8930615"/>
              <a:gd name="connsiteY4" fmla="*/ 503584 h 2153832"/>
              <a:gd name="connsiteX5" fmla="*/ 1313335 w 8930615"/>
              <a:gd name="connsiteY5" fmla="*/ 490330 h 2153832"/>
              <a:gd name="connsiteX0" fmla="*/ 8230971 w 8930615"/>
              <a:gd name="connsiteY0" fmla="*/ 0 h 2025336"/>
              <a:gd name="connsiteX1" fmla="*/ 8880327 w 8930615"/>
              <a:gd name="connsiteY1" fmla="*/ 106017 h 2025336"/>
              <a:gd name="connsiteX2" fmla="*/ 8827319 w 8930615"/>
              <a:gd name="connsiteY2" fmla="*/ 1974573 h 2025336"/>
              <a:gd name="connsiteX3" fmla="*/ 610971 w 8930615"/>
              <a:gd name="connsiteY3" fmla="*/ 1961322 h 2025336"/>
              <a:gd name="connsiteX4" fmla="*/ 610972 w 8930615"/>
              <a:gd name="connsiteY4" fmla="*/ 503584 h 2025336"/>
              <a:gd name="connsiteX5" fmla="*/ 1313335 w 8930615"/>
              <a:gd name="connsiteY5" fmla="*/ 490330 h 2025336"/>
              <a:gd name="connsiteX0" fmla="*/ 8230971 w 8930615"/>
              <a:gd name="connsiteY0" fmla="*/ 0 h 2010516"/>
              <a:gd name="connsiteX1" fmla="*/ 8880327 w 8930615"/>
              <a:gd name="connsiteY1" fmla="*/ 106017 h 2010516"/>
              <a:gd name="connsiteX2" fmla="*/ 8827319 w 8930615"/>
              <a:gd name="connsiteY2" fmla="*/ 1974573 h 2010516"/>
              <a:gd name="connsiteX3" fmla="*/ 610971 w 8930615"/>
              <a:gd name="connsiteY3" fmla="*/ 1961322 h 2010516"/>
              <a:gd name="connsiteX4" fmla="*/ 610972 w 8930615"/>
              <a:gd name="connsiteY4" fmla="*/ 503584 h 2010516"/>
              <a:gd name="connsiteX5" fmla="*/ 1313335 w 8930615"/>
              <a:gd name="connsiteY5" fmla="*/ 490330 h 2010516"/>
              <a:gd name="connsiteX0" fmla="*/ 8230971 w 8930615"/>
              <a:gd name="connsiteY0" fmla="*/ 0 h 2042307"/>
              <a:gd name="connsiteX1" fmla="*/ 8880327 w 8930615"/>
              <a:gd name="connsiteY1" fmla="*/ 106017 h 2042307"/>
              <a:gd name="connsiteX2" fmla="*/ 8827319 w 8930615"/>
              <a:gd name="connsiteY2" fmla="*/ 1974573 h 2042307"/>
              <a:gd name="connsiteX3" fmla="*/ 610971 w 8930615"/>
              <a:gd name="connsiteY3" fmla="*/ 2014331 h 2042307"/>
              <a:gd name="connsiteX4" fmla="*/ 610972 w 8930615"/>
              <a:gd name="connsiteY4" fmla="*/ 503584 h 2042307"/>
              <a:gd name="connsiteX5" fmla="*/ 1313335 w 8930615"/>
              <a:gd name="connsiteY5" fmla="*/ 490330 h 2042307"/>
              <a:gd name="connsiteX0" fmla="*/ 7667032 w 8366676"/>
              <a:gd name="connsiteY0" fmla="*/ 0 h 2042307"/>
              <a:gd name="connsiteX1" fmla="*/ 8316388 w 8366676"/>
              <a:gd name="connsiteY1" fmla="*/ 106017 h 2042307"/>
              <a:gd name="connsiteX2" fmla="*/ 8263380 w 8366676"/>
              <a:gd name="connsiteY2" fmla="*/ 1974573 h 2042307"/>
              <a:gd name="connsiteX3" fmla="*/ 47032 w 8366676"/>
              <a:gd name="connsiteY3" fmla="*/ 2014331 h 2042307"/>
              <a:gd name="connsiteX4" fmla="*/ 47033 w 8366676"/>
              <a:gd name="connsiteY4" fmla="*/ 503584 h 2042307"/>
              <a:gd name="connsiteX5" fmla="*/ 749396 w 8366676"/>
              <a:gd name="connsiteY5" fmla="*/ 490330 h 2042307"/>
              <a:gd name="connsiteX0" fmla="*/ 7667032 w 8366676"/>
              <a:gd name="connsiteY0" fmla="*/ 0 h 2042307"/>
              <a:gd name="connsiteX1" fmla="*/ 8316388 w 8366676"/>
              <a:gd name="connsiteY1" fmla="*/ 106017 h 2042307"/>
              <a:gd name="connsiteX2" fmla="*/ 8263380 w 8366676"/>
              <a:gd name="connsiteY2" fmla="*/ 1974573 h 2042307"/>
              <a:gd name="connsiteX3" fmla="*/ 47032 w 8366676"/>
              <a:gd name="connsiteY3" fmla="*/ 2014331 h 2042307"/>
              <a:gd name="connsiteX4" fmla="*/ 47033 w 8366676"/>
              <a:gd name="connsiteY4" fmla="*/ 503584 h 2042307"/>
              <a:gd name="connsiteX5" fmla="*/ 669883 w 8366676"/>
              <a:gd name="connsiteY5" fmla="*/ 397565 h 2042307"/>
              <a:gd name="connsiteX0" fmla="*/ 7667032 w 8366676"/>
              <a:gd name="connsiteY0" fmla="*/ 0 h 2042307"/>
              <a:gd name="connsiteX1" fmla="*/ 8316388 w 8366676"/>
              <a:gd name="connsiteY1" fmla="*/ 106017 h 2042307"/>
              <a:gd name="connsiteX2" fmla="*/ 8263380 w 8366676"/>
              <a:gd name="connsiteY2" fmla="*/ 1974573 h 2042307"/>
              <a:gd name="connsiteX3" fmla="*/ 47032 w 8366676"/>
              <a:gd name="connsiteY3" fmla="*/ 2014331 h 2042307"/>
              <a:gd name="connsiteX4" fmla="*/ 47033 w 8366676"/>
              <a:gd name="connsiteY4" fmla="*/ 503584 h 2042307"/>
              <a:gd name="connsiteX5" fmla="*/ 669883 w 8366676"/>
              <a:gd name="connsiteY5" fmla="*/ 397565 h 2042307"/>
              <a:gd name="connsiteX0" fmla="*/ 7667032 w 8366676"/>
              <a:gd name="connsiteY0" fmla="*/ 0 h 2042307"/>
              <a:gd name="connsiteX1" fmla="*/ 8316388 w 8366676"/>
              <a:gd name="connsiteY1" fmla="*/ 106017 h 2042307"/>
              <a:gd name="connsiteX2" fmla="*/ 8263380 w 8366676"/>
              <a:gd name="connsiteY2" fmla="*/ 1974573 h 2042307"/>
              <a:gd name="connsiteX3" fmla="*/ 47032 w 8366676"/>
              <a:gd name="connsiteY3" fmla="*/ 2014331 h 2042307"/>
              <a:gd name="connsiteX4" fmla="*/ 47033 w 8366676"/>
              <a:gd name="connsiteY4" fmla="*/ 503584 h 2042307"/>
              <a:gd name="connsiteX5" fmla="*/ 669883 w 8366676"/>
              <a:gd name="connsiteY5" fmla="*/ 397565 h 2042307"/>
              <a:gd name="connsiteX0" fmla="*/ 7620000 w 8319644"/>
              <a:gd name="connsiteY0" fmla="*/ 0 h 2042307"/>
              <a:gd name="connsiteX1" fmla="*/ 8269356 w 8319644"/>
              <a:gd name="connsiteY1" fmla="*/ 106017 h 2042307"/>
              <a:gd name="connsiteX2" fmla="*/ 8216348 w 8319644"/>
              <a:gd name="connsiteY2" fmla="*/ 1974573 h 2042307"/>
              <a:gd name="connsiteX3" fmla="*/ 0 w 8319644"/>
              <a:gd name="connsiteY3" fmla="*/ 2014331 h 2042307"/>
              <a:gd name="connsiteX4" fmla="*/ 1 w 8319644"/>
              <a:gd name="connsiteY4" fmla="*/ 503584 h 2042307"/>
              <a:gd name="connsiteX5" fmla="*/ 622851 w 8319644"/>
              <a:gd name="connsiteY5" fmla="*/ 397565 h 2042307"/>
              <a:gd name="connsiteX0" fmla="*/ 7620000 w 8319644"/>
              <a:gd name="connsiteY0" fmla="*/ 55883 h 2098190"/>
              <a:gd name="connsiteX1" fmla="*/ 8269356 w 8319644"/>
              <a:gd name="connsiteY1" fmla="*/ 161900 h 2098190"/>
              <a:gd name="connsiteX2" fmla="*/ 8216348 w 8319644"/>
              <a:gd name="connsiteY2" fmla="*/ 2030456 h 2098190"/>
              <a:gd name="connsiteX3" fmla="*/ 0 w 8319644"/>
              <a:gd name="connsiteY3" fmla="*/ 2070214 h 2098190"/>
              <a:gd name="connsiteX4" fmla="*/ 1 w 8319644"/>
              <a:gd name="connsiteY4" fmla="*/ 559467 h 2098190"/>
              <a:gd name="connsiteX5" fmla="*/ 622851 w 8319644"/>
              <a:gd name="connsiteY5" fmla="*/ 453448 h 2098190"/>
              <a:gd name="connsiteX0" fmla="*/ 7620000 w 8319644"/>
              <a:gd name="connsiteY0" fmla="*/ 0 h 2042307"/>
              <a:gd name="connsiteX1" fmla="*/ 8269356 w 8319644"/>
              <a:gd name="connsiteY1" fmla="*/ 106017 h 2042307"/>
              <a:gd name="connsiteX2" fmla="*/ 8216348 w 8319644"/>
              <a:gd name="connsiteY2" fmla="*/ 1974573 h 2042307"/>
              <a:gd name="connsiteX3" fmla="*/ 0 w 8319644"/>
              <a:gd name="connsiteY3" fmla="*/ 2014331 h 2042307"/>
              <a:gd name="connsiteX4" fmla="*/ 1 w 8319644"/>
              <a:gd name="connsiteY4" fmla="*/ 503584 h 2042307"/>
              <a:gd name="connsiteX5" fmla="*/ 622851 w 8319644"/>
              <a:gd name="connsiteY5" fmla="*/ 397565 h 2042307"/>
              <a:gd name="connsiteX0" fmla="*/ 7620000 w 8273645"/>
              <a:gd name="connsiteY0" fmla="*/ 0 h 2042307"/>
              <a:gd name="connsiteX1" fmla="*/ 8269356 w 8273645"/>
              <a:gd name="connsiteY1" fmla="*/ 106017 h 2042307"/>
              <a:gd name="connsiteX2" fmla="*/ 8216348 w 8273645"/>
              <a:gd name="connsiteY2" fmla="*/ 1974573 h 2042307"/>
              <a:gd name="connsiteX3" fmla="*/ 0 w 8273645"/>
              <a:gd name="connsiteY3" fmla="*/ 2014331 h 2042307"/>
              <a:gd name="connsiteX4" fmla="*/ 1 w 8273645"/>
              <a:gd name="connsiteY4" fmla="*/ 503584 h 2042307"/>
              <a:gd name="connsiteX5" fmla="*/ 622851 w 8273645"/>
              <a:gd name="connsiteY5" fmla="*/ 397565 h 2042307"/>
              <a:gd name="connsiteX0" fmla="*/ 7620000 w 8297456"/>
              <a:gd name="connsiteY0" fmla="*/ 0 h 2039201"/>
              <a:gd name="connsiteX1" fmla="*/ 8269356 w 8297456"/>
              <a:gd name="connsiteY1" fmla="*/ 106017 h 2039201"/>
              <a:gd name="connsiteX2" fmla="*/ 8256104 w 8297456"/>
              <a:gd name="connsiteY2" fmla="*/ 1961321 h 2039201"/>
              <a:gd name="connsiteX3" fmla="*/ 0 w 8297456"/>
              <a:gd name="connsiteY3" fmla="*/ 2014331 h 2039201"/>
              <a:gd name="connsiteX4" fmla="*/ 1 w 8297456"/>
              <a:gd name="connsiteY4" fmla="*/ 503584 h 2039201"/>
              <a:gd name="connsiteX5" fmla="*/ 622851 w 8297456"/>
              <a:gd name="connsiteY5" fmla="*/ 397565 h 2039201"/>
              <a:gd name="connsiteX0" fmla="*/ 7620000 w 8269356"/>
              <a:gd name="connsiteY0" fmla="*/ 0 h 2039201"/>
              <a:gd name="connsiteX1" fmla="*/ 8269356 w 8269356"/>
              <a:gd name="connsiteY1" fmla="*/ 106017 h 2039201"/>
              <a:gd name="connsiteX2" fmla="*/ 8256104 w 8269356"/>
              <a:gd name="connsiteY2" fmla="*/ 1961321 h 2039201"/>
              <a:gd name="connsiteX3" fmla="*/ 0 w 8269356"/>
              <a:gd name="connsiteY3" fmla="*/ 2014331 h 2039201"/>
              <a:gd name="connsiteX4" fmla="*/ 1 w 8269356"/>
              <a:gd name="connsiteY4" fmla="*/ 503584 h 2039201"/>
              <a:gd name="connsiteX5" fmla="*/ 622851 w 8269356"/>
              <a:gd name="connsiteY5" fmla="*/ 397565 h 2039201"/>
              <a:gd name="connsiteX0" fmla="*/ 7620000 w 8258988"/>
              <a:gd name="connsiteY0" fmla="*/ 0 h 2039201"/>
              <a:gd name="connsiteX1" fmla="*/ 8256656 w 8258988"/>
              <a:gd name="connsiteY1" fmla="*/ 26642 h 2039201"/>
              <a:gd name="connsiteX2" fmla="*/ 8256104 w 8258988"/>
              <a:gd name="connsiteY2" fmla="*/ 1961321 h 2039201"/>
              <a:gd name="connsiteX3" fmla="*/ 0 w 8258988"/>
              <a:gd name="connsiteY3" fmla="*/ 2014331 h 2039201"/>
              <a:gd name="connsiteX4" fmla="*/ 1 w 8258988"/>
              <a:gd name="connsiteY4" fmla="*/ 503584 h 2039201"/>
              <a:gd name="connsiteX5" fmla="*/ 622851 w 8258988"/>
              <a:gd name="connsiteY5" fmla="*/ 397565 h 2039201"/>
              <a:gd name="connsiteX0" fmla="*/ 7620000 w 8258988"/>
              <a:gd name="connsiteY0" fmla="*/ 0 h 2039201"/>
              <a:gd name="connsiteX1" fmla="*/ 8256656 w 8258988"/>
              <a:gd name="connsiteY1" fmla="*/ 26642 h 2039201"/>
              <a:gd name="connsiteX2" fmla="*/ 8256104 w 8258988"/>
              <a:gd name="connsiteY2" fmla="*/ 1961321 h 2039201"/>
              <a:gd name="connsiteX3" fmla="*/ 0 w 8258988"/>
              <a:gd name="connsiteY3" fmla="*/ 2014331 h 2039201"/>
              <a:gd name="connsiteX4" fmla="*/ 1 w 8258988"/>
              <a:gd name="connsiteY4" fmla="*/ 503584 h 2039201"/>
              <a:gd name="connsiteX5" fmla="*/ 622851 w 8258988"/>
              <a:gd name="connsiteY5" fmla="*/ 397565 h 2039201"/>
              <a:gd name="connsiteX0" fmla="*/ 7623175 w 8258988"/>
              <a:gd name="connsiteY0" fmla="*/ 0 h 2013801"/>
              <a:gd name="connsiteX1" fmla="*/ 8256656 w 8258988"/>
              <a:gd name="connsiteY1" fmla="*/ 1242 h 2013801"/>
              <a:gd name="connsiteX2" fmla="*/ 8256104 w 8258988"/>
              <a:gd name="connsiteY2" fmla="*/ 1935921 h 2013801"/>
              <a:gd name="connsiteX3" fmla="*/ 0 w 8258988"/>
              <a:gd name="connsiteY3" fmla="*/ 1988931 h 2013801"/>
              <a:gd name="connsiteX4" fmla="*/ 1 w 8258988"/>
              <a:gd name="connsiteY4" fmla="*/ 478184 h 2013801"/>
              <a:gd name="connsiteX5" fmla="*/ 622851 w 8258988"/>
              <a:gd name="connsiteY5" fmla="*/ 372165 h 2013801"/>
              <a:gd name="connsiteX0" fmla="*/ 7623175 w 8258988"/>
              <a:gd name="connsiteY0" fmla="*/ 2590 h 2016391"/>
              <a:gd name="connsiteX1" fmla="*/ 8256656 w 8258988"/>
              <a:gd name="connsiteY1" fmla="*/ 3832 h 2016391"/>
              <a:gd name="connsiteX2" fmla="*/ 8256104 w 8258988"/>
              <a:gd name="connsiteY2" fmla="*/ 1938511 h 2016391"/>
              <a:gd name="connsiteX3" fmla="*/ 0 w 8258988"/>
              <a:gd name="connsiteY3" fmla="*/ 1991521 h 2016391"/>
              <a:gd name="connsiteX4" fmla="*/ 1 w 8258988"/>
              <a:gd name="connsiteY4" fmla="*/ 480774 h 2016391"/>
              <a:gd name="connsiteX5" fmla="*/ 622851 w 8258988"/>
              <a:gd name="connsiteY5" fmla="*/ 374755 h 2016391"/>
              <a:gd name="connsiteX0" fmla="*/ 7623175 w 8256656"/>
              <a:gd name="connsiteY0" fmla="*/ 2590 h 2042788"/>
              <a:gd name="connsiteX1" fmla="*/ 8256656 w 8256656"/>
              <a:gd name="connsiteY1" fmla="*/ 3832 h 2042788"/>
              <a:gd name="connsiteX2" fmla="*/ 8249754 w 8256656"/>
              <a:gd name="connsiteY2" fmla="*/ 2008361 h 2042788"/>
              <a:gd name="connsiteX3" fmla="*/ 0 w 8256656"/>
              <a:gd name="connsiteY3" fmla="*/ 1991521 h 2042788"/>
              <a:gd name="connsiteX4" fmla="*/ 1 w 8256656"/>
              <a:gd name="connsiteY4" fmla="*/ 480774 h 2042788"/>
              <a:gd name="connsiteX5" fmla="*/ 622851 w 8256656"/>
              <a:gd name="connsiteY5" fmla="*/ 374755 h 2042788"/>
              <a:gd name="connsiteX0" fmla="*/ 7623175 w 8256656"/>
              <a:gd name="connsiteY0" fmla="*/ 2590 h 2029158"/>
              <a:gd name="connsiteX1" fmla="*/ 8256656 w 8256656"/>
              <a:gd name="connsiteY1" fmla="*/ 3832 h 2029158"/>
              <a:gd name="connsiteX2" fmla="*/ 8249754 w 8256656"/>
              <a:gd name="connsiteY2" fmla="*/ 2008361 h 2029158"/>
              <a:gd name="connsiteX3" fmla="*/ 0 w 8256656"/>
              <a:gd name="connsiteY3" fmla="*/ 1991521 h 2029158"/>
              <a:gd name="connsiteX4" fmla="*/ 1 w 8256656"/>
              <a:gd name="connsiteY4" fmla="*/ 480774 h 2029158"/>
              <a:gd name="connsiteX5" fmla="*/ 622851 w 8256656"/>
              <a:gd name="connsiteY5" fmla="*/ 374755 h 2029158"/>
              <a:gd name="connsiteX0" fmla="*/ 7623175 w 8256656"/>
              <a:gd name="connsiteY0" fmla="*/ 2590 h 2021105"/>
              <a:gd name="connsiteX1" fmla="*/ 8256656 w 8256656"/>
              <a:gd name="connsiteY1" fmla="*/ 3832 h 2021105"/>
              <a:gd name="connsiteX2" fmla="*/ 8249754 w 8256656"/>
              <a:gd name="connsiteY2" fmla="*/ 2008361 h 2021105"/>
              <a:gd name="connsiteX3" fmla="*/ 0 w 8256656"/>
              <a:gd name="connsiteY3" fmla="*/ 1991521 h 2021105"/>
              <a:gd name="connsiteX4" fmla="*/ 1 w 8256656"/>
              <a:gd name="connsiteY4" fmla="*/ 480774 h 2021105"/>
              <a:gd name="connsiteX5" fmla="*/ 622851 w 8256656"/>
              <a:gd name="connsiteY5" fmla="*/ 374755 h 2021105"/>
              <a:gd name="connsiteX0" fmla="*/ 7626349 w 8259830"/>
              <a:gd name="connsiteY0" fmla="*/ 2590 h 2021105"/>
              <a:gd name="connsiteX1" fmla="*/ 8259830 w 8259830"/>
              <a:gd name="connsiteY1" fmla="*/ 3832 h 2021105"/>
              <a:gd name="connsiteX2" fmla="*/ 8252928 w 8259830"/>
              <a:gd name="connsiteY2" fmla="*/ 2008361 h 2021105"/>
              <a:gd name="connsiteX3" fmla="*/ 3174 w 8259830"/>
              <a:gd name="connsiteY3" fmla="*/ 1991521 h 2021105"/>
              <a:gd name="connsiteX4" fmla="*/ 0 w 8259830"/>
              <a:gd name="connsiteY4" fmla="*/ 404574 h 2021105"/>
              <a:gd name="connsiteX5" fmla="*/ 626025 w 8259830"/>
              <a:gd name="connsiteY5" fmla="*/ 374755 h 2021105"/>
              <a:gd name="connsiteX0" fmla="*/ 7626349 w 8259830"/>
              <a:gd name="connsiteY0" fmla="*/ 2590 h 2021105"/>
              <a:gd name="connsiteX1" fmla="*/ 8259830 w 8259830"/>
              <a:gd name="connsiteY1" fmla="*/ 3832 h 2021105"/>
              <a:gd name="connsiteX2" fmla="*/ 8252928 w 8259830"/>
              <a:gd name="connsiteY2" fmla="*/ 2008361 h 2021105"/>
              <a:gd name="connsiteX3" fmla="*/ 3174 w 8259830"/>
              <a:gd name="connsiteY3" fmla="*/ 1991521 h 2021105"/>
              <a:gd name="connsiteX4" fmla="*/ 0 w 8259830"/>
              <a:gd name="connsiteY4" fmla="*/ 404574 h 2021105"/>
              <a:gd name="connsiteX5" fmla="*/ 626025 w 8259830"/>
              <a:gd name="connsiteY5" fmla="*/ 374755 h 2021105"/>
              <a:gd name="connsiteX0" fmla="*/ 7626416 w 8259897"/>
              <a:gd name="connsiteY0" fmla="*/ 2590 h 2021105"/>
              <a:gd name="connsiteX1" fmla="*/ 8259897 w 8259897"/>
              <a:gd name="connsiteY1" fmla="*/ 3832 h 2021105"/>
              <a:gd name="connsiteX2" fmla="*/ 8252995 w 8259897"/>
              <a:gd name="connsiteY2" fmla="*/ 2008361 h 2021105"/>
              <a:gd name="connsiteX3" fmla="*/ 3241 w 8259897"/>
              <a:gd name="connsiteY3" fmla="*/ 1991521 h 2021105"/>
              <a:gd name="connsiteX4" fmla="*/ 67 w 8259897"/>
              <a:gd name="connsiteY4" fmla="*/ 404574 h 2021105"/>
              <a:gd name="connsiteX5" fmla="*/ 626092 w 8259897"/>
              <a:gd name="connsiteY5" fmla="*/ 374755 h 2021105"/>
              <a:gd name="connsiteX0" fmla="*/ 7626416 w 8259897"/>
              <a:gd name="connsiteY0" fmla="*/ 2590 h 2021105"/>
              <a:gd name="connsiteX1" fmla="*/ 8259897 w 8259897"/>
              <a:gd name="connsiteY1" fmla="*/ 3832 h 2021105"/>
              <a:gd name="connsiteX2" fmla="*/ 8252995 w 8259897"/>
              <a:gd name="connsiteY2" fmla="*/ 2008361 h 2021105"/>
              <a:gd name="connsiteX3" fmla="*/ 3241 w 8259897"/>
              <a:gd name="connsiteY3" fmla="*/ 1991521 h 2021105"/>
              <a:gd name="connsiteX4" fmla="*/ 67 w 8259897"/>
              <a:gd name="connsiteY4" fmla="*/ 404574 h 2021105"/>
              <a:gd name="connsiteX5" fmla="*/ 616567 w 8259897"/>
              <a:gd name="connsiteY5" fmla="*/ 425555 h 2021105"/>
              <a:gd name="connsiteX0" fmla="*/ 7626416 w 8259897"/>
              <a:gd name="connsiteY0" fmla="*/ 2590 h 2021105"/>
              <a:gd name="connsiteX1" fmla="*/ 8259897 w 8259897"/>
              <a:gd name="connsiteY1" fmla="*/ 3832 h 2021105"/>
              <a:gd name="connsiteX2" fmla="*/ 8252995 w 8259897"/>
              <a:gd name="connsiteY2" fmla="*/ 2008361 h 2021105"/>
              <a:gd name="connsiteX3" fmla="*/ 3241 w 8259897"/>
              <a:gd name="connsiteY3" fmla="*/ 1991521 h 2021105"/>
              <a:gd name="connsiteX4" fmla="*/ 67 w 8259897"/>
              <a:gd name="connsiteY4" fmla="*/ 404574 h 2021105"/>
              <a:gd name="connsiteX5" fmla="*/ 616567 w 8259897"/>
              <a:gd name="connsiteY5" fmla="*/ 425555 h 2021105"/>
              <a:gd name="connsiteX0" fmla="*/ 7626416 w 8259897"/>
              <a:gd name="connsiteY0" fmla="*/ 2590 h 2021105"/>
              <a:gd name="connsiteX1" fmla="*/ 8259897 w 8259897"/>
              <a:gd name="connsiteY1" fmla="*/ 3832 h 2021105"/>
              <a:gd name="connsiteX2" fmla="*/ 8252995 w 8259897"/>
              <a:gd name="connsiteY2" fmla="*/ 2008361 h 2021105"/>
              <a:gd name="connsiteX3" fmla="*/ 3241 w 8259897"/>
              <a:gd name="connsiteY3" fmla="*/ 1991521 h 2021105"/>
              <a:gd name="connsiteX4" fmla="*/ 67 w 8259897"/>
              <a:gd name="connsiteY4" fmla="*/ 404574 h 2021105"/>
              <a:gd name="connsiteX5" fmla="*/ 616567 w 8259897"/>
              <a:gd name="connsiteY5" fmla="*/ 425555 h 2021105"/>
              <a:gd name="connsiteX0" fmla="*/ 7626416 w 8259897"/>
              <a:gd name="connsiteY0" fmla="*/ 2590 h 2021105"/>
              <a:gd name="connsiteX1" fmla="*/ 8259897 w 8259897"/>
              <a:gd name="connsiteY1" fmla="*/ 3832 h 2021105"/>
              <a:gd name="connsiteX2" fmla="*/ 8252995 w 8259897"/>
              <a:gd name="connsiteY2" fmla="*/ 2008361 h 2021105"/>
              <a:gd name="connsiteX3" fmla="*/ 3241 w 8259897"/>
              <a:gd name="connsiteY3" fmla="*/ 1991521 h 2021105"/>
              <a:gd name="connsiteX4" fmla="*/ 67 w 8259897"/>
              <a:gd name="connsiteY4" fmla="*/ 429974 h 2021105"/>
              <a:gd name="connsiteX5" fmla="*/ 616567 w 8259897"/>
              <a:gd name="connsiteY5" fmla="*/ 425555 h 2021105"/>
              <a:gd name="connsiteX0" fmla="*/ 7626416 w 8259897"/>
              <a:gd name="connsiteY0" fmla="*/ 2590 h 2021105"/>
              <a:gd name="connsiteX1" fmla="*/ 8259897 w 8259897"/>
              <a:gd name="connsiteY1" fmla="*/ 3832 h 2021105"/>
              <a:gd name="connsiteX2" fmla="*/ 8252995 w 8259897"/>
              <a:gd name="connsiteY2" fmla="*/ 2008361 h 2021105"/>
              <a:gd name="connsiteX3" fmla="*/ 3241 w 8259897"/>
              <a:gd name="connsiteY3" fmla="*/ 1991521 h 2021105"/>
              <a:gd name="connsiteX4" fmla="*/ 67 w 8259897"/>
              <a:gd name="connsiteY4" fmla="*/ 429974 h 2021105"/>
              <a:gd name="connsiteX5" fmla="*/ 616567 w 8259897"/>
              <a:gd name="connsiteY5" fmla="*/ 425555 h 2021105"/>
              <a:gd name="connsiteX0" fmla="*/ 7626416 w 8259897"/>
              <a:gd name="connsiteY0" fmla="*/ 2590 h 2021105"/>
              <a:gd name="connsiteX1" fmla="*/ 8259897 w 8259897"/>
              <a:gd name="connsiteY1" fmla="*/ 3832 h 2021105"/>
              <a:gd name="connsiteX2" fmla="*/ 8252995 w 8259897"/>
              <a:gd name="connsiteY2" fmla="*/ 2008361 h 2021105"/>
              <a:gd name="connsiteX3" fmla="*/ 3241 w 8259897"/>
              <a:gd name="connsiteY3" fmla="*/ 1991521 h 2021105"/>
              <a:gd name="connsiteX4" fmla="*/ 67 w 8259897"/>
              <a:gd name="connsiteY4" fmla="*/ 336677 h 2021105"/>
              <a:gd name="connsiteX5" fmla="*/ 616567 w 8259897"/>
              <a:gd name="connsiteY5" fmla="*/ 425555 h 2021105"/>
              <a:gd name="connsiteX0" fmla="*/ 7626416 w 8259897"/>
              <a:gd name="connsiteY0" fmla="*/ 2590 h 2021105"/>
              <a:gd name="connsiteX1" fmla="*/ 8259897 w 8259897"/>
              <a:gd name="connsiteY1" fmla="*/ 3832 h 2021105"/>
              <a:gd name="connsiteX2" fmla="*/ 8252995 w 8259897"/>
              <a:gd name="connsiteY2" fmla="*/ 2008361 h 2021105"/>
              <a:gd name="connsiteX3" fmla="*/ 3241 w 8259897"/>
              <a:gd name="connsiteY3" fmla="*/ 1991521 h 2021105"/>
              <a:gd name="connsiteX4" fmla="*/ 67 w 8259897"/>
              <a:gd name="connsiteY4" fmla="*/ 336677 h 2021105"/>
              <a:gd name="connsiteX5" fmla="*/ 622917 w 8259897"/>
              <a:gd name="connsiteY5" fmla="*/ 310561 h 2021105"/>
              <a:gd name="connsiteX0" fmla="*/ 7625047 w 8258528"/>
              <a:gd name="connsiteY0" fmla="*/ 2590 h 2021105"/>
              <a:gd name="connsiteX1" fmla="*/ 8258528 w 8258528"/>
              <a:gd name="connsiteY1" fmla="*/ 3832 h 2021105"/>
              <a:gd name="connsiteX2" fmla="*/ 8251626 w 8258528"/>
              <a:gd name="connsiteY2" fmla="*/ 2008361 h 2021105"/>
              <a:gd name="connsiteX3" fmla="*/ 1872 w 8258528"/>
              <a:gd name="connsiteY3" fmla="*/ 1991521 h 2021105"/>
              <a:gd name="connsiteX4" fmla="*/ 1873 w 8258528"/>
              <a:gd name="connsiteY4" fmla="*/ 299792 h 2021105"/>
              <a:gd name="connsiteX5" fmla="*/ 621548 w 8258528"/>
              <a:gd name="connsiteY5" fmla="*/ 310561 h 2021105"/>
              <a:gd name="connsiteX0" fmla="*/ 7624485 w 8257966"/>
              <a:gd name="connsiteY0" fmla="*/ 2590 h 2021105"/>
              <a:gd name="connsiteX1" fmla="*/ 8257966 w 8257966"/>
              <a:gd name="connsiteY1" fmla="*/ 3832 h 2021105"/>
              <a:gd name="connsiteX2" fmla="*/ 8251064 w 8257966"/>
              <a:gd name="connsiteY2" fmla="*/ 2008361 h 2021105"/>
              <a:gd name="connsiteX3" fmla="*/ 1310 w 8257966"/>
              <a:gd name="connsiteY3" fmla="*/ 1991521 h 2021105"/>
              <a:gd name="connsiteX4" fmla="*/ 4486 w 8257966"/>
              <a:gd name="connsiteY4" fmla="*/ 310640 h 2021105"/>
              <a:gd name="connsiteX5" fmla="*/ 620986 w 8257966"/>
              <a:gd name="connsiteY5" fmla="*/ 310561 h 2021105"/>
              <a:gd name="connsiteX0" fmla="*/ 7624485 w 8257966"/>
              <a:gd name="connsiteY0" fmla="*/ 2590 h 2021105"/>
              <a:gd name="connsiteX1" fmla="*/ 8257966 w 8257966"/>
              <a:gd name="connsiteY1" fmla="*/ 3832 h 2021105"/>
              <a:gd name="connsiteX2" fmla="*/ 8251064 w 8257966"/>
              <a:gd name="connsiteY2" fmla="*/ 2008361 h 2021105"/>
              <a:gd name="connsiteX3" fmla="*/ 1310 w 8257966"/>
              <a:gd name="connsiteY3" fmla="*/ 1991521 h 2021105"/>
              <a:gd name="connsiteX4" fmla="*/ 4486 w 8257966"/>
              <a:gd name="connsiteY4" fmla="*/ 310640 h 2021105"/>
              <a:gd name="connsiteX5" fmla="*/ 787714 w 8257966"/>
              <a:gd name="connsiteY5" fmla="*/ 298927 h 2021105"/>
              <a:gd name="connsiteX0" fmla="*/ 7516602 w 8257966"/>
              <a:gd name="connsiteY0" fmla="*/ 7527 h 2020225"/>
              <a:gd name="connsiteX1" fmla="*/ 8257966 w 8257966"/>
              <a:gd name="connsiteY1" fmla="*/ 2952 h 2020225"/>
              <a:gd name="connsiteX2" fmla="*/ 8251064 w 8257966"/>
              <a:gd name="connsiteY2" fmla="*/ 2007481 h 2020225"/>
              <a:gd name="connsiteX3" fmla="*/ 1310 w 8257966"/>
              <a:gd name="connsiteY3" fmla="*/ 1990641 h 2020225"/>
              <a:gd name="connsiteX4" fmla="*/ 4486 w 8257966"/>
              <a:gd name="connsiteY4" fmla="*/ 309760 h 2020225"/>
              <a:gd name="connsiteX5" fmla="*/ 787714 w 8257966"/>
              <a:gd name="connsiteY5" fmla="*/ 298047 h 2020225"/>
              <a:gd name="connsiteX0" fmla="*/ 7438141 w 8257966"/>
              <a:gd name="connsiteY0" fmla="*/ 7527 h 2020225"/>
              <a:gd name="connsiteX1" fmla="*/ 8257966 w 8257966"/>
              <a:gd name="connsiteY1" fmla="*/ 2952 h 2020225"/>
              <a:gd name="connsiteX2" fmla="*/ 8251064 w 8257966"/>
              <a:gd name="connsiteY2" fmla="*/ 2007481 h 2020225"/>
              <a:gd name="connsiteX3" fmla="*/ 1310 w 8257966"/>
              <a:gd name="connsiteY3" fmla="*/ 1990641 h 2020225"/>
              <a:gd name="connsiteX4" fmla="*/ 4486 w 8257966"/>
              <a:gd name="connsiteY4" fmla="*/ 309760 h 2020225"/>
              <a:gd name="connsiteX5" fmla="*/ 787714 w 8257966"/>
              <a:gd name="connsiteY5" fmla="*/ 298047 h 202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7966" h="2020225">
                <a:moveTo>
                  <a:pt x="7438141" y="7527"/>
                </a:moveTo>
                <a:cubicBezTo>
                  <a:pt x="7744460" y="12221"/>
                  <a:pt x="8046208" y="-7126"/>
                  <a:pt x="8257966" y="2952"/>
                </a:cubicBezTo>
                <a:cubicBezTo>
                  <a:pt x="8251339" y="504326"/>
                  <a:pt x="8259899" y="907550"/>
                  <a:pt x="8251064" y="2007481"/>
                </a:cubicBezTo>
                <a:cubicBezTo>
                  <a:pt x="7248868" y="2025565"/>
                  <a:pt x="1603305" y="2028050"/>
                  <a:pt x="1310" y="1990641"/>
                </a:cubicBezTo>
                <a:cubicBezTo>
                  <a:pt x="-2970" y="1278475"/>
                  <a:pt x="4624" y="677784"/>
                  <a:pt x="4486" y="309760"/>
                </a:cubicBezTo>
                <a:cubicBezTo>
                  <a:pt x="209986" y="309734"/>
                  <a:pt x="582214" y="298073"/>
                  <a:pt x="787714" y="298047"/>
                </a:cubicBezTo>
              </a:path>
            </a:pathLst>
          </a:custGeom>
          <a:noFill/>
          <a:ln w="57150">
            <a:solidFill>
              <a:srgbClr val="0DB7C4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C8BA935-C5A1-C4A5-97CB-838C0F7AB589}"/>
              </a:ext>
            </a:extLst>
          </p:cNvPr>
          <p:cNvGrpSpPr>
            <a:grpSpLocks noChangeAspect="1"/>
          </p:cNvGrpSpPr>
          <p:nvPr/>
        </p:nvGrpSpPr>
        <p:grpSpPr>
          <a:xfrm>
            <a:off x="1846005" y="1800388"/>
            <a:ext cx="5526417" cy="3034584"/>
            <a:chOff x="2556359" y="1981200"/>
            <a:chExt cx="8257966" cy="453449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65B9965-D977-D799-7E72-5C3F329E1DB2}"/>
                </a:ext>
              </a:extLst>
            </p:cNvPr>
            <p:cNvGrpSpPr/>
            <p:nvPr/>
          </p:nvGrpSpPr>
          <p:grpSpPr>
            <a:xfrm>
              <a:off x="9144000" y="1981200"/>
              <a:ext cx="990600" cy="1752600"/>
              <a:chOff x="8077200" y="1981200"/>
              <a:chExt cx="990600" cy="175260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0724AFE-B67F-C9AF-A178-9304CA598F46}"/>
                  </a:ext>
                </a:extLst>
              </p:cNvPr>
              <p:cNvSpPr/>
              <p:nvPr/>
            </p:nvSpPr>
            <p:spPr>
              <a:xfrm>
                <a:off x="8077200" y="1981200"/>
                <a:ext cx="990600" cy="1752600"/>
              </a:xfrm>
              <a:prstGeom prst="rect">
                <a:avLst/>
              </a:prstGeom>
              <a:solidFill>
                <a:srgbClr val="415665"/>
              </a:solidFill>
              <a:ln>
                <a:solidFill>
                  <a:srgbClr val="4156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629EED4-A0E2-EE3B-3457-799AE83E6E30}"/>
                  </a:ext>
                </a:extLst>
              </p:cNvPr>
              <p:cNvSpPr/>
              <p:nvPr/>
            </p:nvSpPr>
            <p:spPr>
              <a:xfrm>
                <a:off x="8153400" y="2514600"/>
                <a:ext cx="838200" cy="1143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4156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</a:rPr>
                  <a:t>Server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B9405C6-BEA7-F95D-4E4B-CB1F2B579BCD}"/>
                  </a:ext>
                </a:extLst>
              </p:cNvPr>
              <p:cNvSpPr/>
              <p:nvPr/>
            </p:nvSpPr>
            <p:spPr>
              <a:xfrm>
                <a:off x="8153400" y="2095500"/>
                <a:ext cx="8382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4156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86919DD-97B0-2806-840F-4D587C85E8DC}"/>
                  </a:ext>
                </a:extLst>
              </p:cNvPr>
              <p:cNvSpPr/>
              <p:nvPr/>
            </p:nvSpPr>
            <p:spPr>
              <a:xfrm>
                <a:off x="8153400" y="2305050"/>
                <a:ext cx="8382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4156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1AFD7DB-927D-1F6C-9898-D3C34A6CB7AE}"/>
                  </a:ext>
                </a:extLst>
              </p:cNvPr>
              <p:cNvSpPr/>
              <p:nvPr/>
            </p:nvSpPr>
            <p:spPr>
              <a:xfrm>
                <a:off x="8153400" y="2131500"/>
                <a:ext cx="540000" cy="72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AA440D2-D868-98A3-167E-A6EE53C73A46}"/>
                  </a:ext>
                </a:extLst>
              </p:cNvPr>
              <p:cNvSpPr/>
              <p:nvPr/>
            </p:nvSpPr>
            <p:spPr>
              <a:xfrm>
                <a:off x="8153400" y="2341050"/>
                <a:ext cx="540000" cy="72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9F55CDF-2F2B-4768-B4B9-1ADDCC338E16}"/>
                </a:ext>
              </a:extLst>
            </p:cNvPr>
            <p:cNvGrpSpPr/>
            <p:nvPr/>
          </p:nvGrpSpPr>
          <p:grpSpPr>
            <a:xfrm>
              <a:off x="3200400" y="2286000"/>
              <a:ext cx="1371600" cy="1295400"/>
              <a:chOff x="3200400" y="2286000"/>
              <a:chExt cx="1371600" cy="12954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14CD5B5-6B85-D832-5BBE-0396D80E8D48}"/>
                  </a:ext>
                </a:extLst>
              </p:cNvPr>
              <p:cNvSpPr/>
              <p:nvPr/>
            </p:nvSpPr>
            <p:spPr>
              <a:xfrm>
                <a:off x="3352800" y="2286000"/>
                <a:ext cx="1066800" cy="838200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rgbClr val="4156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</a:rPr>
                  <a:t>Client</a:t>
                </a:r>
              </a:p>
            </p:txBody>
          </p:sp>
          <p:sp>
            <p:nvSpPr>
              <p:cNvPr id="16" name="Trapezoid 15">
                <a:extLst>
                  <a:ext uri="{FF2B5EF4-FFF2-40B4-BE49-F238E27FC236}">
                    <a16:creationId xmlns:a16="http://schemas.microsoft.com/office/drawing/2014/main" id="{04A31713-EAE9-683F-7258-FCFCDCEEDC82}"/>
                  </a:ext>
                </a:extLst>
              </p:cNvPr>
              <p:cNvSpPr/>
              <p:nvPr/>
            </p:nvSpPr>
            <p:spPr>
              <a:xfrm>
                <a:off x="3200400" y="3200400"/>
                <a:ext cx="1371600" cy="381000"/>
              </a:xfrm>
              <a:prstGeom prst="trapezoid">
                <a:avLst/>
              </a:prstGeom>
              <a:pattFill prst="plaid">
                <a:fgClr>
                  <a:schemeClr val="accent6">
                    <a:lumMod val="40000"/>
                    <a:lumOff val="60000"/>
                  </a:schemeClr>
                </a:fgClr>
                <a:bgClr>
                  <a:schemeClr val="accent6">
                    <a:lumMod val="60000"/>
                    <a:lumOff val="40000"/>
                  </a:schemeClr>
                </a:bgClr>
              </a:pattFill>
              <a:ln w="28575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CD971218-0308-58B7-8B08-DE70141EEAD7}"/>
                </a:ext>
              </a:extLst>
            </p:cNvPr>
            <p:cNvSpPr/>
            <p:nvPr/>
          </p:nvSpPr>
          <p:spPr>
            <a:xfrm>
              <a:off x="2556359" y="2898533"/>
              <a:ext cx="8257966" cy="2118501"/>
            </a:xfrm>
            <a:custGeom>
              <a:avLst/>
              <a:gdLst>
                <a:gd name="connsiteX0" fmla="*/ 0 w 159026"/>
                <a:gd name="connsiteY0" fmla="*/ 0 h 2359818"/>
                <a:gd name="connsiteX1" fmla="*/ 132522 w 159026"/>
                <a:gd name="connsiteY1" fmla="*/ 1974574 h 2359818"/>
                <a:gd name="connsiteX2" fmla="*/ 159026 w 159026"/>
                <a:gd name="connsiteY2" fmla="*/ 2358887 h 2359818"/>
                <a:gd name="connsiteX0" fmla="*/ 0 w 1845375"/>
                <a:gd name="connsiteY0" fmla="*/ 0 h 2373138"/>
                <a:gd name="connsiteX1" fmla="*/ 1709530 w 1845375"/>
                <a:gd name="connsiteY1" fmla="*/ 1987826 h 2373138"/>
                <a:gd name="connsiteX2" fmla="*/ 1736034 w 1845375"/>
                <a:gd name="connsiteY2" fmla="*/ 2372139 h 2373138"/>
                <a:gd name="connsiteX0" fmla="*/ 0 w 1736034"/>
                <a:gd name="connsiteY0" fmla="*/ 0 h 2372146"/>
                <a:gd name="connsiteX1" fmla="*/ 649356 w 1736034"/>
                <a:gd name="connsiteY1" fmla="*/ 106017 h 2372146"/>
                <a:gd name="connsiteX2" fmla="*/ 1736034 w 1736034"/>
                <a:gd name="connsiteY2" fmla="*/ 2372139 h 2372146"/>
                <a:gd name="connsiteX0" fmla="*/ 0 w 1736034"/>
                <a:gd name="connsiteY0" fmla="*/ 0 h 2372139"/>
                <a:gd name="connsiteX1" fmla="*/ 649356 w 1736034"/>
                <a:gd name="connsiteY1" fmla="*/ 106017 h 2372139"/>
                <a:gd name="connsiteX2" fmla="*/ 1391478 w 1736034"/>
                <a:gd name="connsiteY2" fmla="*/ 1577008 h 2372139"/>
                <a:gd name="connsiteX3" fmla="*/ 1736034 w 1736034"/>
                <a:gd name="connsiteY3" fmla="*/ 2372139 h 2372139"/>
                <a:gd name="connsiteX0" fmla="*/ 0 w 1736034"/>
                <a:gd name="connsiteY0" fmla="*/ 0 h 2372139"/>
                <a:gd name="connsiteX1" fmla="*/ 649356 w 1736034"/>
                <a:gd name="connsiteY1" fmla="*/ 106017 h 2372139"/>
                <a:gd name="connsiteX2" fmla="*/ 596348 w 1736034"/>
                <a:gd name="connsiteY2" fmla="*/ 1974573 h 2372139"/>
                <a:gd name="connsiteX3" fmla="*/ 1736034 w 1736034"/>
                <a:gd name="connsiteY3" fmla="*/ 2372139 h 2372139"/>
                <a:gd name="connsiteX0" fmla="*/ 0 w 1736034"/>
                <a:gd name="connsiteY0" fmla="*/ 0 h 2372139"/>
                <a:gd name="connsiteX1" fmla="*/ 649356 w 1736034"/>
                <a:gd name="connsiteY1" fmla="*/ 106017 h 2372139"/>
                <a:gd name="connsiteX2" fmla="*/ 596348 w 1736034"/>
                <a:gd name="connsiteY2" fmla="*/ 1974573 h 2372139"/>
                <a:gd name="connsiteX3" fmla="*/ 1073426 w 1736034"/>
                <a:gd name="connsiteY3" fmla="*/ 2252870 h 2372139"/>
                <a:gd name="connsiteX4" fmla="*/ 1736034 w 1736034"/>
                <a:gd name="connsiteY4" fmla="*/ 2372139 h 2372139"/>
                <a:gd name="connsiteX0" fmla="*/ 6918729 w 7995369"/>
                <a:gd name="connsiteY0" fmla="*/ 0 h 2254609"/>
                <a:gd name="connsiteX1" fmla="*/ 7568085 w 7995369"/>
                <a:gd name="connsiteY1" fmla="*/ 106017 h 2254609"/>
                <a:gd name="connsiteX2" fmla="*/ 7515077 w 7995369"/>
                <a:gd name="connsiteY2" fmla="*/ 1974573 h 2254609"/>
                <a:gd name="connsiteX3" fmla="*/ 7992155 w 7995369"/>
                <a:gd name="connsiteY3" fmla="*/ 2252870 h 2254609"/>
                <a:gd name="connsiteX4" fmla="*/ 1093 w 7995369"/>
                <a:gd name="connsiteY4" fmla="*/ 490330 h 2254609"/>
                <a:gd name="connsiteX0" fmla="*/ 7623145 w 8298460"/>
                <a:gd name="connsiteY0" fmla="*/ 0 h 2116991"/>
                <a:gd name="connsiteX1" fmla="*/ 8272501 w 8298460"/>
                <a:gd name="connsiteY1" fmla="*/ 106017 h 2116991"/>
                <a:gd name="connsiteX2" fmla="*/ 8219493 w 8298460"/>
                <a:gd name="connsiteY2" fmla="*/ 1974573 h 2116991"/>
                <a:gd name="connsiteX3" fmla="*/ 3145 w 8298460"/>
                <a:gd name="connsiteY3" fmla="*/ 1961322 h 2116991"/>
                <a:gd name="connsiteX4" fmla="*/ 705509 w 8298460"/>
                <a:gd name="connsiteY4" fmla="*/ 490330 h 2116991"/>
                <a:gd name="connsiteX0" fmla="*/ 8150148 w 8825463"/>
                <a:gd name="connsiteY0" fmla="*/ 0 h 2153832"/>
                <a:gd name="connsiteX1" fmla="*/ 8799504 w 8825463"/>
                <a:gd name="connsiteY1" fmla="*/ 106017 h 2153832"/>
                <a:gd name="connsiteX2" fmla="*/ 8746496 w 8825463"/>
                <a:gd name="connsiteY2" fmla="*/ 1974573 h 2153832"/>
                <a:gd name="connsiteX3" fmla="*/ 530148 w 8825463"/>
                <a:gd name="connsiteY3" fmla="*/ 1961322 h 2153832"/>
                <a:gd name="connsiteX4" fmla="*/ 861453 w 8825463"/>
                <a:gd name="connsiteY4" fmla="*/ 1378227 h 2153832"/>
                <a:gd name="connsiteX5" fmla="*/ 1232512 w 8825463"/>
                <a:gd name="connsiteY5" fmla="*/ 490330 h 2153832"/>
                <a:gd name="connsiteX0" fmla="*/ 8230971 w 8906286"/>
                <a:gd name="connsiteY0" fmla="*/ 0 h 2153832"/>
                <a:gd name="connsiteX1" fmla="*/ 8880327 w 8906286"/>
                <a:gd name="connsiteY1" fmla="*/ 106017 h 2153832"/>
                <a:gd name="connsiteX2" fmla="*/ 8827319 w 8906286"/>
                <a:gd name="connsiteY2" fmla="*/ 1974573 h 2153832"/>
                <a:gd name="connsiteX3" fmla="*/ 610971 w 8906286"/>
                <a:gd name="connsiteY3" fmla="*/ 1961322 h 2153832"/>
                <a:gd name="connsiteX4" fmla="*/ 610972 w 8906286"/>
                <a:gd name="connsiteY4" fmla="*/ 503584 h 2153832"/>
                <a:gd name="connsiteX5" fmla="*/ 1313335 w 8906286"/>
                <a:gd name="connsiteY5" fmla="*/ 490330 h 2153832"/>
                <a:gd name="connsiteX0" fmla="*/ 8230971 w 8906286"/>
                <a:gd name="connsiteY0" fmla="*/ 0 h 2153832"/>
                <a:gd name="connsiteX1" fmla="*/ 8880327 w 8906286"/>
                <a:gd name="connsiteY1" fmla="*/ 106017 h 2153832"/>
                <a:gd name="connsiteX2" fmla="*/ 8827319 w 8906286"/>
                <a:gd name="connsiteY2" fmla="*/ 1974573 h 2153832"/>
                <a:gd name="connsiteX3" fmla="*/ 610971 w 8906286"/>
                <a:gd name="connsiteY3" fmla="*/ 1961322 h 2153832"/>
                <a:gd name="connsiteX4" fmla="*/ 610972 w 8906286"/>
                <a:gd name="connsiteY4" fmla="*/ 503584 h 2153832"/>
                <a:gd name="connsiteX5" fmla="*/ 1313335 w 8906286"/>
                <a:gd name="connsiteY5" fmla="*/ 490330 h 2153832"/>
                <a:gd name="connsiteX0" fmla="*/ 8230971 w 8930615"/>
                <a:gd name="connsiteY0" fmla="*/ 0 h 2153832"/>
                <a:gd name="connsiteX1" fmla="*/ 8880327 w 8930615"/>
                <a:gd name="connsiteY1" fmla="*/ 106017 h 2153832"/>
                <a:gd name="connsiteX2" fmla="*/ 8827319 w 8930615"/>
                <a:gd name="connsiteY2" fmla="*/ 1974573 h 2153832"/>
                <a:gd name="connsiteX3" fmla="*/ 610971 w 8930615"/>
                <a:gd name="connsiteY3" fmla="*/ 1961322 h 2153832"/>
                <a:gd name="connsiteX4" fmla="*/ 610972 w 8930615"/>
                <a:gd name="connsiteY4" fmla="*/ 503584 h 2153832"/>
                <a:gd name="connsiteX5" fmla="*/ 1313335 w 8930615"/>
                <a:gd name="connsiteY5" fmla="*/ 490330 h 2153832"/>
                <a:gd name="connsiteX0" fmla="*/ 8230971 w 8930615"/>
                <a:gd name="connsiteY0" fmla="*/ 0 h 2025336"/>
                <a:gd name="connsiteX1" fmla="*/ 8880327 w 8930615"/>
                <a:gd name="connsiteY1" fmla="*/ 106017 h 2025336"/>
                <a:gd name="connsiteX2" fmla="*/ 8827319 w 8930615"/>
                <a:gd name="connsiteY2" fmla="*/ 1974573 h 2025336"/>
                <a:gd name="connsiteX3" fmla="*/ 610971 w 8930615"/>
                <a:gd name="connsiteY3" fmla="*/ 1961322 h 2025336"/>
                <a:gd name="connsiteX4" fmla="*/ 610972 w 8930615"/>
                <a:gd name="connsiteY4" fmla="*/ 503584 h 2025336"/>
                <a:gd name="connsiteX5" fmla="*/ 1313335 w 8930615"/>
                <a:gd name="connsiteY5" fmla="*/ 490330 h 2025336"/>
                <a:gd name="connsiteX0" fmla="*/ 8230971 w 8930615"/>
                <a:gd name="connsiteY0" fmla="*/ 0 h 2010516"/>
                <a:gd name="connsiteX1" fmla="*/ 8880327 w 8930615"/>
                <a:gd name="connsiteY1" fmla="*/ 106017 h 2010516"/>
                <a:gd name="connsiteX2" fmla="*/ 8827319 w 8930615"/>
                <a:gd name="connsiteY2" fmla="*/ 1974573 h 2010516"/>
                <a:gd name="connsiteX3" fmla="*/ 610971 w 8930615"/>
                <a:gd name="connsiteY3" fmla="*/ 1961322 h 2010516"/>
                <a:gd name="connsiteX4" fmla="*/ 610972 w 8930615"/>
                <a:gd name="connsiteY4" fmla="*/ 503584 h 2010516"/>
                <a:gd name="connsiteX5" fmla="*/ 1313335 w 8930615"/>
                <a:gd name="connsiteY5" fmla="*/ 490330 h 2010516"/>
                <a:gd name="connsiteX0" fmla="*/ 8230971 w 8930615"/>
                <a:gd name="connsiteY0" fmla="*/ 0 h 2042307"/>
                <a:gd name="connsiteX1" fmla="*/ 8880327 w 8930615"/>
                <a:gd name="connsiteY1" fmla="*/ 106017 h 2042307"/>
                <a:gd name="connsiteX2" fmla="*/ 8827319 w 8930615"/>
                <a:gd name="connsiteY2" fmla="*/ 1974573 h 2042307"/>
                <a:gd name="connsiteX3" fmla="*/ 610971 w 8930615"/>
                <a:gd name="connsiteY3" fmla="*/ 2014331 h 2042307"/>
                <a:gd name="connsiteX4" fmla="*/ 610972 w 8930615"/>
                <a:gd name="connsiteY4" fmla="*/ 503584 h 2042307"/>
                <a:gd name="connsiteX5" fmla="*/ 1313335 w 8930615"/>
                <a:gd name="connsiteY5" fmla="*/ 490330 h 2042307"/>
                <a:gd name="connsiteX0" fmla="*/ 7667032 w 8366676"/>
                <a:gd name="connsiteY0" fmla="*/ 0 h 2042307"/>
                <a:gd name="connsiteX1" fmla="*/ 8316388 w 8366676"/>
                <a:gd name="connsiteY1" fmla="*/ 106017 h 2042307"/>
                <a:gd name="connsiteX2" fmla="*/ 8263380 w 8366676"/>
                <a:gd name="connsiteY2" fmla="*/ 1974573 h 2042307"/>
                <a:gd name="connsiteX3" fmla="*/ 47032 w 8366676"/>
                <a:gd name="connsiteY3" fmla="*/ 2014331 h 2042307"/>
                <a:gd name="connsiteX4" fmla="*/ 47033 w 8366676"/>
                <a:gd name="connsiteY4" fmla="*/ 503584 h 2042307"/>
                <a:gd name="connsiteX5" fmla="*/ 749396 w 8366676"/>
                <a:gd name="connsiteY5" fmla="*/ 490330 h 2042307"/>
                <a:gd name="connsiteX0" fmla="*/ 7667032 w 8366676"/>
                <a:gd name="connsiteY0" fmla="*/ 0 h 2042307"/>
                <a:gd name="connsiteX1" fmla="*/ 8316388 w 8366676"/>
                <a:gd name="connsiteY1" fmla="*/ 106017 h 2042307"/>
                <a:gd name="connsiteX2" fmla="*/ 8263380 w 8366676"/>
                <a:gd name="connsiteY2" fmla="*/ 1974573 h 2042307"/>
                <a:gd name="connsiteX3" fmla="*/ 47032 w 8366676"/>
                <a:gd name="connsiteY3" fmla="*/ 2014331 h 2042307"/>
                <a:gd name="connsiteX4" fmla="*/ 47033 w 8366676"/>
                <a:gd name="connsiteY4" fmla="*/ 503584 h 2042307"/>
                <a:gd name="connsiteX5" fmla="*/ 669883 w 8366676"/>
                <a:gd name="connsiteY5" fmla="*/ 397565 h 2042307"/>
                <a:gd name="connsiteX0" fmla="*/ 7667032 w 8366676"/>
                <a:gd name="connsiteY0" fmla="*/ 0 h 2042307"/>
                <a:gd name="connsiteX1" fmla="*/ 8316388 w 8366676"/>
                <a:gd name="connsiteY1" fmla="*/ 106017 h 2042307"/>
                <a:gd name="connsiteX2" fmla="*/ 8263380 w 8366676"/>
                <a:gd name="connsiteY2" fmla="*/ 1974573 h 2042307"/>
                <a:gd name="connsiteX3" fmla="*/ 47032 w 8366676"/>
                <a:gd name="connsiteY3" fmla="*/ 2014331 h 2042307"/>
                <a:gd name="connsiteX4" fmla="*/ 47033 w 8366676"/>
                <a:gd name="connsiteY4" fmla="*/ 503584 h 2042307"/>
                <a:gd name="connsiteX5" fmla="*/ 669883 w 8366676"/>
                <a:gd name="connsiteY5" fmla="*/ 397565 h 2042307"/>
                <a:gd name="connsiteX0" fmla="*/ 7667032 w 8366676"/>
                <a:gd name="connsiteY0" fmla="*/ 0 h 2042307"/>
                <a:gd name="connsiteX1" fmla="*/ 8316388 w 8366676"/>
                <a:gd name="connsiteY1" fmla="*/ 106017 h 2042307"/>
                <a:gd name="connsiteX2" fmla="*/ 8263380 w 8366676"/>
                <a:gd name="connsiteY2" fmla="*/ 1974573 h 2042307"/>
                <a:gd name="connsiteX3" fmla="*/ 47032 w 8366676"/>
                <a:gd name="connsiteY3" fmla="*/ 2014331 h 2042307"/>
                <a:gd name="connsiteX4" fmla="*/ 47033 w 8366676"/>
                <a:gd name="connsiteY4" fmla="*/ 503584 h 2042307"/>
                <a:gd name="connsiteX5" fmla="*/ 669883 w 8366676"/>
                <a:gd name="connsiteY5" fmla="*/ 397565 h 2042307"/>
                <a:gd name="connsiteX0" fmla="*/ 7620000 w 8319644"/>
                <a:gd name="connsiteY0" fmla="*/ 0 h 2042307"/>
                <a:gd name="connsiteX1" fmla="*/ 8269356 w 8319644"/>
                <a:gd name="connsiteY1" fmla="*/ 106017 h 2042307"/>
                <a:gd name="connsiteX2" fmla="*/ 8216348 w 8319644"/>
                <a:gd name="connsiteY2" fmla="*/ 1974573 h 2042307"/>
                <a:gd name="connsiteX3" fmla="*/ 0 w 8319644"/>
                <a:gd name="connsiteY3" fmla="*/ 2014331 h 2042307"/>
                <a:gd name="connsiteX4" fmla="*/ 1 w 8319644"/>
                <a:gd name="connsiteY4" fmla="*/ 503584 h 2042307"/>
                <a:gd name="connsiteX5" fmla="*/ 622851 w 8319644"/>
                <a:gd name="connsiteY5" fmla="*/ 397565 h 2042307"/>
                <a:gd name="connsiteX0" fmla="*/ 7620000 w 8319644"/>
                <a:gd name="connsiteY0" fmla="*/ 55883 h 2098190"/>
                <a:gd name="connsiteX1" fmla="*/ 8269356 w 8319644"/>
                <a:gd name="connsiteY1" fmla="*/ 161900 h 2098190"/>
                <a:gd name="connsiteX2" fmla="*/ 8216348 w 8319644"/>
                <a:gd name="connsiteY2" fmla="*/ 2030456 h 2098190"/>
                <a:gd name="connsiteX3" fmla="*/ 0 w 8319644"/>
                <a:gd name="connsiteY3" fmla="*/ 2070214 h 2098190"/>
                <a:gd name="connsiteX4" fmla="*/ 1 w 8319644"/>
                <a:gd name="connsiteY4" fmla="*/ 559467 h 2098190"/>
                <a:gd name="connsiteX5" fmla="*/ 622851 w 8319644"/>
                <a:gd name="connsiteY5" fmla="*/ 453448 h 2098190"/>
                <a:gd name="connsiteX0" fmla="*/ 7620000 w 8319644"/>
                <a:gd name="connsiteY0" fmla="*/ 0 h 2042307"/>
                <a:gd name="connsiteX1" fmla="*/ 8269356 w 8319644"/>
                <a:gd name="connsiteY1" fmla="*/ 106017 h 2042307"/>
                <a:gd name="connsiteX2" fmla="*/ 8216348 w 8319644"/>
                <a:gd name="connsiteY2" fmla="*/ 1974573 h 2042307"/>
                <a:gd name="connsiteX3" fmla="*/ 0 w 8319644"/>
                <a:gd name="connsiteY3" fmla="*/ 2014331 h 2042307"/>
                <a:gd name="connsiteX4" fmla="*/ 1 w 8319644"/>
                <a:gd name="connsiteY4" fmla="*/ 503584 h 2042307"/>
                <a:gd name="connsiteX5" fmla="*/ 622851 w 8319644"/>
                <a:gd name="connsiteY5" fmla="*/ 397565 h 2042307"/>
                <a:gd name="connsiteX0" fmla="*/ 7620000 w 8273645"/>
                <a:gd name="connsiteY0" fmla="*/ 0 h 2042307"/>
                <a:gd name="connsiteX1" fmla="*/ 8269356 w 8273645"/>
                <a:gd name="connsiteY1" fmla="*/ 106017 h 2042307"/>
                <a:gd name="connsiteX2" fmla="*/ 8216348 w 8273645"/>
                <a:gd name="connsiteY2" fmla="*/ 1974573 h 2042307"/>
                <a:gd name="connsiteX3" fmla="*/ 0 w 8273645"/>
                <a:gd name="connsiteY3" fmla="*/ 2014331 h 2042307"/>
                <a:gd name="connsiteX4" fmla="*/ 1 w 8273645"/>
                <a:gd name="connsiteY4" fmla="*/ 503584 h 2042307"/>
                <a:gd name="connsiteX5" fmla="*/ 622851 w 8273645"/>
                <a:gd name="connsiteY5" fmla="*/ 397565 h 2042307"/>
                <a:gd name="connsiteX0" fmla="*/ 7620000 w 8297456"/>
                <a:gd name="connsiteY0" fmla="*/ 0 h 2039201"/>
                <a:gd name="connsiteX1" fmla="*/ 8269356 w 8297456"/>
                <a:gd name="connsiteY1" fmla="*/ 106017 h 2039201"/>
                <a:gd name="connsiteX2" fmla="*/ 8256104 w 8297456"/>
                <a:gd name="connsiteY2" fmla="*/ 1961321 h 2039201"/>
                <a:gd name="connsiteX3" fmla="*/ 0 w 8297456"/>
                <a:gd name="connsiteY3" fmla="*/ 2014331 h 2039201"/>
                <a:gd name="connsiteX4" fmla="*/ 1 w 8297456"/>
                <a:gd name="connsiteY4" fmla="*/ 503584 h 2039201"/>
                <a:gd name="connsiteX5" fmla="*/ 622851 w 8297456"/>
                <a:gd name="connsiteY5" fmla="*/ 397565 h 2039201"/>
                <a:gd name="connsiteX0" fmla="*/ 7620000 w 8269356"/>
                <a:gd name="connsiteY0" fmla="*/ 0 h 2039201"/>
                <a:gd name="connsiteX1" fmla="*/ 8269356 w 8269356"/>
                <a:gd name="connsiteY1" fmla="*/ 106017 h 2039201"/>
                <a:gd name="connsiteX2" fmla="*/ 8256104 w 8269356"/>
                <a:gd name="connsiteY2" fmla="*/ 1961321 h 2039201"/>
                <a:gd name="connsiteX3" fmla="*/ 0 w 8269356"/>
                <a:gd name="connsiteY3" fmla="*/ 2014331 h 2039201"/>
                <a:gd name="connsiteX4" fmla="*/ 1 w 8269356"/>
                <a:gd name="connsiteY4" fmla="*/ 503584 h 2039201"/>
                <a:gd name="connsiteX5" fmla="*/ 622851 w 8269356"/>
                <a:gd name="connsiteY5" fmla="*/ 397565 h 2039201"/>
                <a:gd name="connsiteX0" fmla="*/ 7620000 w 8258988"/>
                <a:gd name="connsiteY0" fmla="*/ 0 h 2039201"/>
                <a:gd name="connsiteX1" fmla="*/ 8256656 w 8258988"/>
                <a:gd name="connsiteY1" fmla="*/ 26642 h 2039201"/>
                <a:gd name="connsiteX2" fmla="*/ 8256104 w 8258988"/>
                <a:gd name="connsiteY2" fmla="*/ 1961321 h 2039201"/>
                <a:gd name="connsiteX3" fmla="*/ 0 w 8258988"/>
                <a:gd name="connsiteY3" fmla="*/ 2014331 h 2039201"/>
                <a:gd name="connsiteX4" fmla="*/ 1 w 8258988"/>
                <a:gd name="connsiteY4" fmla="*/ 503584 h 2039201"/>
                <a:gd name="connsiteX5" fmla="*/ 622851 w 8258988"/>
                <a:gd name="connsiteY5" fmla="*/ 397565 h 2039201"/>
                <a:gd name="connsiteX0" fmla="*/ 7620000 w 8258988"/>
                <a:gd name="connsiteY0" fmla="*/ 0 h 2039201"/>
                <a:gd name="connsiteX1" fmla="*/ 8256656 w 8258988"/>
                <a:gd name="connsiteY1" fmla="*/ 26642 h 2039201"/>
                <a:gd name="connsiteX2" fmla="*/ 8256104 w 8258988"/>
                <a:gd name="connsiteY2" fmla="*/ 1961321 h 2039201"/>
                <a:gd name="connsiteX3" fmla="*/ 0 w 8258988"/>
                <a:gd name="connsiteY3" fmla="*/ 2014331 h 2039201"/>
                <a:gd name="connsiteX4" fmla="*/ 1 w 8258988"/>
                <a:gd name="connsiteY4" fmla="*/ 503584 h 2039201"/>
                <a:gd name="connsiteX5" fmla="*/ 622851 w 8258988"/>
                <a:gd name="connsiteY5" fmla="*/ 397565 h 2039201"/>
                <a:gd name="connsiteX0" fmla="*/ 7623175 w 8258988"/>
                <a:gd name="connsiteY0" fmla="*/ 0 h 2013801"/>
                <a:gd name="connsiteX1" fmla="*/ 8256656 w 8258988"/>
                <a:gd name="connsiteY1" fmla="*/ 1242 h 2013801"/>
                <a:gd name="connsiteX2" fmla="*/ 8256104 w 8258988"/>
                <a:gd name="connsiteY2" fmla="*/ 1935921 h 2013801"/>
                <a:gd name="connsiteX3" fmla="*/ 0 w 8258988"/>
                <a:gd name="connsiteY3" fmla="*/ 1988931 h 2013801"/>
                <a:gd name="connsiteX4" fmla="*/ 1 w 8258988"/>
                <a:gd name="connsiteY4" fmla="*/ 478184 h 2013801"/>
                <a:gd name="connsiteX5" fmla="*/ 622851 w 8258988"/>
                <a:gd name="connsiteY5" fmla="*/ 372165 h 2013801"/>
                <a:gd name="connsiteX0" fmla="*/ 7623175 w 8258988"/>
                <a:gd name="connsiteY0" fmla="*/ 2590 h 2016391"/>
                <a:gd name="connsiteX1" fmla="*/ 8256656 w 8258988"/>
                <a:gd name="connsiteY1" fmla="*/ 3832 h 2016391"/>
                <a:gd name="connsiteX2" fmla="*/ 8256104 w 8258988"/>
                <a:gd name="connsiteY2" fmla="*/ 1938511 h 2016391"/>
                <a:gd name="connsiteX3" fmla="*/ 0 w 8258988"/>
                <a:gd name="connsiteY3" fmla="*/ 1991521 h 2016391"/>
                <a:gd name="connsiteX4" fmla="*/ 1 w 8258988"/>
                <a:gd name="connsiteY4" fmla="*/ 480774 h 2016391"/>
                <a:gd name="connsiteX5" fmla="*/ 622851 w 8258988"/>
                <a:gd name="connsiteY5" fmla="*/ 374755 h 2016391"/>
                <a:gd name="connsiteX0" fmla="*/ 7623175 w 8256656"/>
                <a:gd name="connsiteY0" fmla="*/ 2590 h 2042788"/>
                <a:gd name="connsiteX1" fmla="*/ 8256656 w 8256656"/>
                <a:gd name="connsiteY1" fmla="*/ 3832 h 2042788"/>
                <a:gd name="connsiteX2" fmla="*/ 8249754 w 8256656"/>
                <a:gd name="connsiteY2" fmla="*/ 2008361 h 2042788"/>
                <a:gd name="connsiteX3" fmla="*/ 0 w 8256656"/>
                <a:gd name="connsiteY3" fmla="*/ 1991521 h 2042788"/>
                <a:gd name="connsiteX4" fmla="*/ 1 w 8256656"/>
                <a:gd name="connsiteY4" fmla="*/ 480774 h 2042788"/>
                <a:gd name="connsiteX5" fmla="*/ 622851 w 8256656"/>
                <a:gd name="connsiteY5" fmla="*/ 374755 h 2042788"/>
                <a:gd name="connsiteX0" fmla="*/ 7623175 w 8256656"/>
                <a:gd name="connsiteY0" fmla="*/ 2590 h 2029158"/>
                <a:gd name="connsiteX1" fmla="*/ 8256656 w 8256656"/>
                <a:gd name="connsiteY1" fmla="*/ 3832 h 2029158"/>
                <a:gd name="connsiteX2" fmla="*/ 8249754 w 8256656"/>
                <a:gd name="connsiteY2" fmla="*/ 2008361 h 2029158"/>
                <a:gd name="connsiteX3" fmla="*/ 0 w 8256656"/>
                <a:gd name="connsiteY3" fmla="*/ 1991521 h 2029158"/>
                <a:gd name="connsiteX4" fmla="*/ 1 w 8256656"/>
                <a:gd name="connsiteY4" fmla="*/ 480774 h 2029158"/>
                <a:gd name="connsiteX5" fmla="*/ 622851 w 8256656"/>
                <a:gd name="connsiteY5" fmla="*/ 374755 h 2029158"/>
                <a:gd name="connsiteX0" fmla="*/ 7623175 w 8256656"/>
                <a:gd name="connsiteY0" fmla="*/ 2590 h 2021105"/>
                <a:gd name="connsiteX1" fmla="*/ 8256656 w 8256656"/>
                <a:gd name="connsiteY1" fmla="*/ 3832 h 2021105"/>
                <a:gd name="connsiteX2" fmla="*/ 8249754 w 8256656"/>
                <a:gd name="connsiteY2" fmla="*/ 2008361 h 2021105"/>
                <a:gd name="connsiteX3" fmla="*/ 0 w 8256656"/>
                <a:gd name="connsiteY3" fmla="*/ 1991521 h 2021105"/>
                <a:gd name="connsiteX4" fmla="*/ 1 w 8256656"/>
                <a:gd name="connsiteY4" fmla="*/ 480774 h 2021105"/>
                <a:gd name="connsiteX5" fmla="*/ 622851 w 8256656"/>
                <a:gd name="connsiteY5" fmla="*/ 374755 h 2021105"/>
                <a:gd name="connsiteX0" fmla="*/ 7626349 w 8259830"/>
                <a:gd name="connsiteY0" fmla="*/ 2590 h 2021105"/>
                <a:gd name="connsiteX1" fmla="*/ 8259830 w 8259830"/>
                <a:gd name="connsiteY1" fmla="*/ 3832 h 2021105"/>
                <a:gd name="connsiteX2" fmla="*/ 8252928 w 8259830"/>
                <a:gd name="connsiteY2" fmla="*/ 2008361 h 2021105"/>
                <a:gd name="connsiteX3" fmla="*/ 3174 w 8259830"/>
                <a:gd name="connsiteY3" fmla="*/ 1991521 h 2021105"/>
                <a:gd name="connsiteX4" fmla="*/ 0 w 8259830"/>
                <a:gd name="connsiteY4" fmla="*/ 404574 h 2021105"/>
                <a:gd name="connsiteX5" fmla="*/ 626025 w 8259830"/>
                <a:gd name="connsiteY5" fmla="*/ 374755 h 2021105"/>
                <a:gd name="connsiteX0" fmla="*/ 7626349 w 8259830"/>
                <a:gd name="connsiteY0" fmla="*/ 2590 h 2021105"/>
                <a:gd name="connsiteX1" fmla="*/ 8259830 w 8259830"/>
                <a:gd name="connsiteY1" fmla="*/ 3832 h 2021105"/>
                <a:gd name="connsiteX2" fmla="*/ 8252928 w 8259830"/>
                <a:gd name="connsiteY2" fmla="*/ 2008361 h 2021105"/>
                <a:gd name="connsiteX3" fmla="*/ 3174 w 8259830"/>
                <a:gd name="connsiteY3" fmla="*/ 1991521 h 2021105"/>
                <a:gd name="connsiteX4" fmla="*/ 0 w 8259830"/>
                <a:gd name="connsiteY4" fmla="*/ 404574 h 2021105"/>
                <a:gd name="connsiteX5" fmla="*/ 626025 w 8259830"/>
                <a:gd name="connsiteY5" fmla="*/ 374755 h 2021105"/>
                <a:gd name="connsiteX0" fmla="*/ 7626416 w 8259897"/>
                <a:gd name="connsiteY0" fmla="*/ 2590 h 2021105"/>
                <a:gd name="connsiteX1" fmla="*/ 8259897 w 8259897"/>
                <a:gd name="connsiteY1" fmla="*/ 3832 h 2021105"/>
                <a:gd name="connsiteX2" fmla="*/ 8252995 w 8259897"/>
                <a:gd name="connsiteY2" fmla="*/ 2008361 h 2021105"/>
                <a:gd name="connsiteX3" fmla="*/ 3241 w 8259897"/>
                <a:gd name="connsiteY3" fmla="*/ 1991521 h 2021105"/>
                <a:gd name="connsiteX4" fmla="*/ 67 w 8259897"/>
                <a:gd name="connsiteY4" fmla="*/ 404574 h 2021105"/>
                <a:gd name="connsiteX5" fmla="*/ 626092 w 8259897"/>
                <a:gd name="connsiteY5" fmla="*/ 374755 h 2021105"/>
                <a:gd name="connsiteX0" fmla="*/ 7626416 w 8259897"/>
                <a:gd name="connsiteY0" fmla="*/ 2590 h 2021105"/>
                <a:gd name="connsiteX1" fmla="*/ 8259897 w 8259897"/>
                <a:gd name="connsiteY1" fmla="*/ 3832 h 2021105"/>
                <a:gd name="connsiteX2" fmla="*/ 8252995 w 8259897"/>
                <a:gd name="connsiteY2" fmla="*/ 2008361 h 2021105"/>
                <a:gd name="connsiteX3" fmla="*/ 3241 w 8259897"/>
                <a:gd name="connsiteY3" fmla="*/ 1991521 h 2021105"/>
                <a:gd name="connsiteX4" fmla="*/ 67 w 8259897"/>
                <a:gd name="connsiteY4" fmla="*/ 404574 h 2021105"/>
                <a:gd name="connsiteX5" fmla="*/ 616567 w 8259897"/>
                <a:gd name="connsiteY5" fmla="*/ 425555 h 2021105"/>
                <a:gd name="connsiteX0" fmla="*/ 7626416 w 8259897"/>
                <a:gd name="connsiteY0" fmla="*/ 2590 h 2021105"/>
                <a:gd name="connsiteX1" fmla="*/ 8259897 w 8259897"/>
                <a:gd name="connsiteY1" fmla="*/ 3832 h 2021105"/>
                <a:gd name="connsiteX2" fmla="*/ 8252995 w 8259897"/>
                <a:gd name="connsiteY2" fmla="*/ 2008361 h 2021105"/>
                <a:gd name="connsiteX3" fmla="*/ 3241 w 8259897"/>
                <a:gd name="connsiteY3" fmla="*/ 1991521 h 2021105"/>
                <a:gd name="connsiteX4" fmla="*/ 67 w 8259897"/>
                <a:gd name="connsiteY4" fmla="*/ 404574 h 2021105"/>
                <a:gd name="connsiteX5" fmla="*/ 616567 w 8259897"/>
                <a:gd name="connsiteY5" fmla="*/ 425555 h 2021105"/>
                <a:gd name="connsiteX0" fmla="*/ 7626416 w 8259897"/>
                <a:gd name="connsiteY0" fmla="*/ 2590 h 2021105"/>
                <a:gd name="connsiteX1" fmla="*/ 8259897 w 8259897"/>
                <a:gd name="connsiteY1" fmla="*/ 3832 h 2021105"/>
                <a:gd name="connsiteX2" fmla="*/ 8252995 w 8259897"/>
                <a:gd name="connsiteY2" fmla="*/ 2008361 h 2021105"/>
                <a:gd name="connsiteX3" fmla="*/ 3241 w 8259897"/>
                <a:gd name="connsiteY3" fmla="*/ 1991521 h 2021105"/>
                <a:gd name="connsiteX4" fmla="*/ 67 w 8259897"/>
                <a:gd name="connsiteY4" fmla="*/ 404574 h 2021105"/>
                <a:gd name="connsiteX5" fmla="*/ 616567 w 8259897"/>
                <a:gd name="connsiteY5" fmla="*/ 425555 h 2021105"/>
                <a:gd name="connsiteX0" fmla="*/ 7626416 w 8259897"/>
                <a:gd name="connsiteY0" fmla="*/ 2590 h 2021105"/>
                <a:gd name="connsiteX1" fmla="*/ 8259897 w 8259897"/>
                <a:gd name="connsiteY1" fmla="*/ 3832 h 2021105"/>
                <a:gd name="connsiteX2" fmla="*/ 8252995 w 8259897"/>
                <a:gd name="connsiteY2" fmla="*/ 2008361 h 2021105"/>
                <a:gd name="connsiteX3" fmla="*/ 3241 w 8259897"/>
                <a:gd name="connsiteY3" fmla="*/ 1991521 h 2021105"/>
                <a:gd name="connsiteX4" fmla="*/ 67 w 8259897"/>
                <a:gd name="connsiteY4" fmla="*/ 429974 h 2021105"/>
                <a:gd name="connsiteX5" fmla="*/ 616567 w 8259897"/>
                <a:gd name="connsiteY5" fmla="*/ 425555 h 2021105"/>
                <a:gd name="connsiteX0" fmla="*/ 7626416 w 8259897"/>
                <a:gd name="connsiteY0" fmla="*/ 2590 h 2021105"/>
                <a:gd name="connsiteX1" fmla="*/ 8259897 w 8259897"/>
                <a:gd name="connsiteY1" fmla="*/ 3832 h 2021105"/>
                <a:gd name="connsiteX2" fmla="*/ 8252995 w 8259897"/>
                <a:gd name="connsiteY2" fmla="*/ 2008361 h 2021105"/>
                <a:gd name="connsiteX3" fmla="*/ 3241 w 8259897"/>
                <a:gd name="connsiteY3" fmla="*/ 1991521 h 2021105"/>
                <a:gd name="connsiteX4" fmla="*/ 67 w 8259897"/>
                <a:gd name="connsiteY4" fmla="*/ 429974 h 2021105"/>
                <a:gd name="connsiteX5" fmla="*/ 616567 w 8259897"/>
                <a:gd name="connsiteY5" fmla="*/ 425555 h 2021105"/>
                <a:gd name="connsiteX0" fmla="*/ 7626416 w 8259897"/>
                <a:gd name="connsiteY0" fmla="*/ 2590 h 2021105"/>
                <a:gd name="connsiteX1" fmla="*/ 8259897 w 8259897"/>
                <a:gd name="connsiteY1" fmla="*/ 3832 h 2021105"/>
                <a:gd name="connsiteX2" fmla="*/ 8252995 w 8259897"/>
                <a:gd name="connsiteY2" fmla="*/ 2008361 h 2021105"/>
                <a:gd name="connsiteX3" fmla="*/ 3241 w 8259897"/>
                <a:gd name="connsiteY3" fmla="*/ 1991521 h 2021105"/>
                <a:gd name="connsiteX4" fmla="*/ 67 w 8259897"/>
                <a:gd name="connsiteY4" fmla="*/ 336677 h 2021105"/>
                <a:gd name="connsiteX5" fmla="*/ 616567 w 8259897"/>
                <a:gd name="connsiteY5" fmla="*/ 425555 h 2021105"/>
                <a:gd name="connsiteX0" fmla="*/ 7626416 w 8259897"/>
                <a:gd name="connsiteY0" fmla="*/ 2590 h 2021105"/>
                <a:gd name="connsiteX1" fmla="*/ 8259897 w 8259897"/>
                <a:gd name="connsiteY1" fmla="*/ 3832 h 2021105"/>
                <a:gd name="connsiteX2" fmla="*/ 8252995 w 8259897"/>
                <a:gd name="connsiteY2" fmla="*/ 2008361 h 2021105"/>
                <a:gd name="connsiteX3" fmla="*/ 3241 w 8259897"/>
                <a:gd name="connsiteY3" fmla="*/ 1991521 h 2021105"/>
                <a:gd name="connsiteX4" fmla="*/ 67 w 8259897"/>
                <a:gd name="connsiteY4" fmla="*/ 336677 h 2021105"/>
                <a:gd name="connsiteX5" fmla="*/ 622917 w 8259897"/>
                <a:gd name="connsiteY5" fmla="*/ 310561 h 2021105"/>
                <a:gd name="connsiteX0" fmla="*/ 7625047 w 8258528"/>
                <a:gd name="connsiteY0" fmla="*/ 2590 h 2021105"/>
                <a:gd name="connsiteX1" fmla="*/ 8258528 w 8258528"/>
                <a:gd name="connsiteY1" fmla="*/ 3832 h 2021105"/>
                <a:gd name="connsiteX2" fmla="*/ 8251626 w 8258528"/>
                <a:gd name="connsiteY2" fmla="*/ 2008361 h 2021105"/>
                <a:gd name="connsiteX3" fmla="*/ 1872 w 8258528"/>
                <a:gd name="connsiteY3" fmla="*/ 1991521 h 2021105"/>
                <a:gd name="connsiteX4" fmla="*/ 1873 w 8258528"/>
                <a:gd name="connsiteY4" fmla="*/ 299792 h 2021105"/>
                <a:gd name="connsiteX5" fmla="*/ 621548 w 8258528"/>
                <a:gd name="connsiteY5" fmla="*/ 310561 h 2021105"/>
                <a:gd name="connsiteX0" fmla="*/ 7624485 w 8257966"/>
                <a:gd name="connsiteY0" fmla="*/ 2590 h 2021105"/>
                <a:gd name="connsiteX1" fmla="*/ 8257966 w 8257966"/>
                <a:gd name="connsiteY1" fmla="*/ 3832 h 2021105"/>
                <a:gd name="connsiteX2" fmla="*/ 8251064 w 8257966"/>
                <a:gd name="connsiteY2" fmla="*/ 2008361 h 2021105"/>
                <a:gd name="connsiteX3" fmla="*/ 1310 w 8257966"/>
                <a:gd name="connsiteY3" fmla="*/ 1991521 h 2021105"/>
                <a:gd name="connsiteX4" fmla="*/ 4486 w 8257966"/>
                <a:gd name="connsiteY4" fmla="*/ 310640 h 2021105"/>
                <a:gd name="connsiteX5" fmla="*/ 620986 w 8257966"/>
                <a:gd name="connsiteY5" fmla="*/ 310561 h 2021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57966" h="2021105">
                  <a:moveTo>
                    <a:pt x="7624485" y="2590"/>
                  </a:moveTo>
                  <a:cubicBezTo>
                    <a:pt x="7930804" y="7284"/>
                    <a:pt x="8046208" y="-6246"/>
                    <a:pt x="8257966" y="3832"/>
                  </a:cubicBezTo>
                  <a:cubicBezTo>
                    <a:pt x="8251339" y="505206"/>
                    <a:pt x="8259899" y="908430"/>
                    <a:pt x="8251064" y="2008361"/>
                  </a:cubicBezTo>
                  <a:cubicBezTo>
                    <a:pt x="7248868" y="2026445"/>
                    <a:pt x="1603305" y="2028930"/>
                    <a:pt x="1310" y="1991521"/>
                  </a:cubicBezTo>
                  <a:cubicBezTo>
                    <a:pt x="-2970" y="1279355"/>
                    <a:pt x="4624" y="678664"/>
                    <a:pt x="4486" y="310640"/>
                  </a:cubicBezTo>
                  <a:lnTo>
                    <a:pt x="620986" y="310561"/>
                  </a:lnTo>
                </a:path>
              </a:pathLst>
            </a:custGeom>
            <a:noFill/>
            <a:ln w="57150">
              <a:solidFill>
                <a:srgbClr val="0DB7C4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321E5E11-DF45-8D3B-D0B8-815D36CC9476}"/>
                </a:ext>
              </a:extLst>
            </p:cNvPr>
            <p:cNvSpPr/>
            <p:nvPr/>
          </p:nvSpPr>
          <p:spPr>
            <a:xfrm>
              <a:off x="4497220" y="2893365"/>
              <a:ext cx="4634947" cy="435666"/>
            </a:xfrm>
            <a:custGeom>
              <a:avLst/>
              <a:gdLst>
                <a:gd name="connsiteX0" fmla="*/ 0 w 159026"/>
                <a:gd name="connsiteY0" fmla="*/ 0 h 2359818"/>
                <a:gd name="connsiteX1" fmla="*/ 132522 w 159026"/>
                <a:gd name="connsiteY1" fmla="*/ 1974574 h 2359818"/>
                <a:gd name="connsiteX2" fmla="*/ 159026 w 159026"/>
                <a:gd name="connsiteY2" fmla="*/ 2358887 h 2359818"/>
                <a:gd name="connsiteX0" fmla="*/ 0 w 1845375"/>
                <a:gd name="connsiteY0" fmla="*/ 0 h 2373138"/>
                <a:gd name="connsiteX1" fmla="*/ 1709530 w 1845375"/>
                <a:gd name="connsiteY1" fmla="*/ 1987826 h 2373138"/>
                <a:gd name="connsiteX2" fmla="*/ 1736034 w 1845375"/>
                <a:gd name="connsiteY2" fmla="*/ 2372139 h 2373138"/>
                <a:gd name="connsiteX0" fmla="*/ 0 w 1736034"/>
                <a:gd name="connsiteY0" fmla="*/ 0 h 2372146"/>
                <a:gd name="connsiteX1" fmla="*/ 649356 w 1736034"/>
                <a:gd name="connsiteY1" fmla="*/ 106017 h 2372146"/>
                <a:gd name="connsiteX2" fmla="*/ 1736034 w 1736034"/>
                <a:gd name="connsiteY2" fmla="*/ 2372139 h 2372146"/>
                <a:gd name="connsiteX0" fmla="*/ 0 w 1736034"/>
                <a:gd name="connsiteY0" fmla="*/ 0 h 2372139"/>
                <a:gd name="connsiteX1" fmla="*/ 649356 w 1736034"/>
                <a:gd name="connsiteY1" fmla="*/ 106017 h 2372139"/>
                <a:gd name="connsiteX2" fmla="*/ 1391478 w 1736034"/>
                <a:gd name="connsiteY2" fmla="*/ 1577008 h 2372139"/>
                <a:gd name="connsiteX3" fmla="*/ 1736034 w 1736034"/>
                <a:gd name="connsiteY3" fmla="*/ 2372139 h 2372139"/>
                <a:gd name="connsiteX0" fmla="*/ 0 w 1736034"/>
                <a:gd name="connsiteY0" fmla="*/ 0 h 2372139"/>
                <a:gd name="connsiteX1" fmla="*/ 649356 w 1736034"/>
                <a:gd name="connsiteY1" fmla="*/ 106017 h 2372139"/>
                <a:gd name="connsiteX2" fmla="*/ 596348 w 1736034"/>
                <a:gd name="connsiteY2" fmla="*/ 1974573 h 2372139"/>
                <a:gd name="connsiteX3" fmla="*/ 1736034 w 1736034"/>
                <a:gd name="connsiteY3" fmla="*/ 2372139 h 2372139"/>
                <a:gd name="connsiteX0" fmla="*/ 0 w 1736034"/>
                <a:gd name="connsiteY0" fmla="*/ 0 h 2372139"/>
                <a:gd name="connsiteX1" fmla="*/ 649356 w 1736034"/>
                <a:gd name="connsiteY1" fmla="*/ 106017 h 2372139"/>
                <a:gd name="connsiteX2" fmla="*/ 596348 w 1736034"/>
                <a:gd name="connsiteY2" fmla="*/ 1974573 h 2372139"/>
                <a:gd name="connsiteX3" fmla="*/ 1073426 w 1736034"/>
                <a:gd name="connsiteY3" fmla="*/ 2252870 h 2372139"/>
                <a:gd name="connsiteX4" fmla="*/ 1736034 w 1736034"/>
                <a:gd name="connsiteY4" fmla="*/ 2372139 h 2372139"/>
                <a:gd name="connsiteX0" fmla="*/ 6918729 w 7995369"/>
                <a:gd name="connsiteY0" fmla="*/ 0 h 2254609"/>
                <a:gd name="connsiteX1" fmla="*/ 7568085 w 7995369"/>
                <a:gd name="connsiteY1" fmla="*/ 106017 h 2254609"/>
                <a:gd name="connsiteX2" fmla="*/ 7515077 w 7995369"/>
                <a:gd name="connsiteY2" fmla="*/ 1974573 h 2254609"/>
                <a:gd name="connsiteX3" fmla="*/ 7992155 w 7995369"/>
                <a:gd name="connsiteY3" fmla="*/ 2252870 h 2254609"/>
                <a:gd name="connsiteX4" fmla="*/ 1093 w 7995369"/>
                <a:gd name="connsiteY4" fmla="*/ 490330 h 2254609"/>
                <a:gd name="connsiteX0" fmla="*/ 7623145 w 8298460"/>
                <a:gd name="connsiteY0" fmla="*/ 0 h 2116991"/>
                <a:gd name="connsiteX1" fmla="*/ 8272501 w 8298460"/>
                <a:gd name="connsiteY1" fmla="*/ 106017 h 2116991"/>
                <a:gd name="connsiteX2" fmla="*/ 8219493 w 8298460"/>
                <a:gd name="connsiteY2" fmla="*/ 1974573 h 2116991"/>
                <a:gd name="connsiteX3" fmla="*/ 3145 w 8298460"/>
                <a:gd name="connsiteY3" fmla="*/ 1961322 h 2116991"/>
                <a:gd name="connsiteX4" fmla="*/ 705509 w 8298460"/>
                <a:gd name="connsiteY4" fmla="*/ 490330 h 2116991"/>
                <a:gd name="connsiteX0" fmla="*/ 8150148 w 8825463"/>
                <a:gd name="connsiteY0" fmla="*/ 0 h 2153832"/>
                <a:gd name="connsiteX1" fmla="*/ 8799504 w 8825463"/>
                <a:gd name="connsiteY1" fmla="*/ 106017 h 2153832"/>
                <a:gd name="connsiteX2" fmla="*/ 8746496 w 8825463"/>
                <a:gd name="connsiteY2" fmla="*/ 1974573 h 2153832"/>
                <a:gd name="connsiteX3" fmla="*/ 530148 w 8825463"/>
                <a:gd name="connsiteY3" fmla="*/ 1961322 h 2153832"/>
                <a:gd name="connsiteX4" fmla="*/ 861453 w 8825463"/>
                <a:gd name="connsiteY4" fmla="*/ 1378227 h 2153832"/>
                <a:gd name="connsiteX5" fmla="*/ 1232512 w 8825463"/>
                <a:gd name="connsiteY5" fmla="*/ 490330 h 2153832"/>
                <a:gd name="connsiteX0" fmla="*/ 8230971 w 8906286"/>
                <a:gd name="connsiteY0" fmla="*/ 0 h 2153832"/>
                <a:gd name="connsiteX1" fmla="*/ 8880327 w 8906286"/>
                <a:gd name="connsiteY1" fmla="*/ 106017 h 2153832"/>
                <a:gd name="connsiteX2" fmla="*/ 8827319 w 8906286"/>
                <a:gd name="connsiteY2" fmla="*/ 1974573 h 2153832"/>
                <a:gd name="connsiteX3" fmla="*/ 610971 w 8906286"/>
                <a:gd name="connsiteY3" fmla="*/ 1961322 h 2153832"/>
                <a:gd name="connsiteX4" fmla="*/ 610972 w 8906286"/>
                <a:gd name="connsiteY4" fmla="*/ 503584 h 2153832"/>
                <a:gd name="connsiteX5" fmla="*/ 1313335 w 8906286"/>
                <a:gd name="connsiteY5" fmla="*/ 490330 h 2153832"/>
                <a:gd name="connsiteX0" fmla="*/ 8230971 w 8906286"/>
                <a:gd name="connsiteY0" fmla="*/ 0 h 2153832"/>
                <a:gd name="connsiteX1" fmla="*/ 8880327 w 8906286"/>
                <a:gd name="connsiteY1" fmla="*/ 106017 h 2153832"/>
                <a:gd name="connsiteX2" fmla="*/ 8827319 w 8906286"/>
                <a:gd name="connsiteY2" fmla="*/ 1974573 h 2153832"/>
                <a:gd name="connsiteX3" fmla="*/ 610971 w 8906286"/>
                <a:gd name="connsiteY3" fmla="*/ 1961322 h 2153832"/>
                <a:gd name="connsiteX4" fmla="*/ 610972 w 8906286"/>
                <a:gd name="connsiteY4" fmla="*/ 503584 h 2153832"/>
                <a:gd name="connsiteX5" fmla="*/ 1313335 w 8906286"/>
                <a:gd name="connsiteY5" fmla="*/ 490330 h 2153832"/>
                <a:gd name="connsiteX0" fmla="*/ 8230971 w 8930615"/>
                <a:gd name="connsiteY0" fmla="*/ 0 h 2153832"/>
                <a:gd name="connsiteX1" fmla="*/ 8880327 w 8930615"/>
                <a:gd name="connsiteY1" fmla="*/ 106017 h 2153832"/>
                <a:gd name="connsiteX2" fmla="*/ 8827319 w 8930615"/>
                <a:gd name="connsiteY2" fmla="*/ 1974573 h 2153832"/>
                <a:gd name="connsiteX3" fmla="*/ 610971 w 8930615"/>
                <a:gd name="connsiteY3" fmla="*/ 1961322 h 2153832"/>
                <a:gd name="connsiteX4" fmla="*/ 610972 w 8930615"/>
                <a:gd name="connsiteY4" fmla="*/ 503584 h 2153832"/>
                <a:gd name="connsiteX5" fmla="*/ 1313335 w 8930615"/>
                <a:gd name="connsiteY5" fmla="*/ 490330 h 2153832"/>
                <a:gd name="connsiteX0" fmla="*/ 8230971 w 8930615"/>
                <a:gd name="connsiteY0" fmla="*/ 0 h 2025336"/>
                <a:gd name="connsiteX1" fmla="*/ 8880327 w 8930615"/>
                <a:gd name="connsiteY1" fmla="*/ 106017 h 2025336"/>
                <a:gd name="connsiteX2" fmla="*/ 8827319 w 8930615"/>
                <a:gd name="connsiteY2" fmla="*/ 1974573 h 2025336"/>
                <a:gd name="connsiteX3" fmla="*/ 610971 w 8930615"/>
                <a:gd name="connsiteY3" fmla="*/ 1961322 h 2025336"/>
                <a:gd name="connsiteX4" fmla="*/ 610972 w 8930615"/>
                <a:gd name="connsiteY4" fmla="*/ 503584 h 2025336"/>
                <a:gd name="connsiteX5" fmla="*/ 1313335 w 8930615"/>
                <a:gd name="connsiteY5" fmla="*/ 490330 h 2025336"/>
                <a:gd name="connsiteX0" fmla="*/ 8230971 w 8930615"/>
                <a:gd name="connsiteY0" fmla="*/ 0 h 2010516"/>
                <a:gd name="connsiteX1" fmla="*/ 8880327 w 8930615"/>
                <a:gd name="connsiteY1" fmla="*/ 106017 h 2010516"/>
                <a:gd name="connsiteX2" fmla="*/ 8827319 w 8930615"/>
                <a:gd name="connsiteY2" fmla="*/ 1974573 h 2010516"/>
                <a:gd name="connsiteX3" fmla="*/ 610971 w 8930615"/>
                <a:gd name="connsiteY3" fmla="*/ 1961322 h 2010516"/>
                <a:gd name="connsiteX4" fmla="*/ 610972 w 8930615"/>
                <a:gd name="connsiteY4" fmla="*/ 503584 h 2010516"/>
                <a:gd name="connsiteX5" fmla="*/ 1313335 w 8930615"/>
                <a:gd name="connsiteY5" fmla="*/ 490330 h 2010516"/>
                <a:gd name="connsiteX0" fmla="*/ 8230971 w 8930615"/>
                <a:gd name="connsiteY0" fmla="*/ 0 h 2042307"/>
                <a:gd name="connsiteX1" fmla="*/ 8880327 w 8930615"/>
                <a:gd name="connsiteY1" fmla="*/ 106017 h 2042307"/>
                <a:gd name="connsiteX2" fmla="*/ 8827319 w 8930615"/>
                <a:gd name="connsiteY2" fmla="*/ 1974573 h 2042307"/>
                <a:gd name="connsiteX3" fmla="*/ 610971 w 8930615"/>
                <a:gd name="connsiteY3" fmla="*/ 2014331 h 2042307"/>
                <a:gd name="connsiteX4" fmla="*/ 610972 w 8930615"/>
                <a:gd name="connsiteY4" fmla="*/ 503584 h 2042307"/>
                <a:gd name="connsiteX5" fmla="*/ 1313335 w 8930615"/>
                <a:gd name="connsiteY5" fmla="*/ 490330 h 2042307"/>
                <a:gd name="connsiteX0" fmla="*/ 7667032 w 8366676"/>
                <a:gd name="connsiteY0" fmla="*/ 0 h 2042307"/>
                <a:gd name="connsiteX1" fmla="*/ 8316388 w 8366676"/>
                <a:gd name="connsiteY1" fmla="*/ 106017 h 2042307"/>
                <a:gd name="connsiteX2" fmla="*/ 8263380 w 8366676"/>
                <a:gd name="connsiteY2" fmla="*/ 1974573 h 2042307"/>
                <a:gd name="connsiteX3" fmla="*/ 47032 w 8366676"/>
                <a:gd name="connsiteY3" fmla="*/ 2014331 h 2042307"/>
                <a:gd name="connsiteX4" fmla="*/ 47033 w 8366676"/>
                <a:gd name="connsiteY4" fmla="*/ 503584 h 2042307"/>
                <a:gd name="connsiteX5" fmla="*/ 749396 w 8366676"/>
                <a:gd name="connsiteY5" fmla="*/ 490330 h 2042307"/>
                <a:gd name="connsiteX0" fmla="*/ 7667032 w 8366676"/>
                <a:gd name="connsiteY0" fmla="*/ 0 h 2042307"/>
                <a:gd name="connsiteX1" fmla="*/ 8316388 w 8366676"/>
                <a:gd name="connsiteY1" fmla="*/ 106017 h 2042307"/>
                <a:gd name="connsiteX2" fmla="*/ 8263380 w 8366676"/>
                <a:gd name="connsiteY2" fmla="*/ 1974573 h 2042307"/>
                <a:gd name="connsiteX3" fmla="*/ 47032 w 8366676"/>
                <a:gd name="connsiteY3" fmla="*/ 2014331 h 2042307"/>
                <a:gd name="connsiteX4" fmla="*/ 47033 w 8366676"/>
                <a:gd name="connsiteY4" fmla="*/ 503584 h 2042307"/>
                <a:gd name="connsiteX5" fmla="*/ 669883 w 8366676"/>
                <a:gd name="connsiteY5" fmla="*/ 397565 h 2042307"/>
                <a:gd name="connsiteX0" fmla="*/ 7667032 w 8366676"/>
                <a:gd name="connsiteY0" fmla="*/ 0 h 2042307"/>
                <a:gd name="connsiteX1" fmla="*/ 8316388 w 8366676"/>
                <a:gd name="connsiteY1" fmla="*/ 106017 h 2042307"/>
                <a:gd name="connsiteX2" fmla="*/ 8263380 w 8366676"/>
                <a:gd name="connsiteY2" fmla="*/ 1974573 h 2042307"/>
                <a:gd name="connsiteX3" fmla="*/ 47032 w 8366676"/>
                <a:gd name="connsiteY3" fmla="*/ 2014331 h 2042307"/>
                <a:gd name="connsiteX4" fmla="*/ 47033 w 8366676"/>
                <a:gd name="connsiteY4" fmla="*/ 503584 h 2042307"/>
                <a:gd name="connsiteX5" fmla="*/ 669883 w 8366676"/>
                <a:gd name="connsiteY5" fmla="*/ 397565 h 2042307"/>
                <a:gd name="connsiteX0" fmla="*/ 7667032 w 8366676"/>
                <a:gd name="connsiteY0" fmla="*/ 0 h 2042307"/>
                <a:gd name="connsiteX1" fmla="*/ 8316388 w 8366676"/>
                <a:gd name="connsiteY1" fmla="*/ 106017 h 2042307"/>
                <a:gd name="connsiteX2" fmla="*/ 8263380 w 8366676"/>
                <a:gd name="connsiteY2" fmla="*/ 1974573 h 2042307"/>
                <a:gd name="connsiteX3" fmla="*/ 47032 w 8366676"/>
                <a:gd name="connsiteY3" fmla="*/ 2014331 h 2042307"/>
                <a:gd name="connsiteX4" fmla="*/ 47033 w 8366676"/>
                <a:gd name="connsiteY4" fmla="*/ 503584 h 2042307"/>
                <a:gd name="connsiteX5" fmla="*/ 669883 w 8366676"/>
                <a:gd name="connsiteY5" fmla="*/ 397565 h 2042307"/>
                <a:gd name="connsiteX0" fmla="*/ 7620000 w 8319644"/>
                <a:gd name="connsiteY0" fmla="*/ 0 h 2042307"/>
                <a:gd name="connsiteX1" fmla="*/ 8269356 w 8319644"/>
                <a:gd name="connsiteY1" fmla="*/ 106017 h 2042307"/>
                <a:gd name="connsiteX2" fmla="*/ 8216348 w 8319644"/>
                <a:gd name="connsiteY2" fmla="*/ 1974573 h 2042307"/>
                <a:gd name="connsiteX3" fmla="*/ 0 w 8319644"/>
                <a:gd name="connsiteY3" fmla="*/ 2014331 h 2042307"/>
                <a:gd name="connsiteX4" fmla="*/ 1 w 8319644"/>
                <a:gd name="connsiteY4" fmla="*/ 503584 h 2042307"/>
                <a:gd name="connsiteX5" fmla="*/ 622851 w 8319644"/>
                <a:gd name="connsiteY5" fmla="*/ 397565 h 2042307"/>
                <a:gd name="connsiteX0" fmla="*/ 7620000 w 8319644"/>
                <a:gd name="connsiteY0" fmla="*/ 55883 h 2098190"/>
                <a:gd name="connsiteX1" fmla="*/ 8269356 w 8319644"/>
                <a:gd name="connsiteY1" fmla="*/ 161900 h 2098190"/>
                <a:gd name="connsiteX2" fmla="*/ 8216348 w 8319644"/>
                <a:gd name="connsiteY2" fmla="*/ 2030456 h 2098190"/>
                <a:gd name="connsiteX3" fmla="*/ 0 w 8319644"/>
                <a:gd name="connsiteY3" fmla="*/ 2070214 h 2098190"/>
                <a:gd name="connsiteX4" fmla="*/ 1 w 8319644"/>
                <a:gd name="connsiteY4" fmla="*/ 559467 h 2098190"/>
                <a:gd name="connsiteX5" fmla="*/ 622851 w 8319644"/>
                <a:gd name="connsiteY5" fmla="*/ 453448 h 2098190"/>
                <a:gd name="connsiteX0" fmla="*/ 7620000 w 8319644"/>
                <a:gd name="connsiteY0" fmla="*/ 0 h 2042307"/>
                <a:gd name="connsiteX1" fmla="*/ 8269356 w 8319644"/>
                <a:gd name="connsiteY1" fmla="*/ 106017 h 2042307"/>
                <a:gd name="connsiteX2" fmla="*/ 8216348 w 8319644"/>
                <a:gd name="connsiteY2" fmla="*/ 1974573 h 2042307"/>
                <a:gd name="connsiteX3" fmla="*/ 0 w 8319644"/>
                <a:gd name="connsiteY3" fmla="*/ 2014331 h 2042307"/>
                <a:gd name="connsiteX4" fmla="*/ 1 w 8319644"/>
                <a:gd name="connsiteY4" fmla="*/ 503584 h 2042307"/>
                <a:gd name="connsiteX5" fmla="*/ 622851 w 8319644"/>
                <a:gd name="connsiteY5" fmla="*/ 397565 h 2042307"/>
                <a:gd name="connsiteX0" fmla="*/ 7620000 w 8273645"/>
                <a:gd name="connsiteY0" fmla="*/ 0 h 2042307"/>
                <a:gd name="connsiteX1" fmla="*/ 8269356 w 8273645"/>
                <a:gd name="connsiteY1" fmla="*/ 106017 h 2042307"/>
                <a:gd name="connsiteX2" fmla="*/ 8216348 w 8273645"/>
                <a:gd name="connsiteY2" fmla="*/ 1974573 h 2042307"/>
                <a:gd name="connsiteX3" fmla="*/ 0 w 8273645"/>
                <a:gd name="connsiteY3" fmla="*/ 2014331 h 2042307"/>
                <a:gd name="connsiteX4" fmla="*/ 1 w 8273645"/>
                <a:gd name="connsiteY4" fmla="*/ 503584 h 2042307"/>
                <a:gd name="connsiteX5" fmla="*/ 622851 w 8273645"/>
                <a:gd name="connsiteY5" fmla="*/ 397565 h 2042307"/>
                <a:gd name="connsiteX0" fmla="*/ 7620000 w 8297456"/>
                <a:gd name="connsiteY0" fmla="*/ 0 h 2039201"/>
                <a:gd name="connsiteX1" fmla="*/ 8269356 w 8297456"/>
                <a:gd name="connsiteY1" fmla="*/ 106017 h 2039201"/>
                <a:gd name="connsiteX2" fmla="*/ 8256104 w 8297456"/>
                <a:gd name="connsiteY2" fmla="*/ 1961321 h 2039201"/>
                <a:gd name="connsiteX3" fmla="*/ 0 w 8297456"/>
                <a:gd name="connsiteY3" fmla="*/ 2014331 h 2039201"/>
                <a:gd name="connsiteX4" fmla="*/ 1 w 8297456"/>
                <a:gd name="connsiteY4" fmla="*/ 503584 h 2039201"/>
                <a:gd name="connsiteX5" fmla="*/ 622851 w 8297456"/>
                <a:gd name="connsiteY5" fmla="*/ 397565 h 2039201"/>
                <a:gd name="connsiteX0" fmla="*/ 7620000 w 8269356"/>
                <a:gd name="connsiteY0" fmla="*/ 0 h 2039201"/>
                <a:gd name="connsiteX1" fmla="*/ 8269356 w 8269356"/>
                <a:gd name="connsiteY1" fmla="*/ 106017 h 2039201"/>
                <a:gd name="connsiteX2" fmla="*/ 8256104 w 8269356"/>
                <a:gd name="connsiteY2" fmla="*/ 1961321 h 2039201"/>
                <a:gd name="connsiteX3" fmla="*/ 0 w 8269356"/>
                <a:gd name="connsiteY3" fmla="*/ 2014331 h 2039201"/>
                <a:gd name="connsiteX4" fmla="*/ 1 w 8269356"/>
                <a:gd name="connsiteY4" fmla="*/ 503584 h 2039201"/>
                <a:gd name="connsiteX5" fmla="*/ 622851 w 8269356"/>
                <a:gd name="connsiteY5" fmla="*/ 397565 h 2039201"/>
                <a:gd name="connsiteX0" fmla="*/ 7620000 w 8258988"/>
                <a:gd name="connsiteY0" fmla="*/ 0 h 2039201"/>
                <a:gd name="connsiteX1" fmla="*/ 8256656 w 8258988"/>
                <a:gd name="connsiteY1" fmla="*/ 26642 h 2039201"/>
                <a:gd name="connsiteX2" fmla="*/ 8256104 w 8258988"/>
                <a:gd name="connsiteY2" fmla="*/ 1961321 h 2039201"/>
                <a:gd name="connsiteX3" fmla="*/ 0 w 8258988"/>
                <a:gd name="connsiteY3" fmla="*/ 2014331 h 2039201"/>
                <a:gd name="connsiteX4" fmla="*/ 1 w 8258988"/>
                <a:gd name="connsiteY4" fmla="*/ 503584 h 2039201"/>
                <a:gd name="connsiteX5" fmla="*/ 622851 w 8258988"/>
                <a:gd name="connsiteY5" fmla="*/ 397565 h 2039201"/>
                <a:gd name="connsiteX0" fmla="*/ 7620000 w 8258988"/>
                <a:gd name="connsiteY0" fmla="*/ 0 h 2039201"/>
                <a:gd name="connsiteX1" fmla="*/ 8256656 w 8258988"/>
                <a:gd name="connsiteY1" fmla="*/ 26642 h 2039201"/>
                <a:gd name="connsiteX2" fmla="*/ 8256104 w 8258988"/>
                <a:gd name="connsiteY2" fmla="*/ 1961321 h 2039201"/>
                <a:gd name="connsiteX3" fmla="*/ 0 w 8258988"/>
                <a:gd name="connsiteY3" fmla="*/ 2014331 h 2039201"/>
                <a:gd name="connsiteX4" fmla="*/ 1 w 8258988"/>
                <a:gd name="connsiteY4" fmla="*/ 503584 h 2039201"/>
                <a:gd name="connsiteX5" fmla="*/ 622851 w 8258988"/>
                <a:gd name="connsiteY5" fmla="*/ 397565 h 2039201"/>
                <a:gd name="connsiteX0" fmla="*/ 7623175 w 8258988"/>
                <a:gd name="connsiteY0" fmla="*/ 0 h 2013801"/>
                <a:gd name="connsiteX1" fmla="*/ 8256656 w 8258988"/>
                <a:gd name="connsiteY1" fmla="*/ 1242 h 2013801"/>
                <a:gd name="connsiteX2" fmla="*/ 8256104 w 8258988"/>
                <a:gd name="connsiteY2" fmla="*/ 1935921 h 2013801"/>
                <a:gd name="connsiteX3" fmla="*/ 0 w 8258988"/>
                <a:gd name="connsiteY3" fmla="*/ 1988931 h 2013801"/>
                <a:gd name="connsiteX4" fmla="*/ 1 w 8258988"/>
                <a:gd name="connsiteY4" fmla="*/ 478184 h 2013801"/>
                <a:gd name="connsiteX5" fmla="*/ 622851 w 8258988"/>
                <a:gd name="connsiteY5" fmla="*/ 372165 h 2013801"/>
                <a:gd name="connsiteX0" fmla="*/ 7623175 w 8258988"/>
                <a:gd name="connsiteY0" fmla="*/ 2590 h 2016391"/>
                <a:gd name="connsiteX1" fmla="*/ 8256656 w 8258988"/>
                <a:gd name="connsiteY1" fmla="*/ 3832 h 2016391"/>
                <a:gd name="connsiteX2" fmla="*/ 8256104 w 8258988"/>
                <a:gd name="connsiteY2" fmla="*/ 1938511 h 2016391"/>
                <a:gd name="connsiteX3" fmla="*/ 0 w 8258988"/>
                <a:gd name="connsiteY3" fmla="*/ 1991521 h 2016391"/>
                <a:gd name="connsiteX4" fmla="*/ 1 w 8258988"/>
                <a:gd name="connsiteY4" fmla="*/ 480774 h 2016391"/>
                <a:gd name="connsiteX5" fmla="*/ 622851 w 8258988"/>
                <a:gd name="connsiteY5" fmla="*/ 374755 h 2016391"/>
                <a:gd name="connsiteX0" fmla="*/ 7623175 w 8256656"/>
                <a:gd name="connsiteY0" fmla="*/ 2590 h 2042788"/>
                <a:gd name="connsiteX1" fmla="*/ 8256656 w 8256656"/>
                <a:gd name="connsiteY1" fmla="*/ 3832 h 2042788"/>
                <a:gd name="connsiteX2" fmla="*/ 8249754 w 8256656"/>
                <a:gd name="connsiteY2" fmla="*/ 2008361 h 2042788"/>
                <a:gd name="connsiteX3" fmla="*/ 0 w 8256656"/>
                <a:gd name="connsiteY3" fmla="*/ 1991521 h 2042788"/>
                <a:gd name="connsiteX4" fmla="*/ 1 w 8256656"/>
                <a:gd name="connsiteY4" fmla="*/ 480774 h 2042788"/>
                <a:gd name="connsiteX5" fmla="*/ 622851 w 8256656"/>
                <a:gd name="connsiteY5" fmla="*/ 374755 h 2042788"/>
                <a:gd name="connsiteX0" fmla="*/ 7623175 w 8256656"/>
                <a:gd name="connsiteY0" fmla="*/ 2590 h 2029158"/>
                <a:gd name="connsiteX1" fmla="*/ 8256656 w 8256656"/>
                <a:gd name="connsiteY1" fmla="*/ 3832 h 2029158"/>
                <a:gd name="connsiteX2" fmla="*/ 8249754 w 8256656"/>
                <a:gd name="connsiteY2" fmla="*/ 2008361 h 2029158"/>
                <a:gd name="connsiteX3" fmla="*/ 0 w 8256656"/>
                <a:gd name="connsiteY3" fmla="*/ 1991521 h 2029158"/>
                <a:gd name="connsiteX4" fmla="*/ 1 w 8256656"/>
                <a:gd name="connsiteY4" fmla="*/ 480774 h 2029158"/>
                <a:gd name="connsiteX5" fmla="*/ 622851 w 8256656"/>
                <a:gd name="connsiteY5" fmla="*/ 374755 h 2029158"/>
                <a:gd name="connsiteX0" fmla="*/ 7623175 w 8256656"/>
                <a:gd name="connsiteY0" fmla="*/ 2590 h 2021105"/>
                <a:gd name="connsiteX1" fmla="*/ 8256656 w 8256656"/>
                <a:gd name="connsiteY1" fmla="*/ 3832 h 2021105"/>
                <a:gd name="connsiteX2" fmla="*/ 8249754 w 8256656"/>
                <a:gd name="connsiteY2" fmla="*/ 2008361 h 2021105"/>
                <a:gd name="connsiteX3" fmla="*/ 0 w 8256656"/>
                <a:gd name="connsiteY3" fmla="*/ 1991521 h 2021105"/>
                <a:gd name="connsiteX4" fmla="*/ 1 w 8256656"/>
                <a:gd name="connsiteY4" fmla="*/ 480774 h 2021105"/>
                <a:gd name="connsiteX5" fmla="*/ 622851 w 8256656"/>
                <a:gd name="connsiteY5" fmla="*/ 374755 h 2021105"/>
                <a:gd name="connsiteX0" fmla="*/ 7626349 w 8259830"/>
                <a:gd name="connsiteY0" fmla="*/ 2590 h 2021105"/>
                <a:gd name="connsiteX1" fmla="*/ 8259830 w 8259830"/>
                <a:gd name="connsiteY1" fmla="*/ 3832 h 2021105"/>
                <a:gd name="connsiteX2" fmla="*/ 8252928 w 8259830"/>
                <a:gd name="connsiteY2" fmla="*/ 2008361 h 2021105"/>
                <a:gd name="connsiteX3" fmla="*/ 3174 w 8259830"/>
                <a:gd name="connsiteY3" fmla="*/ 1991521 h 2021105"/>
                <a:gd name="connsiteX4" fmla="*/ 0 w 8259830"/>
                <a:gd name="connsiteY4" fmla="*/ 404574 h 2021105"/>
                <a:gd name="connsiteX5" fmla="*/ 626025 w 8259830"/>
                <a:gd name="connsiteY5" fmla="*/ 374755 h 2021105"/>
                <a:gd name="connsiteX0" fmla="*/ 7626349 w 8259830"/>
                <a:gd name="connsiteY0" fmla="*/ 2590 h 2021105"/>
                <a:gd name="connsiteX1" fmla="*/ 8259830 w 8259830"/>
                <a:gd name="connsiteY1" fmla="*/ 3832 h 2021105"/>
                <a:gd name="connsiteX2" fmla="*/ 8252928 w 8259830"/>
                <a:gd name="connsiteY2" fmla="*/ 2008361 h 2021105"/>
                <a:gd name="connsiteX3" fmla="*/ 3174 w 8259830"/>
                <a:gd name="connsiteY3" fmla="*/ 1991521 h 2021105"/>
                <a:gd name="connsiteX4" fmla="*/ 0 w 8259830"/>
                <a:gd name="connsiteY4" fmla="*/ 404574 h 2021105"/>
                <a:gd name="connsiteX5" fmla="*/ 626025 w 8259830"/>
                <a:gd name="connsiteY5" fmla="*/ 374755 h 2021105"/>
                <a:gd name="connsiteX0" fmla="*/ 7626416 w 8259897"/>
                <a:gd name="connsiteY0" fmla="*/ 2590 h 2021105"/>
                <a:gd name="connsiteX1" fmla="*/ 8259897 w 8259897"/>
                <a:gd name="connsiteY1" fmla="*/ 3832 h 2021105"/>
                <a:gd name="connsiteX2" fmla="*/ 8252995 w 8259897"/>
                <a:gd name="connsiteY2" fmla="*/ 2008361 h 2021105"/>
                <a:gd name="connsiteX3" fmla="*/ 3241 w 8259897"/>
                <a:gd name="connsiteY3" fmla="*/ 1991521 h 2021105"/>
                <a:gd name="connsiteX4" fmla="*/ 67 w 8259897"/>
                <a:gd name="connsiteY4" fmla="*/ 404574 h 2021105"/>
                <a:gd name="connsiteX5" fmla="*/ 626092 w 8259897"/>
                <a:gd name="connsiteY5" fmla="*/ 374755 h 2021105"/>
                <a:gd name="connsiteX0" fmla="*/ 7626416 w 8259897"/>
                <a:gd name="connsiteY0" fmla="*/ 2590 h 2021105"/>
                <a:gd name="connsiteX1" fmla="*/ 8259897 w 8259897"/>
                <a:gd name="connsiteY1" fmla="*/ 3832 h 2021105"/>
                <a:gd name="connsiteX2" fmla="*/ 8252995 w 8259897"/>
                <a:gd name="connsiteY2" fmla="*/ 2008361 h 2021105"/>
                <a:gd name="connsiteX3" fmla="*/ 3241 w 8259897"/>
                <a:gd name="connsiteY3" fmla="*/ 1991521 h 2021105"/>
                <a:gd name="connsiteX4" fmla="*/ 67 w 8259897"/>
                <a:gd name="connsiteY4" fmla="*/ 404574 h 2021105"/>
                <a:gd name="connsiteX5" fmla="*/ 616567 w 8259897"/>
                <a:gd name="connsiteY5" fmla="*/ 425555 h 2021105"/>
                <a:gd name="connsiteX0" fmla="*/ 7626416 w 8259897"/>
                <a:gd name="connsiteY0" fmla="*/ 2590 h 2021105"/>
                <a:gd name="connsiteX1" fmla="*/ 8259897 w 8259897"/>
                <a:gd name="connsiteY1" fmla="*/ 3832 h 2021105"/>
                <a:gd name="connsiteX2" fmla="*/ 8252995 w 8259897"/>
                <a:gd name="connsiteY2" fmla="*/ 2008361 h 2021105"/>
                <a:gd name="connsiteX3" fmla="*/ 3241 w 8259897"/>
                <a:gd name="connsiteY3" fmla="*/ 1991521 h 2021105"/>
                <a:gd name="connsiteX4" fmla="*/ 67 w 8259897"/>
                <a:gd name="connsiteY4" fmla="*/ 404574 h 2021105"/>
                <a:gd name="connsiteX5" fmla="*/ 616567 w 8259897"/>
                <a:gd name="connsiteY5" fmla="*/ 425555 h 2021105"/>
                <a:gd name="connsiteX0" fmla="*/ 7626416 w 8259897"/>
                <a:gd name="connsiteY0" fmla="*/ 2590 h 2021105"/>
                <a:gd name="connsiteX1" fmla="*/ 8259897 w 8259897"/>
                <a:gd name="connsiteY1" fmla="*/ 3832 h 2021105"/>
                <a:gd name="connsiteX2" fmla="*/ 8252995 w 8259897"/>
                <a:gd name="connsiteY2" fmla="*/ 2008361 h 2021105"/>
                <a:gd name="connsiteX3" fmla="*/ 3241 w 8259897"/>
                <a:gd name="connsiteY3" fmla="*/ 1991521 h 2021105"/>
                <a:gd name="connsiteX4" fmla="*/ 67 w 8259897"/>
                <a:gd name="connsiteY4" fmla="*/ 404574 h 2021105"/>
                <a:gd name="connsiteX5" fmla="*/ 616567 w 8259897"/>
                <a:gd name="connsiteY5" fmla="*/ 425555 h 2021105"/>
                <a:gd name="connsiteX0" fmla="*/ 7626416 w 8259897"/>
                <a:gd name="connsiteY0" fmla="*/ 2590 h 2021105"/>
                <a:gd name="connsiteX1" fmla="*/ 8259897 w 8259897"/>
                <a:gd name="connsiteY1" fmla="*/ 3832 h 2021105"/>
                <a:gd name="connsiteX2" fmla="*/ 8252995 w 8259897"/>
                <a:gd name="connsiteY2" fmla="*/ 2008361 h 2021105"/>
                <a:gd name="connsiteX3" fmla="*/ 3241 w 8259897"/>
                <a:gd name="connsiteY3" fmla="*/ 1991521 h 2021105"/>
                <a:gd name="connsiteX4" fmla="*/ 67 w 8259897"/>
                <a:gd name="connsiteY4" fmla="*/ 429974 h 2021105"/>
                <a:gd name="connsiteX5" fmla="*/ 616567 w 8259897"/>
                <a:gd name="connsiteY5" fmla="*/ 425555 h 2021105"/>
                <a:gd name="connsiteX0" fmla="*/ 7626416 w 8259897"/>
                <a:gd name="connsiteY0" fmla="*/ 2590 h 2021105"/>
                <a:gd name="connsiteX1" fmla="*/ 8259897 w 8259897"/>
                <a:gd name="connsiteY1" fmla="*/ 3832 h 2021105"/>
                <a:gd name="connsiteX2" fmla="*/ 8252995 w 8259897"/>
                <a:gd name="connsiteY2" fmla="*/ 2008361 h 2021105"/>
                <a:gd name="connsiteX3" fmla="*/ 3241 w 8259897"/>
                <a:gd name="connsiteY3" fmla="*/ 1991521 h 2021105"/>
                <a:gd name="connsiteX4" fmla="*/ 67 w 8259897"/>
                <a:gd name="connsiteY4" fmla="*/ 429974 h 2021105"/>
                <a:gd name="connsiteX5" fmla="*/ 616567 w 8259897"/>
                <a:gd name="connsiteY5" fmla="*/ 425555 h 2021105"/>
                <a:gd name="connsiteX0" fmla="*/ 7626416 w 8259897"/>
                <a:gd name="connsiteY0" fmla="*/ 2590 h 2021105"/>
                <a:gd name="connsiteX1" fmla="*/ 8259897 w 8259897"/>
                <a:gd name="connsiteY1" fmla="*/ 3832 h 2021105"/>
                <a:gd name="connsiteX2" fmla="*/ 8252995 w 8259897"/>
                <a:gd name="connsiteY2" fmla="*/ 2008361 h 2021105"/>
                <a:gd name="connsiteX3" fmla="*/ 3241 w 8259897"/>
                <a:gd name="connsiteY3" fmla="*/ 1991521 h 2021105"/>
                <a:gd name="connsiteX4" fmla="*/ 67 w 8259897"/>
                <a:gd name="connsiteY4" fmla="*/ 429974 h 2021105"/>
                <a:gd name="connsiteX5" fmla="*/ 5912467 w 8259897"/>
                <a:gd name="connsiteY5" fmla="*/ 1670155 h 2021105"/>
                <a:gd name="connsiteX0" fmla="*/ 7623184 w 8256665"/>
                <a:gd name="connsiteY0" fmla="*/ 2590 h 2021105"/>
                <a:gd name="connsiteX1" fmla="*/ 8256665 w 8256665"/>
                <a:gd name="connsiteY1" fmla="*/ 3832 h 2021105"/>
                <a:gd name="connsiteX2" fmla="*/ 8249763 w 8256665"/>
                <a:gd name="connsiteY2" fmla="*/ 2008361 h 2021105"/>
                <a:gd name="connsiteX3" fmla="*/ 9 w 8256665"/>
                <a:gd name="connsiteY3" fmla="*/ 1991521 h 2021105"/>
                <a:gd name="connsiteX4" fmla="*/ 1698635 w 8256665"/>
                <a:gd name="connsiteY4" fmla="*/ 1699974 h 2021105"/>
                <a:gd name="connsiteX5" fmla="*/ 5909235 w 8256665"/>
                <a:gd name="connsiteY5" fmla="*/ 1670155 h 2021105"/>
                <a:gd name="connsiteX0" fmla="*/ 7623184 w 8707007"/>
                <a:gd name="connsiteY0" fmla="*/ 0 h 2018515"/>
                <a:gd name="connsiteX1" fmla="*/ 8249763 w 8707007"/>
                <a:gd name="connsiteY1" fmla="*/ 2005771 h 2018515"/>
                <a:gd name="connsiteX2" fmla="*/ 9 w 8707007"/>
                <a:gd name="connsiteY2" fmla="*/ 1988931 h 2018515"/>
                <a:gd name="connsiteX3" fmla="*/ 1698635 w 8707007"/>
                <a:gd name="connsiteY3" fmla="*/ 1697384 h 2018515"/>
                <a:gd name="connsiteX4" fmla="*/ 5909235 w 8707007"/>
                <a:gd name="connsiteY4" fmla="*/ 1667565 h 2018515"/>
                <a:gd name="connsiteX0" fmla="*/ 8249763 w 8249763"/>
                <a:gd name="connsiteY0" fmla="*/ 338206 h 350950"/>
                <a:gd name="connsiteX1" fmla="*/ 9 w 8249763"/>
                <a:gd name="connsiteY1" fmla="*/ 321366 h 350950"/>
                <a:gd name="connsiteX2" fmla="*/ 1698635 w 8249763"/>
                <a:gd name="connsiteY2" fmla="*/ 29819 h 350950"/>
                <a:gd name="connsiteX3" fmla="*/ 5909235 w 8249763"/>
                <a:gd name="connsiteY3" fmla="*/ 0 h 350950"/>
                <a:gd name="connsiteX0" fmla="*/ 1277463 w 5909235"/>
                <a:gd name="connsiteY0" fmla="*/ 439806 h 441989"/>
                <a:gd name="connsiteX1" fmla="*/ 9 w 5909235"/>
                <a:gd name="connsiteY1" fmla="*/ 321366 h 441989"/>
                <a:gd name="connsiteX2" fmla="*/ 1698635 w 5909235"/>
                <a:gd name="connsiteY2" fmla="*/ 29819 h 441989"/>
                <a:gd name="connsiteX3" fmla="*/ 5909235 w 5909235"/>
                <a:gd name="connsiteY3" fmla="*/ 0 h 441989"/>
                <a:gd name="connsiteX0" fmla="*/ 0 w 4631772"/>
                <a:gd name="connsiteY0" fmla="*/ 439806 h 448366"/>
                <a:gd name="connsiteX1" fmla="*/ 462446 w 4631772"/>
                <a:gd name="connsiteY1" fmla="*/ 448366 h 448366"/>
                <a:gd name="connsiteX2" fmla="*/ 421172 w 4631772"/>
                <a:gd name="connsiteY2" fmla="*/ 29819 h 448366"/>
                <a:gd name="connsiteX3" fmla="*/ 4631772 w 4631772"/>
                <a:gd name="connsiteY3" fmla="*/ 0 h 448366"/>
                <a:gd name="connsiteX0" fmla="*/ 109079 w 4740851"/>
                <a:gd name="connsiteY0" fmla="*/ 734318 h 734318"/>
                <a:gd name="connsiteX1" fmla="*/ 25 w 4740851"/>
                <a:gd name="connsiteY1" fmla="*/ 234878 h 734318"/>
                <a:gd name="connsiteX2" fmla="*/ 530251 w 4740851"/>
                <a:gd name="connsiteY2" fmla="*/ 324331 h 734318"/>
                <a:gd name="connsiteX3" fmla="*/ 4740851 w 4740851"/>
                <a:gd name="connsiteY3" fmla="*/ 294512 h 734318"/>
                <a:gd name="connsiteX0" fmla="*/ 0 w 4631772"/>
                <a:gd name="connsiteY0" fmla="*/ 439806 h 439806"/>
                <a:gd name="connsiteX1" fmla="*/ 437046 w 4631772"/>
                <a:gd name="connsiteY1" fmla="*/ 422966 h 439806"/>
                <a:gd name="connsiteX2" fmla="*/ 421172 w 4631772"/>
                <a:gd name="connsiteY2" fmla="*/ 29819 h 439806"/>
                <a:gd name="connsiteX3" fmla="*/ 4631772 w 4631772"/>
                <a:gd name="connsiteY3" fmla="*/ 0 h 439806"/>
                <a:gd name="connsiteX0" fmla="*/ 0 w 4631772"/>
                <a:gd name="connsiteY0" fmla="*/ 439806 h 439806"/>
                <a:gd name="connsiteX1" fmla="*/ 437046 w 4631772"/>
                <a:gd name="connsiteY1" fmla="*/ 422966 h 439806"/>
                <a:gd name="connsiteX2" fmla="*/ 449747 w 4631772"/>
                <a:gd name="connsiteY2" fmla="*/ 17119 h 439806"/>
                <a:gd name="connsiteX3" fmla="*/ 4631772 w 4631772"/>
                <a:gd name="connsiteY3" fmla="*/ 0 h 439806"/>
                <a:gd name="connsiteX0" fmla="*/ 0 w 4631772"/>
                <a:gd name="connsiteY0" fmla="*/ 439806 h 439806"/>
                <a:gd name="connsiteX1" fmla="*/ 437046 w 4631772"/>
                <a:gd name="connsiteY1" fmla="*/ 422966 h 439806"/>
                <a:gd name="connsiteX2" fmla="*/ 449747 w 4631772"/>
                <a:gd name="connsiteY2" fmla="*/ 17119 h 439806"/>
                <a:gd name="connsiteX3" fmla="*/ 4631772 w 4631772"/>
                <a:gd name="connsiteY3" fmla="*/ 0 h 439806"/>
                <a:gd name="connsiteX0" fmla="*/ 0 w 4631772"/>
                <a:gd name="connsiteY0" fmla="*/ 506321 h 506321"/>
                <a:gd name="connsiteX1" fmla="*/ 437046 w 4631772"/>
                <a:gd name="connsiteY1" fmla="*/ 489481 h 506321"/>
                <a:gd name="connsiteX2" fmla="*/ 449747 w 4631772"/>
                <a:gd name="connsiteY2" fmla="*/ 83634 h 506321"/>
                <a:gd name="connsiteX3" fmla="*/ 4631772 w 4631772"/>
                <a:gd name="connsiteY3" fmla="*/ 66515 h 506321"/>
                <a:gd name="connsiteX0" fmla="*/ 0 w 4631772"/>
                <a:gd name="connsiteY0" fmla="*/ 478653 h 478653"/>
                <a:gd name="connsiteX1" fmla="*/ 437046 w 4631772"/>
                <a:gd name="connsiteY1" fmla="*/ 461813 h 478653"/>
                <a:gd name="connsiteX2" fmla="*/ 449747 w 4631772"/>
                <a:gd name="connsiteY2" fmla="*/ 55966 h 478653"/>
                <a:gd name="connsiteX3" fmla="*/ 4631772 w 4631772"/>
                <a:gd name="connsiteY3" fmla="*/ 38847 h 478653"/>
                <a:gd name="connsiteX0" fmla="*/ 0 w 4631772"/>
                <a:gd name="connsiteY0" fmla="*/ 439806 h 439806"/>
                <a:gd name="connsiteX1" fmla="*/ 437046 w 4631772"/>
                <a:gd name="connsiteY1" fmla="*/ 422966 h 439806"/>
                <a:gd name="connsiteX2" fmla="*/ 449747 w 4631772"/>
                <a:gd name="connsiteY2" fmla="*/ 17119 h 439806"/>
                <a:gd name="connsiteX3" fmla="*/ 4631772 w 4631772"/>
                <a:gd name="connsiteY3" fmla="*/ 0 h 439806"/>
                <a:gd name="connsiteX0" fmla="*/ 0 w 4631772"/>
                <a:gd name="connsiteY0" fmla="*/ 439806 h 439806"/>
                <a:gd name="connsiteX1" fmla="*/ 437046 w 4631772"/>
                <a:gd name="connsiteY1" fmla="*/ 422966 h 439806"/>
                <a:gd name="connsiteX2" fmla="*/ 449747 w 4631772"/>
                <a:gd name="connsiteY2" fmla="*/ 17119 h 439806"/>
                <a:gd name="connsiteX3" fmla="*/ 4631772 w 4631772"/>
                <a:gd name="connsiteY3" fmla="*/ 0 h 439806"/>
                <a:gd name="connsiteX0" fmla="*/ 0 w 4631772"/>
                <a:gd name="connsiteY0" fmla="*/ 439806 h 457891"/>
                <a:gd name="connsiteX1" fmla="*/ 437046 w 4631772"/>
                <a:gd name="connsiteY1" fmla="*/ 457891 h 457891"/>
                <a:gd name="connsiteX2" fmla="*/ 449747 w 4631772"/>
                <a:gd name="connsiteY2" fmla="*/ 17119 h 457891"/>
                <a:gd name="connsiteX3" fmla="*/ 4631772 w 4631772"/>
                <a:gd name="connsiteY3" fmla="*/ 0 h 457891"/>
                <a:gd name="connsiteX0" fmla="*/ 0 w 4631772"/>
                <a:gd name="connsiteY0" fmla="*/ 439806 h 457891"/>
                <a:gd name="connsiteX1" fmla="*/ 437046 w 4631772"/>
                <a:gd name="connsiteY1" fmla="*/ 457891 h 457891"/>
                <a:gd name="connsiteX2" fmla="*/ 449747 w 4631772"/>
                <a:gd name="connsiteY2" fmla="*/ 17119 h 457891"/>
                <a:gd name="connsiteX3" fmla="*/ 4631772 w 4631772"/>
                <a:gd name="connsiteY3" fmla="*/ 0 h 457891"/>
                <a:gd name="connsiteX0" fmla="*/ 0 w 4631772"/>
                <a:gd name="connsiteY0" fmla="*/ 439806 h 457891"/>
                <a:gd name="connsiteX1" fmla="*/ 437046 w 4631772"/>
                <a:gd name="connsiteY1" fmla="*/ 457891 h 457891"/>
                <a:gd name="connsiteX2" fmla="*/ 424347 w 4631772"/>
                <a:gd name="connsiteY2" fmla="*/ 20294 h 457891"/>
                <a:gd name="connsiteX3" fmla="*/ 4631772 w 4631772"/>
                <a:gd name="connsiteY3" fmla="*/ 0 h 457891"/>
                <a:gd name="connsiteX0" fmla="*/ 0 w 4631772"/>
                <a:gd name="connsiteY0" fmla="*/ 439806 h 439806"/>
                <a:gd name="connsiteX1" fmla="*/ 424346 w 4631772"/>
                <a:gd name="connsiteY1" fmla="*/ 435666 h 439806"/>
                <a:gd name="connsiteX2" fmla="*/ 424347 w 4631772"/>
                <a:gd name="connsiteY2" fmla="*/ 20294 h 439806"/>
                <a:gd name="connsiteX3" fmla="*/ 4631772 w 4631772"/>
                <a:gd name="connsiteY3" fmla="*/ 0 h 439806"/>
                <a:gd name="connsiteX0" fmla="*/ 0 w 4634947"/>
                <a:gd name="connsiteY0" fmla="*/ 430281 h 435666"/>
                <a:gd name="connsiteX1" fmla="*/ 427521 w 4634947"/>
                <a:gd name="connsiteY1" fmla="*/ 435666 h 435666"/>
                <a:gd name="connsiteX2" fmla="*/ 427522 w 4634947"/>
                <a:gd name="connsiteY2" fmla="*/ 20294 h 435666"/>
                <a:gd name="connsiteX3" fmla="*/ 4634947 w 4634947"/>
                <a:gd name="connsiteY3" fmla="*/ 0 h 435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34947" h="435666">
                  <a:moveTo>
                    <a:pt x="0" y="430281"/>
                  </a:moveTo>
                  <a:lnTo>
                    <a:pt x="427521" y="435666"/>
                  </a:lnTo>
                  <a:cubicBezTo>
                    <a:pt x="426416" y="168000"/>
                    <a:pt x="424485" y="321643"/>
                    <a:pt x="427522" y="20294"/>
                  </a:cubicBezTo>
                  <a:lnTo>
                    <a:pt x="4634947" y="0"/>
                  </a:lnTo>
                </a:path>
              </a:pathLst>
            </a:cu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EF2884A-BFF3-D4DA-A9F8-B524376CA718}"/>
                </a:ext>
              </a:extLst>
            </p:cNvPr>
            <p:cNvSpPr/>
            <p:nvPr/>
          </p:nvSpPr>
          <p:spPr>
            <a:xfrm>
              <a:off x="5157065" y="1981200"/>
              <a:ext cx="3390037" cy="2135613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Client (from a random Port) connects to Port 21 on server via command channel using the PASV command</a:t>
              </a:r>
            </a:p>
            <a:p>
              <a:endPara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  <a:p>
              <a:r>
                <a:rPr lang="en-US" sz="12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Server responds with a port for data channel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FF872B8-D93A-10ED-D662-544F39F8E62C}"/>
                </a:ext>
              </a:extLst>
            </p:cNvPr>
            <p:cNvSpPr/>
            <p:nvPr/>
          </p:nvSpPr>
          <p:spPr>
            <a:xfrm>
              <a:off x="5157065" y="4380080"/>
              <a:ext cx="3390037" cy="213561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2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Client connects (from random port) to the designated port on the server for the data channel</a:t>
              </a:r>
            </a:p>
            <a:p>
              <a:endPara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  <a:p>
              <a:r>
                <a:rPr lang="en-US" sz="12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File transfers between client and server via </a:t>
              </a:r>
              <a:r>
                <a:rPr lang="en-CA" sz="12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the data channel</a:t>
              </a:r>
              <a:endPara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0099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FTP Use Cases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Support a variety of functions: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Backups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Replications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Access and data loading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Commit code and configuration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15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628957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FTP – Data Types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Data types supported for file transfers: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ASCII (TYPE A)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Image (TYPE I)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EBCDIC (TYPE E)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Local (TYPE L n)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Unicode (TYPE U)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16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2112664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FTP – File Structures &amp; Data Transfers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Support for file organization approaches or structures: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FILE structure (stream-oriented)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RECORD structure (record-oriented)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PAGE structure (page-oriented)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Support for data transfer modes: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Stream mode (MODE S)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Block mode (MODE B)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Compressed mode (MODE 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17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2420388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EA971-7056-6747-B35B-2B7A833B95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19FD71-0450-6301-1AF4-F361E7481981}"/>
              </a:ext>
            </a:extLst>
          </p:cNvPr>
          <p:cNvSpPr>
            <a:spLocks noChangeAspect="1"/>
          </p:cNvSpPr>
          <p:nvPr/>
        </p:nvSpPr>
        <p:spPr>
          <a:xfrm>
            <a:off x="4391925" y="3921750"/>
            <a:ext cx="360000" cy="360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341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024" y="0"/>
            <a:ext cx="3553200" cy="1140000"/>
          </a:xfr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chemeClr val="dk2"/>
              </a:buClr>
              <a:buSzPts val="2400"/>
            </a:pPr>
            <a:r>
              <a:rPr lang="en-CA" sz="3600" dirty="0">
                <a:solidFill>
                  <a:schemeClr val="dk2"/>
                </a:solidFill>
              </a:rPr>
              <a:t>Agenda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169023" y="1550988"/>
            <a:ext cx="5169600" cy="33877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2000" dirty="0"/>
              <a:t>Telnet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2000" dirty="0"/>
              <a:t>FTP</a:t>
            </a:r>
          </a:p>
        </p:txBody>
      </p:sp>
    </p:spTree>
    <p:extLst>
      <p:ext uri="{BB962C8B-B14F-4D97-AF65-F5344CB8AC3E}">
        <p14:creationId xmlns:p14="http://schemas.microsoft.com/office/powerpoint/2010/main" val="1370514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33E68-45BC-2DAC-7EF1-330902F7A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907659"/>
            <a:ext cx="6718300" cy="1045200"/>
          </a:xfrm>
        </p:spPr>
        <p:txBody>
          <a:bodyPr/>
          <a:lstStyle/>
          <a:p>
            <a:r>
              <a:rPr lang="pt-BR" dirty="0"/>
              <a:t>Teletype Network (Telnet)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26D8B-A924-DC37-9F79-AFDC0067CD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0DB7C4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0DB7C4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2092078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Telnet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Application protocol that facilitates bidirectional interactive text-oriented communication between two nodes over TCP/IP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Predated TCP/IP and originally over Network Control Protocol (NCP)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Consist of two components: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Protocol specifying the communication between two nodes 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Software or service that facilitates the communication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Operates on Port 23 or 2323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Does not employ encryption (e.g., usernames and passwords in plaintext during transit)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1638612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Telnet Use Cases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Support a variety of functions: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Access public data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Edit files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Run and manage programs 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Check emails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Debug network services (e.g., SMTP, IRC, HTTP, FTP, POP3, etc.)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1050252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Telnet Connection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Connection process includes: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Use telnet command with hostname and port information to initiate the connection</a:t>
            </a:r>
          </a:p>
          <a:p>
            <a:pPr marL="533400" lvl="1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CA" sz="1800" dirty="0"/>
              <a:t>	</a:t>
            </a:r>
            <a:r>
              <a:rPr lang="en-CA" sz="1800" dirty="0">
                <a:highlight>
                  <a:srgbClr val="F6F6F6"/>
                </a:highlight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telnet &lt;&lt;hostname/IP&gt;&gt; &lt;&lt;port&gt;&gt;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Execute commands on the node with specific commands into the Telnet prompt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End session and log off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1164406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Telnet – Local Login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pic>
        <p:nvPicPr>
          <p:cNvPr id="1026" name="Picture 2" descr="Local Login">
            <a:extLst>
              <a:ext uri="{FF2B5EF4-FFF2-40B4-BE49-F238E27FC236}">
                <a16:creationId xmlns:a16="http://schemas.microsoft.com/office/drawing/2014/main" id="{944B5735-03D8-AD7F-07AE-3D5837C56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166" y="1538075"/>
            <a:ext cx="5583665" cy="2791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5183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Telnet – Remote Login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3B8826-7B39-8D8F-85FB-B788C11614D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972835" y="1538075"/>
            <a:ext cx="5198329" cy="33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619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33E68-45BC-2DAC-7EF1-330902F7A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907659"/>
            <a:ext cx="6718300" cy="1045200"/>
          </a:xfrm>
        </p:spPr>
        <p:txBody>
          <a:bodyPr/>
          <a:lstStyle/>
          <a:p>
            <a:r>
              <a:rPr lang="pt-BR" dirty="0"/>
              <a:t>File Transport Protocol (FTP)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26D8B-A924-DC37-9F79-AFDC0067CD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0DB7C4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9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0DB7C4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2156099728"/>
      </p:ext>
    </p:extLst>
  </p:cSld>
  <p:clrMapOvr>
    <a:masterClrMapping/>
  </p:clrMapOvr>
</p:sld>
</file>

<file path=ppt/theme/theme1.xml><?xml version="1.0" encoding="utf-8"?>
<a:theme xmlns:a="http://schemas.openxmlformats.org/drawingml/2006/main" name="Cerimon template">
  <a:themeElements>
    <a:clrScheme name="Custom 347">
      <a:dk1>
        <a:srgbClr val="415665"/>
      </a:dk1>
      <a:lt1>
        <a:srgbClr val="FFFFFF"/>
      </a:lt1>
      <a:dk2>
        <a:srgbClr val="0DB7C4"/>
      </a:dk2>
      <a:lt2>
        <a:srgbClr val="F6F6F6"/>
      </a:lt2>
      <a:accent1>
        <a:srgbClr val="0A95B0"/>
      </a:accent1>
      <a:accent2>
        <a:srgbClr val="A7E5E9"/>
      </a:accent2>
      <a:accent3>
        <a:srgbClr val="A9D039"/>
      </a:accent3>
      <a:accent4>
        <a:srgbClr val="FFBC00"/>
      </a:accent4>
      <a:accent5>
        <a:srgbClr val="F24745"/>
      </a:accent5>
      <a:accent6>
        <a:srgbClr val="B3B3B3"/>
      </a:accent6>
      <a:hlink>
        <a:srgbClr val="0DB7C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8828</TotalTime>
  <Words>627</Words>
  <Application>Microsoft Office PowerPoint</Application>
  <PresentationFormat>On-screen Show (16:9)</PresentationFormat>
  <Paragraphs>106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Wingdings</vt:lpstr>
      <vt:lpstr>Dosis</vt:lpstr>
      <vt:lpstr>Source Code Pro</vt:lpstr>
      <vt:lpstr>Source Sans Pro</vt:lpstr>
      <vt:lpstr>Arial</vt:lpstr>
      <vt:lpstr>Cerimon template</vt:lpstr>
      <vt:lpstr>Networking for Software Developers</vt:lpstr>
      <vt:lpstr>Agenda</vt:lpstr>
      <vt:lpstr>Teletype Network (Telnet)</vt:lpstr>
      <vt:lpstr>Telnet</vt:lpstr>
      <vt:lpstr>Telnet Use Cases</vt:lpstr>
      <vt:lpstr>Telnet Connection</vt:lpstr>
      <vt:lpstr>Telnet – Local Login</vt:lpstr>
      <vt:lpstr>Telnet – Remote Login</vt:lpstr>
      <vt:lpstr>File Transport Protocol (FTP)</vt:lpstr>
      <vt:lpstr>FTP</vt:lpstr>
      <vt:lpstr>FTP</vt:lpstr>
      <vt:lpstr>FTP Connection</vt:lpstr>
      <vt:lpstr>FTP – Active Mode</vt:lpstr>
      <vt:lpstr>FTP – Passive Mode</vt:lpstr>
      <vt:lpstr>FTP Use Cases</vt:lpstr>
      <vt:lpstr>FTP – Data Types</vt:lpstr>
      <vt:lpstr>FTP – File Structures &amp; Data Transfers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Rissan Devaraja</cp:lastModifiedBy>
  <cp:revision>99</cp:revision>
  <dcterms:modified xsi:type="dcterms:W3CDTF">2024-07-04T12:38:37Z</dcterms:modified>
</cp:coreProperties>
</file>