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8" r:id="rId3"/>
    <p:sldId id="289" r:id="rId4"/>
    <p:sldId id="290" r:id="rId5"/>
    <p:sldId id="291" r:id="rId6"/>
    <p:sldId id="292" r:id="rId7"/>
    <p:sldId id="336" r:id="rId8"/>
    <p:sldId id="293" r:id="rId9"/>
    <p:sldId id="294" r:id="rId10"/>
    <p:sldId id="318" r:id="rId11"/>
    <p:sldId id="325" r:id="rId12"/>
    <p:sldId id="295" r:id="rId13"/>
    <p:sldId id="335" r:id="rId14"/>
    <p:sldId id="297" r:id="rId15"/>
    <p:sldId id="323" r:id="rId16"/>
    <p:sldId id="298" r:id="rId17"/>
    <p:sldId id="299" r:id="rId18"/>
    <p:sldId id="300" r:id="rId19"/>
    <p:sldId id="301" r:id="rId20"/>
    <p:sldId id="324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37" r:id="rId33"/>
    <p:sldId id="314" r:id="rId34"/>
    <p:sldId id="338" r:id="rId35"/>
    <p:sldId id="33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0FFF0"/>
    <a:srgbClr val="3333FF"/>
    <a:srgbClr val="3333CC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2" autoAdjust="0"/>
  </p:normalViewPr>
  <p:slideViewPr>
    <p:cSldViewPr>
      <p:cViewPr varScale="1">
        <p:scale>
          <a:sx n="95" d="100"/>
          <a:sy n="95" d="100"/>
        </p:scale>
        <p:origin x="10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20B5C-A9E0-42F8-B0D8-18C3E21EB09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67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1/4/2024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3124200"/>
            <a:ext cx="5562600" cy="946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27D6-50F2-3C50-5149-2445544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611-DBC1-3256-9AEC-610C222A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Update Babel with this new code.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mern_skeleton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/server/.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babelrc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"presets": [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["@babel/preset-env",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"targets":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"node": "current"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"@babel/preset-react"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"plugins": [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"react-hot-loader/babel" 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1AD5-53AF-D616-8068-AC650FB9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9BE4-A17C-97B6-9465-BA26E25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2F52-6A9A-A7BE-A279-F3C7E4E2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1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EF90-67EC-194B-BF1F-23801EE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062F-B1B5-E4F7-303D-7806512C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configuration, we specify that we need Babel to </a:t>
            </a:r>
            <a:r>
              <a:rPr lang="en-US" dirty="0" err="1"/>
              <a:t>transpile</a:t>
            </a:r>
            <a:r>
              <a:rPr lang="en-US" dirty="0"/>
              <a:t> the latest </a:t>
            </a:r>
          </a:p>
          <a:p>
            <a:r>
              <a:rPr lang="en-US" dirty="0"/>
              <a:t>JavaScript syntax with support for code in a Node.js environment and also </a:t>
            </a:r>
          </a:p>
          <a:p>
            <a:r>
              <a:rPr lang="en-US" dirty="0"/>
              <a:t>React/JSX code. The react-hot-loader/babel plugin is required by the react-hot- loader module to compile React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E650-82A7-9391-742A-21C544EA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B609-491A-080D-9519-FBD8BB0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65E9-A194-D45E-ECBA-4591C4C9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60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F2A5-7EDD-83A5-46E0-B7EA85F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5C7D-7A3B-A246-1B42-F7150A5E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targets: node to current instructs Babel to compile against the current version of Node and allows us to use expressions such as async/await in our backend code.</a:t>
            </a:r>
          </a:p>
          <a:p>
            <a:endParaRPr lang="en-US" dirty="0"/>
          </a:p>
          <a:p>
            <a:r>
              <a:rPr lang="en-US" dirty="0"/>
              <a:t>Next install the Babel modules as </a:t>
            </a:r>
            <a:r>
              <a:rPr lang="en-US" dirty="0" err="1"/>
              <a:t>devDependencies</a:t>
            </a:r>
            <a:r>
              <a:rPr lang="en-US" dirty="0"/>
              <a:t> in the server folder (cd server):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yarn add --dev @babel/core babel-loader @babel/preset-env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module installations are done, you will notice that the </a:t>
            </a:r>
            <a:r>
              <a:rPr lang="en-US" dirty="0" err="1"/>
              <a:t>devDependencies</a:t>
            </a:r>
            <a:r>
              <a:rPr lang="en-US" dirty="0"/>
              <a:t> list has been updated in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B4AE-A0F3-0BC2-9097-D3B7B1C0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4B19-7667-E024-BEC6-69606097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02012"/>
            <a:ext cx="45720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F438-C6B2-1B11-B2F4-77E2684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7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C9FC-0D14-3953-138A-12AB61B5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7A99-7B48-09AE-D545-2B721F8A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nodemon.json</a:t>
            </a:r>
            <a:r>
              <a:rPr lang="en-US" dirty="0"/>
              <a:t> file in your project folder and add the following configuration: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"verbose": false,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"watch": [ "./server" ]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B9C5-8DA2-D816-A283-A99E30B3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B13E-3F86-4366-5A0D-337D09B1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1910-00F8-ACA4-776C-92C32749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7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98A6-09C2-1528-EA5C-739C29DA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F024-5097-BE0F-FD59-3C7EE9D8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automatically restart the Node server as we update our code during development, we will use </a:t>
            </a:r>
            <a:r>
              <a:rPr lang="en-US" dirty="0" err="1"/>
              <a:t>Nodemon</a:t>
            </a:r>
            <a:r>
              <a:rPr lang="en-US" dirty="0"/>
              <a:t> to monitor the server code for changes. Install it using the command below at the server side (cd server):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yarn add </a:t>
            </a:r>
            <a:r>
              <a:rPr lang="en-US" dirty="0" err="1"/>
              <a:t>nodemon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we add run scripts to start developing and running the backend code, we will define configuration variables for values that are used across the backend implementation.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4810-9C59-4CE0-047B-7B5919F0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0703-FA92-2B90-BE46-D4B048B1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ED09-7EC9-D0A5-5034-97C15FA3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235D-4422-AEE8-CAA0-AFBAA01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4A0F-E7BE-BA5E-BE2D-97829C98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8000"/>
                </a:solidFill>
              </a:rPr>
              <a:t>mern_skeleton</a:t>
            </a:r>
            <a:r>
              <a:rPr lang="en-US" dirty="0">
                <a:solidFill>
                  <a:srgbClr val="008000"/>
                </a:solidFill>
              </a:rPr>
              <a:t>/server/</a:t>
            </a:r>
            <a:r>
              <a:rPr lang="en-US" dirty="0" err="1">
                <a:solidFill>
                  <a:srgbClr val="008000"/>
                </a:solidFill>
              </a:rPr>
              <a:t>nodemon.json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"verbose": false,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"watch": [ "./server" ]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97EC-4444-A315-C7A1-60D7770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803E-2BD7-B63E-6C8B-D0FCE1D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3170-359B-AA82-12A8-D6D9BEA3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8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DA7-A9CD-1430-42F0-5FA01BA0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6402-DE3C-76CD-356C-546FCD39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config/config.js file, we will define some server-side configuration-related variables that will be used in the code but should not be hardcoded as a best practice, as well as for security purposes.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0270-11DE-2192-1A52-AAAAD8F3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0D9C-5178-5D34-7A76-0C35B42F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00B9-C87C-AC62-A675-B643899F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98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2E9-7655-40B9-1A1F-0915CC08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065C-CF6A-3FB5-DC2F-2CD858B7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mern</a:t>
            </a:r>
            <a:r>
              <a:rPr lang="en-US" sz="2000" dirty="0"/>
              <a:t>-skeleton/server/config/config.js: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const config = {</a:t>
            </a:r>
          </a:p>
          <a:p>
            <a:pPr marL="0" indent="0">
              <a:buNone/>
            </a:pPr>
            <a:r>
              <a:rPr lang="en-US" sz="2000" dirty="0"/>
              <a:t> env: </a:t>
            </a:r>
            <a:r>
              <a:rPr lang="en-US" sz="2000" dirty="0" err="1"/>
              <a:t>process.env.NODE_ENV</a:t>
            </a:r>
            <a:r>
              <a:rPr lang="en-US" sz="2000" dirty="0"/>
              <a:t> || 'development’, </a:t>
            </a:r>
          </a:p>
          <a:p>
            <a:pPr marL="0" indent="0">
              <a:buNone/>
            </a:pPr>
            <a:r>
              <a:rPr lang="en-US" sz="2000" dirty="0"/>
              <a:t> port: </a:t>
            </a:r>
            <a:r>
              <a:rPr lang="en-US" sz="2000" dirty="0" err="1"/>
              <a:t>process.env.PORT</a:t>
            </a:r>
            <a:r>
              <a:rPr lang="en-US" sz="2000" dirty="0"/>
              <a:t> || 3000,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jwtSecret</a:t>
            </a:r>
            <a:r>
              <a:rPr lang="en-US" sz="2000" dirty="0"/>
              <a:t>: </a:t>
            </a:r>
            <a:r>
              <a:rPr lang="en-US" sz="2000" dirty="0" err="1"/>
              <a:t>process.env.JWT_SECRET</a:t>
            </a:r>
            <a:r>
              <a:rPr lang="en-US" sz="2000" dirty="0"/>
              <a:t> || "</a:t>
            </a:r>
            <a:r>
              <a:rPr lang="en-US" sz="2000" dirty="0" err="1"/>
              <a:t>YOUR_secret_key</a:t>
            </a:r>
            <a:r>
              <a:rPr lang="en-US" sz="2000" dirty="0"/>
              <a:t>",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mongoUri</a:t>
            </a:r>
            <a:r>
              <a:rPr lang="en-US" sz="2000" dirty="0"/>
              <a:t>: </a:t>
            </a:r>
            <a:r>
              <a:rPr lang="en-US" sz="2000" dirty="0" err="1"/>
              <a:t>process.env.MONGODB_URI</a:t>
            </a:r>
            <a:r>
              <a:rPr lang="en-US" sz="2000" dirty="0"/>
              <a:t> ||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process.env.MONGO_HOST</a:t>
            </a:r>
            <a:r>
              <a:rPr lang="en-US" sz="2000" dirty="0"/>
              <a:t> ||</a:t>
            </a:r>
          </a:p>
          <a:p>
            <a:pPr marL="0" indent="0">
              <a:buNone/>
            </a:pPr>
            <a:r>
              <a:rPr lang="en-US" sz="2000" dirty="0"/>
              <a:t> '</a:t>
            </a:r>
            <a:r>
              <a:rPr lang="en-US" sz="2000" dirty="0" err="1"/>
              <a:t>mongodb</a:t>
            </a:r>
            <a:r>
              <a:rPr lang="en-US" sz="2000" dirty="0"/>
              <a:t>://' + (</a:t>
            </a:r>
            <a:r>
              <a:rPr lang="en-US" sz="2000" dirty="0" err="1"/>
              <a:t>process.env.IP</a:t>
            </a:r>
            <a:r>
              <a:rPr lang="en-US" sz="2000" dirty="0"/>
              <a:t> || 'localhost') + ':' + 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process.env.MONGO_PORT</a:t>
            </a:r>
            <a:r>
              <a:rPr lang="en-US" sz="2000" dirty="0"/>
              <a:t> || '27017') +</a:t>
            </a:r>
          </a:p>
          <a:p>
            <a:pPr marL="0" indent="0">
              <a:buNone/>
            </a:pPr>
            <a:r>
              <a:rPr lang="en-US" sz="2000" dirty="0"/>
              <a:t> '/</a:t>
            </a:r>
            <a:r>
              <a:rPr lang="en-US" sz="2000" dirty="0" err="1"/>
              <a:t>mernproject</a:t>
            </a:r>
            <a:r>
              <a:rPr lang="en-US" sz="2000" dirty="0"/>
              <a:t>’ </a:t>
            </a:r>
          </a:p>
          <a:p>
            <a:pPr marL="0" indent="0">
              <a:buNone/>
            </a:pPr>
            <a:r>
              <a:rPr lang="en-US" sz="2000" dirty="0"/>
              <a:t> }</a:t>
            </a:r>
          </a:p>
          <a:p>
            <a:pPr marL="0" indent="0">
              <a:buNone/>
            </a:pPr>
            <a:r>
              <a:rPr lang="en-US" sz="2000" dirty="0"/>
              <a:t> export default config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E197-CC1D-2AD9-58C6-085788DF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7B5C-1A15-1B0F-CC87-D20F8500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4D27-8EA5-F4E3-9C5E-734BA3F6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38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8B2E-E8EE-FD23-93BB-8477C1DF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variables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23C9-A4AC-3ACF-866A-DB607FE8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config variables that were defined are as follows:</a:t>
            </a:r>
          </a:p>
          <a:p>
            <a:r>
              <a:rPr lang="en-US" dirty="0"/>
              <a:t>env: To differentiate between development and production modes </a:t>
            </a:r>
          </a:p>
          <a:p>
            <a:r>
              <a:rPr lang="en-US" dirty="0"/>
              <a:t>port: To define the listening port for the server</a:t>
            </a:r>
          </a:p>
          <a:p>
            <a:r>
              <a:rPr lang="en-US" dirty="0" err="1"/>
              <a:t>jwtSecret</a:t>
            </a:r>
            <a:r>
              <a:rPr lang="en-US" dirty="0"/>
              <a:t>: The secret key to be used to sign JWT</a:t>
            </a:r>
          </a:p>
          <a:p>
            <a:r>
              <a:rPr lang="en-US" dirty="0" err="1"/>
              <a:t>mongoUri</a:t>
            </a:r>
            <a:r>
              <a:rPr lang="en-US" dirty="0"/>
              <a:t>: The location of the MongoDB database instance for the project </a:t>
            </a:r>
          </a:p>
          <a:p>
            <a:r>
              <a:rPr lang="en-US" dirty="0"/>
              <a:t>These variables will give us the flexibility to change values from a single file and use it across the backend code. </a:t>
            </a:r>
          </a:p>
          <a:p>
            <a:r>
              <a:rPr lang="en-US" dirty="0"/>
              <a:t>Next, we will add the run scripts, which will allow us to run and debug the backend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F4A4-0DC4-435D-22EF-02B6B999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7239-77AC-0C5D-01F3-BD2CB90A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2C72-BA16-2C07-5F25-660658F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1855-1A34-395A-591D-19E88494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8306-AA94-153C-5EA2-BA8B67E2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server as we develop the code for only the backend, we can start with </a:t>
            </a:r>
          </a:p>
          <a:p>
            <a:r>
              <a:rPr lang="en-US" dirty="0"/>
              <a:t>the yarn development script in the </a:t>
            </a:r>
            <a:r>
              <a:rPr lang="en-US" dirty="0" err="1"/>
              <a:t>package.json</a:t>
            </a:r>
            <a:r>
              <a:rPr lang="en-US" dirty="0"/>
              <a:t> file. For the complete skeleton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mern</a:t>
            </a:r>
            <a:r>
              <a:rPr lang="en-US" dirty="0"/>
              <a:t>-skeleton/server/</a:t>
            </a:r>
            <a:r>
              <a:rPr lang="en-US" dirty="0" err="1"/>
              <a:t>package.json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"scripts": {</a:t>
            </a:r>
          </a:p>
          <a:p>
            <a:pPr marL="0" indent="0">
              <a:buNone/>
            </a:pPr>
            <a:r>
              <a:rPr lang="en-US" dirty="0"/>
              <a:t>  "development": "</a:t>
            </a:r>
            <a:r>
              <a:rPr lang="en-US" dirty="0" err="1"/>
              <a:t>nodemon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5BA6-7561-A6BF-8725-FA846BC6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C8F9-C46C-A010-391F-C3ECF962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68AB-706E-DA95-534E-D1A7F308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0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17FB-7E8A-79D6-19E6-03AB38A8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304800"/>
          </a:xfrm>
        </p:spPr>
        <p:txBody>
          <a:bodyPr/>
          <a:lstStyle/>
          <a:p>
            <a:r>
              <a:rPr lang="en-US" dirty="0"/>
              <a:t>Folder and file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D5F-0A13-FF91-0814-D20DDEE7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folder structure containing files that are relevant to the MERN skeleton backend. With these files, we will have a functioning, standalone server-side application:</a:t>
            </a:r>
          </a:p>
          <a:p>
            <a:r>
              <a:rPr lang="en-US" sz="1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7922-F3EC-47AB-BE4E-661E990F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A4F0-6398-8BC8-A1F5-A965420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F612-4B26-5174-813C-0A735895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F1F-657C-8517-F34E-08E33178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 – update the </a:t>
            </a:r>
            <a:r>
              <a:rPr lang="en-US" dirty="0" err="1"/>
              <a:t>package.json</a:t>
            </a:r>
            <a:r>
              <a:rPr lang="en-US" dirty="0"/>
              <a:t> code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F1F5-847D-BBA6-431F-4A1DE820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"name": "server",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"version": "1.0.0",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"main": "index.js",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"author": "Blessing",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"license": "MIT",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"@babel/core": "^7.22.5",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"@babel/preset-env": "^7.22.5",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"babel-loader": "^9.1.2"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"dependencies": {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 "^2.0.22"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"scripts": {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"development": "</a:t>
            </a:r>
            <a:r>
              <a:rPr lang="en-US" sz="1500" b="0" dirty="0" err="1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nodemon</a:t>
            </a:r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 </a:t>
            </a:r>
          </a:p>
          <a:p>
            <a:r>
              <a:rPr lang="en-US" sz="1500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}</a:t>
            </a:r>
          </a:p>
          <a:p>
            <a:b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lang="en-US" sz="15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5089-51D0-B90E-3E98-C506725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5989-10AE-2F63-0F64-529F52C1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612E-D32E-4419-4618-7A51084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9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6013-562D-2000-6544-157F9E35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EC1E-3E47-5EF7-6DB0-8E74422C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script added, run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yarn development in the server side (cd server) command line from your project folder will basically start </a:t>
            </a:r>
            <a:r>
              <a:rPr lang="en-US" dirty="0" err="1"/>
              <a:t>Nodemon</a:t>
            </a:r>
            <a:r>
              <a:rPr lang="en-US" dirty="0"/>
              <a:t> according to the configuration in </a:t>
            </a:r>
            <a:r>
              <a:rPr lang="en-US" dirty="0" err="1"/>
              <a:t>nodemon.json</a:t>
            </a:r>
            <a:r>
              <a:rPr lang="en-US" dirty="0"/>
              <a:t>.</a:t>
            </a:r>
          </a:p>
          <a:p>
            <a:r>
              <a:rPr lang="en-US" dirty="0"/>
              <a:t>Run in the server side (cd server)</a:t>
            </a:r>
          </a:p>
          <a:p>
            <a:pPr marL="0" indent="0">
              <a:buNone/>
            </a:pPr>
            <a:r>
              <a:rPr lang="en-US" b="1" dirty="0"/>
              <a:t>yarn add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configuration instructs </a:t>
            </a:r>
            <a:r>
              <a:rPr lang="en-US" dirty="0" err="1"/>
              <a:t>Nodemon</a:t>
            </a:r>
            <a:r>
              <a:rPr lang="en-US" dirty="0"/>
              <a:t> to monitor server files for updates and, on update, to build the files again, then restart the server so that the changes are immediately available.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BE94-535D-C923-2FFB-169A95D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107F-8546-DC4C-4378-DB3AA723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885C-F004-82DE-1763-569CD8B7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2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0EAC-08B6-984F-F3A7-0263054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BF61-01AB-1E16-ACD0-DAA6EE75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integrate Express, Node, and MongoDB in order to run a completely configured server before we start implementing user-specific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304E-6F32-9E99-F862-51AF0F5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15EA-EFDE-E6D0-69E6-59A6CEF7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6667-F165-BE36-3AEA-86FF62CB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42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3EE2-1209-B615-036E-3A32BD4C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5695-95B3-FDF0-025F-2DA0DC86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Express, we will install it and then add and configure it in the server/express.js file.</a:t>
            </a:r>
          </a:p>
          <a:p>
            <a:r>
              <a:rPr lang="en-US" dirty="0"/>
              <a:t>From the command line, run the following command to install the express module and to have the </a:t>
            </a:r>
            <a:r>
              <a:rPr lang="en-US" dirty="0" err="1"/>
              <a:t>package.json</a:t>
            </a:r>
            <a:r>
              <a:rPr lang="en-US" dirty="0"/>
              <a:t> file automatically updated:</a:t>
            </a:r>
          </a:p>
          <a:p>
            <a:r>
              <a:rPr lang="en-US" dirty="0"/>
              <a:t>In the server side cd server run the following command:</a:t>
            </a:r>
          </a:p>
          <a:p>
            <a:pPr marL="0" indent="0">
              <a:buNone/>
            </a:pPr>
            <a:r>
              <a:rPr lang="en-US" b="1" dirty="0"/>
              <a:t>yarn add express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Express has been installed, we can import it into the express.js file, </a:t>
            </a:r>
          </a:p>
          <a:p>
            <a:r>
              <a:rPr lang="en-US" dirty="0"/>
              <a:t>configure it as required, and make it available to the rest of the app.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7B3C-C840-6145-216B-02F54F4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5030-3057-F013-E840-570AE503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7E87-A5F7-EFB2-EE66-7256B16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19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4679-77D6-C018-D198-A533A9D6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A19B-42EE-9ADB-0301-18D8094E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49" y="987425"/>
            <a:ext cx="8077200" cy="5257800"/>
          </a:xfrm>
        </p:spPr>
        <p:txBody>
          <a:bodyPr/>
          <a:lstStyle/>
          <a:p>
            <a:r>
              <a:rPr lang="en-US" dirty="0"/>
              <a:t>Creating the express.js file in the server folder  </a:t>
            </a:r>
          </a:p>
          <a:p>
            <a:r>
              <a:rPr lang="en-US" dirty="0" err="1"/>
              <a:t>mern_skeleton</a:t>
            </a:r>
            <a:r>
              <a:rPr lang="en-US" dirty="0"/>
              <a:t>/server/express.js: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import express from 'express’ </a:t>
            </a:r>
          </a:p>
          <a:p>
            <a:pPr marL="0" indent="0">
              <a:buNone/>
            </a:pPr>
            <a:r>
              <a:rPr lang="en-US" dirty="0"/>
              <a:t>    const app = express()</a:t>
            </a:r>
          </a:p>
          <a:p>
            <a:pPr marL="0" indent="0">
              <a:buNone/>
            </a:pPr>
            <a:r>
              <a:rPr lang="en-US" dirty="0"/>
              <a:t>   /*... configure express ... */ </a:t>
            </a:r>
          </a:p>
          <a:p>
            <a:pPr marL="0" indent="0">
              <a:buNone/>
            </a:pPr>
            <a:r>
              <a:rPr lang="en-US" dirty="0"/>
              <a:t>   export default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F633-AE1C-44A5-A1F9-013B5E23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4161-AB42-4DF1-DBBC-05949BBC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E4CE-07C9-B6B9-67D2-D99F74E7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97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2F87-5B55-E197-A1C7-D50649F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4D9D-369C-AE48-8584-DCE6801A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To handle HTTP requests and serve responses properly, we will use the following modules to configure Express: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body-parser: Request body-parsing middleware to handle the complexities of parsing </a:t>
            </a:r>
            <a:r>
              <a:rPr lang="en-US" sz="2300" dirty="0" err="1"/>
              <a:t>streamable</a:t>
            </a:r>
            <a:r>
              <a:rPr lang="en-US" sz="2300" dirty="0"/>
              <a:t> request objects so that we can simplify browser-server communication by exchanging JSON in the request body. To install the module, run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b="1" dirty="0"/>
              <a:t>yarn add body-parser 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In the server side (cd server). Then, configure the Express app with </a:t>
            </a:r>
            <a:r>
              <a:rPr lang="en-US" sz="2300" dirty="0" err="1"/>
              <a:t>bodyParser.json</a:t>
            </a:r>
            <a:r>
              <a:rPr lang="en-US" sz="2300" dirty="0"/>
              <a:t>() and </a:t>
            </a:r>
            <a:r>
              <a:rPr lang="en-US" sz="2300" dirty="0" err="1"/>
              <a:t>bodyParser.urlencoded</a:t>
            </a:r>
            <a:r>
              <a:rPr lang="en-US" sz="2300" dirty="0"/>
              <a:t>({ extended: true }).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0005-E2F9-9789-E98C-5A479A37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9311-637C-01F4-6D07-C24BD5B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892C-9711-F2EA-54C9-88E4976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12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286E-0188-8A38-BEE3-76550C4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BD89-0104-9ECF-73C5-DDA8D15B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cookie-parser: Cookie parsing middleware to parse and set cookies in request objects. To install the cookie-parser module,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yarn add cookie-parser </a:t>
            </a:r>
          </a:p>
          <a:p>
            <a:pPr marL="0" indent="0">
              <a:buNone/>
            </a:pPr>
            <a:r>
              <a:rPr lang="en-US" dirty="0"/>
              <a:t>from the server side (cd server) command line.</a:t>
            </a:r>
          </a:p>
          <a:p>
            <a:r>
              <a:rPr lang="en-US" dirty="0"/>
              <a:t>compression: Compression middleware that will attempt to compress response bodies for all requests that traverse through the middleware. To install the compression module, run </a:t>
            </a:r>
          </a:p>
          <a:p>
            <a:pPr marL="0" indent="0">
              <a:buNone/>
            </a:pPr>
            <a:r>
              <a:rPr lang="en-US" b="1" dirty="0"/>
              <a:t>yarn add compression </a:t>
            </a:r>
          </a:p>
          <a:p>
            <a:pPr marL="0" indent="0">
              <a:buNone/>
            </a:pPr>
            <a:r>
              <a:rPr lang="en-US" dirty="0"/>
              <a:t>from the server side (cd server) command 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BA79-D89F-5A8E-C9E7-2A39B341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75A5-374C-E4CE-19FC-B5E30013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A9FD-EEC5-27D3-E229-ACA46DB9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95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71B-B600-165F-0EBB-1D27B033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6A6-01B0-0993-5A88-60CC65F1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helmet: Collection of middleware functions to help secure Express apps by setting various HTTP headers/ To install the helmet module, run </a:t>
            </a:r>
          </a:p>
          <a:p>
            <a:pPr marL="0" indent="0">
              <a:buNone/>
            </a:pPr>
            <a:r>
              <a:rPr lang="en-US" b="1" dirty="0"/>
              <a:t>yarn add helmet </a:t>
            </a:r>
          </a:p>
          <a:p>
            <a:pPr marL="0" indent="0">
              <a:buNone/>
            </a:pPr>
            <a:r>
              <a:rPr lang="en-US" dirty="0"/>
              <a:t>from the server side (cd server) command line.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cors</a:t>
            </a:r>
            <a:r>
              <a:rPr lang="en-US" dirty="0"/>
              <a:t>: Middleware to enable cross-origin resource sharing (CORS). To install the </a:t>
            </a:r>
            <a:r>
              <a:rPr lang="en-US" dirty="0" err="1"/>
              <a:t>cors</a:t>
            </a:r>
            <a:r>
              <a:rPr lang="en-US" dirty="0"/>
              <a:t> module, run </a:t>
            </a:r>
          </a:p>
          <a:p>
            <a:pPr marL="0" indent="0">
              <a:buNone/>
            </a:pPr>
            <a:r>
              <a:rPr lang="en-US" b="1" dirty="0"/>
              <a:t>yarn add </a:t>
            </a:r>
            <a:r>
              <a:rPr lang="en-US" b="1" dirty="0" err="1"/>
              <a:t>cors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from the server side (cd server) command line.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14D7-C503-871F-AF78-FCDB8184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1FF6-DE2D-3E2C-A36A-6B5B9795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BC2A-C4D0-A11F-1FC9-5A70C051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6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2670-C545-1775-1339-4CF11268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1DFD-116B-0D09-05CB-72B15784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preceding modules have been installed, </a:t>
            </a:r>
          </a:p>
          <a:p>
            <a:r>
              <a:rPr lang="en-US" dirty="0"/>
              <a:t>Update express.js to import these modules </a:t>
            </a:r>
          </a:p>
          <a:p>
            <a:r>
              <a:rPr lang="en-US" dirty="0"/>
              <a:t>Configure the Express app before exporting it for use in </a:t>
            </a:r>
          </a:p>
          <a:p>
            <a:pPr marL="0" indent="0">
              <a:buNone/>
            </a:pPr>
            <a:r>
              <a:rPr lang="en-US" dirty="0"/>
              <a:t>the rest of the server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C585-D1FF-A7D9-BE96-7FCE8D86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A636-0C71-9928-560A-75EADB82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BE2A-4E8C-356C-066F-3DA41949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47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66C4-B258-F7B3-2861-FA85CCF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B553-28FD-A07C-2751-D98C4A9D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updated </a:t>
            </a:r>
            <a:r>
              <a:rPr lang="en-US" dirty="0" err="1"/>
              <a:t>mern</a:t>
            </a:r>
            <a:r>
              <a:rPr lang="en-US" dirty="0"/>
              <a:t>-skeleton/server/express.js code should be as follows:</a:t>
            </a:r>
          </a:p>
          <a:p>
            <a:pPr marL="0" indent="0">
              <a:buNone/>
            </a:pPr>
            <a:r>
              <a:rPr lang="en-US" sz="1700" dirty="0"/>
              <a:t>import express from 'express'</a:t>
            </a:r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bodyParser</a:t>
            </a:r>
            <a:r>
              <a:rPr lang="en-US" sz="1700" dirty="0"/>
              <a:t> from 'body-parser'</a:t>
            </a:r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cookieParser</a:t>
            </a:r>
            <a:r>
              <a:rPr lang="en-US" sz="1700" dirty="0"/>
              <a:t> from 'cookie-parser'</a:t>
            </a:r>
          </a:p>
          <a:p>
            <a:pPr marL="0" indent="0">
              <a:buNone/>
            </a:pPr>
            <a:r>
              <a:rPr lang="en-US" sz="1700" dirty="0"/>
              <a:t>import compress from 'compression'</a:t>
            </a:r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cors</a:t>
            </a:r>
            <a:r>
              <a:rPr lang="en-US" sz="1700" dirty="0"/>
              <a:t> from '</a:t>
            </a:r>
            <a:r>
              <a:rPr lang="en-US" sz="1700" dirty="0" err="1"/>
              <a:t>cors</a:t>
            </a:r>
            <a:r>
              <a:rPr lang="en-US" sz="1700" dirty="0"/>
              <a:t>'</a:t>
            </a:r>
          </a:p>
          <a:p>
            <a:pPr marL="0" indent="0">
              <a:buNone/>
            </a:pPr>
            <a:r>
              <a:rPr lang="en-US" sz="1700" dirty="0"/>
              <a:t>import helmet from 'helmet'</a:t>
            </a:r>
          </a:p>
          <a:p>
            <a:pPr marL="0" indent="0">
              <a:buNone/>
            </a:pPr>
            <a:r>
              <a:rPr lang="en-US" sz="1700" dirty="0"/>
              <a:t>const app = express()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bodyParser.json</a:t>
            </a:r>
            <a:r>
              <a:rPr lang="en-US" sz="1700" dirty="0"/>
              <a:t>())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bodyParser.urlencoded</a:t>
            </a:r>
            <a:r>
              <a:rPr lang="en-US" sz="1700" dirty="0"/>
              <a:t>({ extended: true }))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cookieParser</a:t>
            </a:r>
            <a:r>
              <a:rPr lang="en-US" sz="1700" dirty="0"/>
              <a:t>())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(compress())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(helmet())</a:t>
            </a:r>
          </a:p>
          <a:p>
            <a:pPr marL="0" indent="0">
              <a:buNone/>
            </a:pPr>
            <a:r>
              <a:rPr lang="en-US" sz="1700" dirty="0" err="1"/>
              <a:t>app.use</a:t>
            </a:r>
            <a:r>
              <a:rPr lang="en-US" sz="1700" dirty="0"/>
              <a:t>(</a:t>
            </a:r>
            <a:r>
              <a:rPr lang="en-US" sz="1700" dirty="0" err="1"/>
              <a:t>cors</a:t>
            </a:r>
            <a:r>
              <a:rPr lang="en-US" sz="1700" dirty="0"/>
              <a:t>())</a:t>
            </a:r>
          </a:p>
          <a:p>
            <a:pPr marL="0" indent="0">
              <a:buNone/>
            </a:pPr>
            <a:r>
              <a:rPr lang="en-US" sz="1700" dirty="0"/>
              <a:t>export default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E1DF-4868-BC4C-5862-F81B56C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8FE4-0A1E-0824-617E-BF5D44E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ED24-0BCB-D3E4-3266-545BD969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15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68CA-DC2E-A11C-5788-31CF699A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and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48BA-712F-344F-799D-C32EC5AE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00" dirty="0"/>
              <a:t>| </a:t>
            </a:r>
            <a:r>
              <a:rPr lang="en-US" sz="1300" dirty="0" err="1"/>
              <a:t>mern_skeleton</a:t>
            </a:r>
            <a:r>
              <a:rPr lang="en-US" sz="1300" dirty="0"/>
              <a:t>/</a:t>
            </a:r>
          </a:p>
          <a:p>
            <a:r>
              <a:rPr lang="en-US" sz="1300" dirty="0"/>
              <a:t>| -- config/</a:t>
            </a:r>
          </a:p>
          <a:p>
            <a:r>
              <a:rPr lang="en-US" sz="1300" dirty="0"/>
              <a:t>| --- config.js</a:t>
            </a:r>
          </a:p>
          <a:p>
            <a:r>
              <a:rPr lang="en-US" sz="1300" dirty="0"/>
              <a:t>| -- server/</a:t>
            </a:r>
          </a:p>
          <a:p>
            <a:r>
              <a:rPr lang="en-US" sz="1300" dirty="0"/>
              <a:t>| --- controllers/</a:t>
            </a:r>
          </a:p>
          <a:p>
            <a:r>
              <a:rPr lang="en-US" sz="1300" dirty="0"/>
              <a:t>| ---- auth.controller.js </a:t>
            </a:r>
          </a:p>
          <a:p>
            <a:r>
              <a:rPr lang="en-US" sz="1300" dirty="0"/>
              <a:t>| ---- user.controller.js</a:t>
            </a:r>
          </a:p>
          <a:p>
            <a:r>
              <a:rPr lang="en-US" sz="1300" dirty="0"/>
              <a:t>| --- helpers/</a:t>
            </a:r>
          </a:p>
          <a:p>
            <a:r>
              <a:rPr lang="en-US" sz="1300" dirty="0"/>
              <a:t>| ---- dbErrorHandler.js </a:t>
            </a:r>
          </a:p>
          <a:p>
            <a:r>
              <a:rPr lang="en-US" sz="1300" dirty="0"/>
              <a:t>| --- models/</a:t>
            </a:r>
          </a:p>
          <a:p>
            <a:r>
              <a:rPr lang="en-US" sz="1300" dirty="0"/>
              <a:t>| ---- user.model.js </a:t>
            </a:r>
          </a:p>
          <a:p>
            <a:r>
              <a:rPr lang="en-US" sz="1300" dirty="0"/>
              <a:t>| --- routes/</a:t>
            </a:r>
          </a:p>
          <a:p>
            <a:r>
              <a:rPr lang="en-US" sz="1300" dirty="0"/>
              <a:t>| ---- auth.routes.js </a:t>
            </a:r>
          </a:p>
          <a:p>
            <a:r>
              <a:rPr lang="en-US" sz="1300" dirty="0"/>
              <a:t>| ---- user.routes.js</a:t>
            </a:r>
          </a:p>
          <a:p>
            <a:r>
              <a:rPr lang="en-US" sz="1300" dirty="0"/>
              <a:t>| --- express.js </a:t>
            </a:r>
          </a:p>
          <a:p>
            <a:r>
              <a:rPr lang="en-US" sz="1300" dirty="0"/>
              <a:t>| --- server.js</a:t>
            </a:r>
          </a:p>
          <a:p>
            <a:r>
              <a:rPr lang="en-US" sz="1300" dirty="0"/>
              <a:t>| -- .</a:t>
            </a:r>
            <a:r>
              <a:rPr lang="en-US" sz="1300" dirty="0" err="1"/>
              <a:t>babelrc</a:t>
            </a:r>
            <a:endParaRPr lang="en-US" sz="1300" dirty="0"/>
          </a:p>
          <a:p>
            <a:r>
              <a:rPr lang="en-US" sz="1300" dirty="0"/>
              <a:t>| -- </a:t>
            </a:r>
            <a:r>
              <a:rPr lang="en-US" sz="1300" dirty="0" err="1"/>
              <a:t>nodemon.json</a:t>
            </a:r>
            <a:r>
              <a:rPr lang="en-US" sz="1300" dirty="0"/>
              <a:t> </a:t>
            </a:r>
          </a:p>
          <a:p>
            <a:r>
              <a:rPr lang="en-US" sz="1300" dirty="0"/>
              <a:t>| -- </a:t>
            </a:r>
            <a:r>
              <a:rPr lang="en-US" sz="1300" dirty="0" err="1"/>
              <a:t>package.json</a:t>
            </a:r>
            <a:r>
              <a:rPr lang="en-US" sz="1300" dirty="0"/>
              <a:t> </a:t>
            </a:r>
          </a:p>
          <a:p>
            <a:r>
              <a:rPr lang="en-US" sz="1300" dirty="0"/>
              <a:t>| -- template.js</a:t>
            </a:r>
          </a:p>
          <a:p>
            <a:r>
              <a:rPr lang="en-US" sz="1300" dirty="0"/>
              <a:t>| -- webpack.config.server.js </a:t>
            </a:r>
          </a:p>
          <a:p>
            <a:r>
              <a:rPr lang="en-US" sz="1300" dirty="0"/>
              <a:t>| -- </a:t>
            </a:r>
            <a:r>
              <a:rPr lang="en-US" sz="1300" dirty="0" err="1"/>
              <a:t>yarn.lock</a:t>
            </a:r>
            <a:endParaRPr lang="en-US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BD13-5E1D-7B5D-E861-0C350781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AB78-C169-CA88-AD12-5733E059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A460-418D-42FD-9859-0C20E67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141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278C-CF57-9043-C43E-036D32B5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Express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0806-134D-E024-B28B-F378C5CE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 app can now accept and process information from incoming HTTP requests, for which we first need to start a server using this app.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463C-D69D-2894-84B2-BBD31546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5D78-4FCD-107E-7C28-53E9722C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D1A3-A21E-D5BD-649D-1344FE7E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610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3023-288A-C95D-90A5-ED92DEF9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9D76-02FC-3DE6-AB4B-470DA41E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410200"/>
          </a:xfrm>
        </p:spPr>
        <p:txBody>
          <a:bodyPr/>
          <a:lstStyle/>
          <a:p>
            <a:r>
              <a:rPr lang="en-US" dirty="0"/>
              <a:t>With the Express app configured to accept HTTP requests, we can go ahead and use it to implement a server that can listen for incoming requests.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</a:t>
            </a:r>
            <a:r>
              <a:rPr lang="en-US" dirty="0" err="1"/>
              <a:t>mern</a:t>
            </a:r>
            <a:r>
              <a:rPr lang="en-US" dirty="0"/>
              <a:t>-skeleton/server/server.js file, add the following code to implement the server</a:t>
            </a:r>
          </a:p>
          <a:p>
            <a:endParaRPr lang="en-US" dirty="0"/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config from './../config/config' 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app from './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express'</a:t>
            </a:r>
            <a:endParaRPr lang="en-US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("/", (req, res) =&gt; {</a:t>
            </a:r>
          </a:p>
          <a:p>
            <a:b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 message: "Welcome to User application." });</a:t>
            </a:r>
          </a:p>
          <a:p>
            <a:b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config.port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(err) =&gt; { 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(err) {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console.log(err) 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console.info('Server started on port %s.',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config.port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24C83-9CD0-F232-213F-0E6F5E1B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F3DA-944C-9350-3653-897D0471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C16F-E34C-D74F-4B38-946DBB5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983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0F0-9577-C136-57C0-3FE105A8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2C30-1766-1A55-F25E-CE53C3AE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in the </a:t>
            </a:r>
            <a:r>
              <a:rPr lang="en-US" dirty="0" err="1"/>
              <a:t>package.json</a:t>
            </a:r>
            <a:r>
              <a:rPr lang="en-US" dirty="0"/>
              <a:t> file the entry point to our application is index.js file, we will have to create the index.js file and configure the port number for our server.</a:t>
            </a:r>
          </a:p>
          <a:p>
            <a:endParaRPr lang="en-US" dirty="0"/>
          </a:p>
          <a:p>
            <a:r>
              <a:rPr lang="en-US" dirty="0" err="1"/>
              <a:t>mern_skeleton</a:t>
            </a:r>
            <a:r>
              <a:rPr lang="en-US" dirty="0"/>
              <a:t>/server/index.js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const express = require('express');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const app = express();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const port = 3000;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// Add your server routes and middleware here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// For example: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app.get</a:t>
            </a:r>
            <a:r>
              <a:rPr lang="en-US" sz="1000" dirty="0">
                <a:solidFill>
                  <a:schemeClr val="tx1"/>
                </a:solidFill>
              </a:rPr>
              <a:t>('/', (req, res) =&gt;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res.send</a:t>
            </a:r>
            <a:r>
              <a:rPr lang="en-US" sz="1000" dirty="0">
                <a:solidFill>
                  <a:schemeClr val="tx1"/>
                </a:solidFill>
              </a:rPr>
              <a:t>('Hello, world!');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});</a:t>
            </a: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000" dirty="0" err="1">
                <a:solidFill>
                  <a:schemeClr val="tx1"/>
                </a:solidFill>
              </a:rPr>
              <a:t>app.listen</a:t>
            </a:r>
            <a:r>
              <a:rPr lang="en-US" sz="1000" dirty="0">
                <a:solidFill>
                  <a:schemeClr val="tx1"/>
                </a:solidFill>
              </a:rPr>
              <a:t>(port, () =&gt;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  console.log(`Server is running on port ${port}`);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A7F4-6EE9-0656-CD9F-2C1336A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3044-52BE-17EA-13EF-66D38B23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16B5-05BD-390B-3720-7E91429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677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50A-6598-7021-9FCF-067753DA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40E2-4908-AD48-FCBD-2A64ED10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10" y="914400"/>
            <a:ext cx="8040189" cy="5257800"/>
          </a:xfrm>
        </p:spPr>
        <p:txBody>
          <a:bodyPr/>
          <a:lstStyle/>
          <a:p>
            <a:r>
              <a:rPr lang="en-US" dirty="0"/>
              <a:t>First, we import the config variables to set the port number that the server will listen on and then import the configured Express app to start the server. </a:t>
            </a:r>
          </a:p>
          <a:p>
            <a:r>
              <a:rPr lang="en-US" dirty="0"/>
              <a:t>To get this code running and continue development, we can run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yarn development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 server. If the code has no errors, the server should start running with </a:t>
            </a:r>
            <a:r>
              <a:rPr lang="en-US" dirty="0" err="1"/>
              <a:t>Nodemon</a:t>
            </a:r>
            <a:r>
              <a:rPr lang="en-US" dirty="0"/>
              <a:t> monitoring for code changes. </a:t>
            </a:r>
          </a:p>
          <a:p>
            <a:r>
              <a:rPr lang="en-US" dirty="0"/>
              <a:t>Next, we will update this server code to integrate the database connection.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9E3D-1B24-EE28-2D20-37C4A21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41E3-0C32-1567-6C6C-F86D034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AFDD-3ED0-9305-0F74-7AB58CAB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615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9C68-0B42-CB20-F626-4469F558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the console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8F0723-891C-104B-972C-DBE34446D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73053"/>
            <a:ext cx="7696200" cy="3540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0D4C-B191-7DF5-DDF7-285F7D7A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955A-053B-8C71-1268-69F02C7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3F48-F996-3C41-7A7C-42C2E6EB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9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4B0B-AC0D-A9BB-077C-56C819B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the Browser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ECB365-77E4-640C-DA20-464700A65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752600"/>
            <a:ext cx="6781800" cy="28860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FF14-E610-32AA-F207-AEF96CCA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45E9-482D-1A26-EDC2-389AF00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B992-2153-C53E-0B63-9076C5A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6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1E4-053A-6A18-CF3A-87C1D604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and file structure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CFC1-FE16-7C40-61BD-DDC5A4D8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8000"/>
                </a:solidFill>
              </a:rPr>
              <a:t>the configuration files in the root directory and the backend-related code in the server folder.</a:t>
            </a:r>
          </a:p>
          <a:p>
            <a:r>
              <a:rPr lang="en-US" sz="2000" dirty="0">
                <a:solidFill>
                  <a:srgbClr val="008000"/>
                </a:solidFill>
              </a:rPr>
              <a:t>Create a folder called </a:t>
            </a:r>
            <a:r>
              <a:rPr lang="en-US" sz="2000" dirty="0" err="1">
                <a:solidFill>
                  <a:srgbClr val="008000"/>
                </a:solidFill>
              </a:rPr>
              <a:t>mern_Skeleton</a:t>
            </a:r>
            <a:r>
              <a:rPr lang="en-US" sz="2000" dirty="0">
                <a:solidFill>
                  <a:srgbClr val="008000"/>
                </a:solidFill>
              </a:rPr>
              <a:t> (you can give it any name)</a:t>
            </a:r>
          </a:p>
          <a:p>
            <a:r>
              <a:rPr lang="en-US" sz="2000" dirty="0">
                <a:solidFill>
                  <a:srgbClr val="008000"/>
                </a:solidFill>
              </a:rPr>
              <a:t>Open the folder in </a:t>
            </a:r>
            <a:r>
              <a:rPr lang="en-US" sz="2000" dirty="0" err="1">
                <a:solidFill>
                  <a:srgbClr val="008000"/>
                </a:solidFill>
              </a:rPr>
              <a:t>vscode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At the terminal</a:t>
            </a:r>
          </a:p>
          <a:p>
            <a:r>
              <a:rPr lang="en-US" sz="2000" dirty="0">
                <a:solidFill>
                  <a:srgbClr val="008000"/>
                </a:solidFill>
              </a:rPr>
              <a:t>Make a directory called server: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	</a:t>
            </a:r>
            <a:r>
              <a:rPr lang="en-US" sz="2000" dirty="0" err="1">
                <a:solidFill>
                  <a:srgbClr val="008000"/>
                </a:solidFill>
              </a:rPr>
              <a:t>mkdir</a:t>
            </a:r>
            <a:r>
              <a:rPr lang="en-US" sz="2000" dirty="0">
                <a:solidFill>
                  <a:srgbClr val="008000"/>
                </a:solidFill>
              </a:rPr>
              <a:t> server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Then change directory to server: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</a:rPr>
              <a:t>	cd server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 Within the server folder, we will divide the backend code into modules containing models, controllers, routes, helpers, and common server-side code.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This folder structure will be further expanded where we'll complete the skeleton application by adding a React frontend.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795-8A48-42E5-D577-84779936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1522-5BDE-3AE5-A75B-3CB545E5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2E0F-5DFE-524B-3A35-2A02508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5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5E43-80F1-84E2-D89F-ACADFD31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2296-3758-C7F9-730A-643EE35C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development environment is already set up, you can initialize the MERN project to start developing the backend.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we will initialize </a:t>
            </a:r>
            <a:r>
              <a:rPr lang="en-US" dirty="0" err="1"/>
              <a:t>package.json</a:t>
            </a:r>
            <a:r>
              <a:rPr lang="en-US" dirty="0"/>
              <a:t> in the project folder, configure and install any development dependencies, set configuration variables to be used in the code, and update </a:t>
            </a:r>
            <a:r>
              <a:rPr lang="en-US" dirty="0" err="1"/>
              <a:t>package.json</a:t>
            </a:r>
            <a:r>
              <a:rPr lang="en-US" dirty="0"/>
              <a:t> with run scripts to help develop and run the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B8AA-D806-FCD3-5DF6-C5A4968A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6925-141F-5D21-E18F-341AD354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551D-3B8D-3338-64DE-A6254AF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2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4CEA-773A-F8BD-888F-79A26DC7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F67E-25EB-1717-80C2-F2677B7A3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a </a:t>
            </a:r>
            <a:r>
              <a:rPr lang="en-US" dirty="0" err="1"/>
              <a:t>package.json</a:t>
            </a:r>
            <a:r>
              <a:rPr lang="en-US" dirty="0"/>
              <a:t> file to store meta information about the project, list module dependencies with version numbers, and to define run scripts. </a:t>
            </a:r>
          </a:p>
          <a:p>
            <a:r>
              <a:rPr lang="en-US" dirty="0"/>
              <a:t>To initialize a </a:t>
            </a:r>
            <a:r>
              <a:rPr lang="en-US" dirty="0" err="1"/>
              <a:t>package.json</a:t>
            </a:r>
            <a:r>
              <a:rPr lang="en-US" dirty="0"/>
              <a:t> file in the project folder, go to the project folder cd to the server folder and run the command </a:t>
            </a:r>
          </a:p>
          <a:p>
            <a:pPr marL="0" indent="0">
              <a:buNone/>
            </a:pPr>
            <a:r>
              <a:rPr lang="en-US" b="1" dirty="0"/>
              <a:t> yarn </a:t>
            </a:r>
            <a:r>
              <a:rPr lang="en-US" b="1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then follow the instructions to add the necessary details. </a:t>
            </a:r>
          </a:p>
          <a:p>
            <a:r>
              <a:rPr lang="en-US" dirty="0"/>
              <a:t>With </a:t>
            </a:r>
            <a:r>
              <a:rPr lang="en-US" dirty="0" err="1"/>
              <a:t>package.json</a:t>
            </a:r>
            <a:r>
              <a:rPr lang="en-US" dirty="0"/>
              <a:t> created, we can proceed with setup and development and update the file as more modules are required throughout code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4301-5690-9FFE-2B94-55E8849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E7F4-E8B4-5A2C-3AA8-9291EE01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45C2-A9B3-2124-CEA8-925BB5DC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22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38A8-4E44-2684-57F4-1AB3CE9D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r>
              <a:rPr lang="en-US" dirty="0"/>
              <a:t> contd.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C9DE4A-6976-6FA7-AE76-F231EB99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885340"/>
            <a:ext cx="7467600" cy="29325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7FFE-C7AE-4020-F8F4-97C53424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FA87-7942-8954-AF2E-935FCD7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3B35-6616-FBE9-FC10-93BF65E2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BFA118-49FA-E406-01C2-8ABC3C51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817907"/>
            <a:ext cx="7467600" cy="27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4C1A-B2B1-B470-5199-893BBF0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207C-1D03-47D9-F233-D250C3E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begin the development process and run the backend server code, we will configure and install Babel and </a:t>
            </a:r>
            <a:r>
              <a:rPr lang="en-US" dirty="0" err="1"/>
              <a:t>Nodemon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Babel</a:t>
            </a:r>
          </a:p>
          <a:p>
            <a:pPr marL="0" indent="0">
              <a:buNone/>
            </a:pPr>
            <a:r>
              <a:rPr lang="en-US" dirty="0"/>
              <a:t>Since we will be using ES6+ and the latest JS features in the backend code, we will install and configure Babel modules to convert ES6+ into older versions of JS so that it's compatible with the Node version being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we'll configure Babel in the .</a:t>
            </a:r>
            <a:r>
              <a:rPr lang="en-US" dirty="0" err="1"/>
              <a:t>babelrc</a:t>
            </a:r>
            <a:r>
              <a:rPr lang="en-US" dirty="0"/>
              <a:t> file with presets for the latest JS features and specify the current version of Node as the target environment.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D5B1-3AD8-93B6-779B-27BDA9EE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B4B09-AB3F-DCEB-AB45-6BD89DD3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186C-BD01-4FDD-159E-B604BD45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30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2453-05B6-AF88-05F1-A19DF9FE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381000"/>
          </a:xfrm>
        </p:spPr>
        <p:txBody>
          <a:bodyPr/>
          <a:lstStyle/>
          <a:p>
            <a:r>
              <a:rPr lang="en-US" dirty="0"/>
              <a:t>Babel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52B2-E706-111B-0634-3D520E46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8000"/>
                </a:solidFill>
              </a:rPr>
              <a:t>mern</a:t>
            </a:r>
            <a:r>
              <a:rPr lang="en-US" dirty="0">
                <a:solidFill>
                  <a:srgbClr val="008000"/>
                </a:solidFill>
              </a:rPr>
              <a:t>-skeleton/server/.</a:t>
            </a:r>
            <a:r>
              <a:rPr lang="en-US" dirty="0" err="1">
                <a:solidFill>
                  <a:srgbClr val="008000"/>
                </a:solidFill>
              </a:rPr>
              <a:t>babelrc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"presets": [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["@babel/preset-env",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"targets": 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"node": "current"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375D-5F90-6448-C125-AAFBBA95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A1B0-16EF-7AD3-2DA4-3EF47925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B19B-79B8-945A-D5EE-FE2686B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418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</TotalTime>
  <Words>2528</Words>
  <Application>Microsoft Office PowerPoint</Application>
  <PresentationFormat>On-screen Show (4:3)</PresentationFormat>
  <Paragraphs>394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Times New Roman</vt:lpstr>
      <vt:lpstr>Wingdings</vt:lpstr>
      <vt:lpstr>Default Design</vt:lpstr>
      <vt:lpstr>Web Application Development</vt:lpstr>
      <vt:lpstr>Folder and file structure </vt:lpstr>
      <vt:lpstr>Folder and file structure</vt:lpstr>
      <vt:lpstr>Folder and file structure contd.</vt:lpstr>
      <vt:lpstr>Initializing the project</vt:lpstr>
      <vt:lpstr>Adding package.json</vt:lpstr>
      <vt:lpstr>package.json contd.</vt:lpstr>
      <vt:lpstr>Development dependencies</vt:lpstr>
      <vt:lpstr>Babel </vt:lpstr>
      <vt:lpstr>Babel update</vt:lpstr>
      <vt:lpstr>Babel Contd.</vt:lpstr>
      <vt:lpstr>Babel Contd.</vt:lpstr>
      <vt:lpstr>Nodemon</vt:lpstr>
      <vt:lpstr>Nodemon</vt:lpstr>
      <vt:lpstr>Nodemon contd.</vt:lpstr>
      <vt:lpstr>Config variables</vt:lpstr>
      <vt:lpstr>Config variables</vt:lpstr>
      <vt:lpstr>Config variables contd.</vt:lpstr>
      <vt:lpstr>Running scripts</vt:lpstr>
      <vt:lpstr>Running scripts – update the package.json code as follows:</vt:lpstr>
      <vt:lpstr>Running scripts</vt:lpstr>
      <vt:lpstr>Preparing the server</vt:lpstr>
      <vt:lpstr>Configuring Express</vt:lpstr>
      <vt:lpstr>Configuring Express contd.</vt:lpstr>
      <vt:lpstr>Configuring Express contd.</vt:lpstr>
      <vt:lpstr>Configuring Express contd.</vt:lpstr>
      <vt:lpstr>Configuring Express contd.</vt:lpstr>
      <vt:lpstr>Configuring Express contd.</vt:lpstr>
      <vt:lpstr>Configuring Express contd.</vt:lpstr>
      <vt:lpstr>Configuring Express contd.</vt:lpstr>
      <vt:lpstr>Starting the server</vt:lpstr>
      <vt:lpstr>index.js</vt:lpstr>
      <vt:lpstr>Starting the server</vt:lpstr>
      <vt:lpstr>Output in the console</vt:lpstr>
      <vt:lpstr>Output in the Browser window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940</cp:revision>
  <dcterms:created xsi:type="dcterms:W3CDTF">2008-05-26T16:51:35Z</dcterms:created>
  <dcterms:modified xsi:type="dcterms:W3CDTF">2024-01-04T06:45:44Z</dcterms:modified>
</cp:coreProperties>
</file>