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5" r:id="rId3"/>
    <p:sldId id="336" r:id="rId4"/>
    <p:sldId id="337" r:id="rId5"/>
    <p:sldId id="338" r:id="rId6"/>
    <p:sldId id="339" r:id="rId7"/>
    <p:sldId id="342" r:id="rId8"/>
    <p:sldId id="367" r:id="rId9"/>
    <p:sldId id="368" r:id="rId10"/>
    <p:sldId id="369" r:id="rId11"/>
    <p:sldId id="343" r:id="rId12"/>
    <p:sldId id="344" r:id="rId13"/>
    <p:sldId id="366" r:id="rId14"/>
    <p:sldId id="345" r:id="rId15"/>
    <p:sldId id="346" r:id="rId16"/>
    <p:sldId id="347" r:id="rId17"/>
    <p:sldId id="348" r:id="rId18"/>
    <p:sldId id="351" r:id="rId19"/>
    <p:sldId id="353" r:id="rId20"/>
    <p:sldId id="354" r:id="rId21"/>
    <p:sldId id="355" r:id="rId22"/>
    <p:sldId id="356" r:id="rId23"/>
    <p:sldId id="357" r:id="rId24"/>
    <p:sldId id="365" r:id="rId25"/>
    <p:sldId id="361" r:id="rId26"/>
    <p:sldId id="362" r:id="rId27"/>
    <p:sldId id="363" r:id="rId28"/>
    <p:sldId id="350" r:id="rId29"/>
    <p:sldId id="358" r:id="rId30"/>
    <p:sldId id="359" r:id="rId31"/>
    <p:sldId id="36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0"/>
    <a:srgbClr val="3333FF"/>
    <a:srgbClr val="3333CC"/>
    <a:srgbClr val="008000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6/3/2024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517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753B-F755-55FE-D57C-5B8688AB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E3F5-FAAB-D28D-BECE-B5D77807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File Serving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Serves static files from the </a:t>
            </a: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Endpoint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Provides a simple JSON response at </a:t>
            </a: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/v1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Catch-All Route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Serves </a:t>
            </a: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all other routes, supporting single-page applications.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Initialization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Starts the server on a specified port, defaulting to </a:t>
            </a: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not set in the environment variables, and logs the server's address to the console.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6336-3CB5-8E58-7158-9E35B91C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9285-0303-0E11-F425-7B7BE4C3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3B97-0D14-B0B2-69F3-CEA16D4C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98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BB7D-2984-6EEF-D202-21AB476E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C53D-3950-B1CE-609E-A1305B3C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This will allow us to use our frontend in the backend. But we have a new problem: the static assets (images, videos, etc.). To solve it, we need to create a middleware to manage the assets. Run the following commands: from the root folder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i.e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from the terminal):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Open a new terminal</a:t>
            </a: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mkdir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server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touch server/assets-router.js</a:t>
            </a:r>
          </a:p>
          <a:p>
            <a:r>
              <a:rPr lang="en-US" b="1" u="sng" dirty="0">
                <a:solidFill>
                  <a:srgbClr val="292929"/>
                </a:solidFill>
                <a:latin typeface="source-code-pro"/>
              </a:rPr>
              <a:t>NOTE</a:t>
            </a:r>
            <a:r>
              <a:rPr lang="en-US" b="1" dirty="0">
                <a:solidFill>
                  <a:srgbClr val="292929"/>
                </a:solidFill>
                <a:latin typeface="source-code-pro"/>
              </a:rPr>
              <a:t>: If touch does not work for you, right click on the server folder and create the assets-router.js file.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A536E-4EDA-F6AC-784C-891A4DD7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BBF9-F560-1A73-36AB-9B57674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9BBF-378E-9D0E-9752-DA7AF245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15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57FB-4CDD-68CD-05B8-2CD8A61E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assets-router.js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BC16-07EC-9C70-19A4-4231148F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Write in the server/assets-router.js file: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express = require("express");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router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express.Router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imageRegex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/\/.+\.(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svg|png|jpg|png|jpeg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)$/; // You can add other image formats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videoRegex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/\/.+\.(mp4|ogv)$/</a:t>
            </a:r>
          </a:p>
          <a:p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imageRegex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(req, res) =&gt; {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const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req.path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res.redirect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(303, `http://localhost:3000/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}`);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videoRegex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(req, res) =&gt; {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const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req.path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res.redirect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(303, `http://localhost:3000/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}`);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router;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BE55-CEEC-F3A2-0E21-52DDE67B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7003F-AA22-848F-1CF1-D541C178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0F58-462C-9145-1ED1-6A87254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2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A5DB-980F-B9F3-F596-F5E2E81E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4A26-2EAE-524A-A26E-3695C688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DA6E-9B18-47EC-B36E-6FFA6A91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B5DF-9BB2-B4BA-507A-75CFAF5A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91BDF9-ECDD-E571-843D-D71B5A13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Express and create a router</a:t>
            </a:r>
            <a:r>
              <a:rPr lang="en-US" sz="16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express = require("express");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router = 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regex patterns for images and videos</a:t>
            </a:r>
            <a:r>
              <a:rPr lang="en-US" sz="16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fileRegexes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/\/.+\.(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svg|png|jpg|jpeg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)$/,  // Image formats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/\/.+\.(mp4|ogv)$/            // Video formats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Iterate over the regex patterns and create a route for each</a:t>
            </a:r>
            <a:r>
              <a:rPr lang="en-US" sz="16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fileRegexes.forEach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(regex =&gt; {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router.get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(regex, (req, res) =&gt; {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req.path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res.redirect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(303, `http://localhost:3000/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the router</a:t>
            </a:r>
            <a:r>
              <a:rPr lang="en-US" sz="16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5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sz="165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router;</a:t>
            </a:r>
            <a:endParaRPr lang="en-US" sz="16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08D-7021-4147-B2CC-85022E90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server.js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358C-320D-5F25-5572-C7B0EBAD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And add the following lines in the server.js file: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sz="1800" b="1" kern="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kern="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assetsRouter</a:t>
            </a:r>
            <a:r>
              <a:rPr lang="en-US" sz="1800" kern="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kern="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sz="1800" kern="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("./server/assets-router");</a:t>
            </a:r>
            <a:r>
              <a:rPr lang="en-US" sz="1800" kern="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800" kern="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sz="1800" kern="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kern="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800" kern="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assetsRouter</a:t>
            </a:r>
            <a:r>
              <a:rPr lang="en-US" sz="1800" kern="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CA2A0-6EC0-E78B-4CC1-AFF26E2D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5B6B-F343-0A6B-E316-9BB276B7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EBB1-A14E-49EF-A5FA-BF76F0F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7BF3-E063-E656-C44D-EFFB8A5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server.js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A4F6-4193-6A68-243C-300F1409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express = require("express");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path = require("path");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app = express();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assetsRouter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require("./server/assets-router");</a:t>
            </a:r>
          </a:p>
          <a:p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app.use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("/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", 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assetsRouter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("/",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express.static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path.join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"public")));</a:t>
            </a:r>
          </a:p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/v1", (req, res) =&gt; 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project: "React and Express Boilerplate",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from: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Vanaldito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("/*", (_req, res) =&gt; 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res.sendFile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path.join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"public", "index.html"));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{ PORT = 5000 } =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process.env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(PORT, () =&gt; 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console.log(`  App running in port ${PORT}`);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console.log(`  &gt; Local: \x1b[36mhttp://localhost:\x1b[1m${PORT}/\x1b[0m`);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5399-FB5D-FBA7-BB4C-ABA3EB55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F38E-1DF6-DC1B-9BD5-FE98C4DC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E54C-DA5C-7062-8D5E-049C9438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0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CC3A-3C0D-FCD1-78CA-2A0850A2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Nodemon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and Concurrently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C011-ECF3-4D07-560E-89D19262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Install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nodemon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for live reloading of the server in the root folder and client folder: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yarn add --dev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nodemon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or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--save-dev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nodemon</a:t>
            </a: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code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Install concurrently globally to run commands simultaneously both in the root folder and client folder: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yarn add global concurrently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or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-g concurrently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70B4-EC5F-195A-FC5C-CF3CB2EB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7055-6A91-C7A1-F556-EDFBC143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95DF-F318-A8C9-8593-C7B24E4F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00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0381-C351-6A6A-37EA-B8354CA7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Running the app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A17C-86A2-6003-DEC9-A79D8167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Add the next script in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package.json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file: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292929"/>
                </a:solidFill>
                <a:effectLst/>
                <a:latin typeface="source-code-pro"/>
              </a:rPr>
              <a:t>"dev": "</a:t>
            </a:r>
            <a:r>
              <a:rPr lang="fr-FR" b="0" i="0" dirty="0" err="1">
                <a:solidFill>
                  <a:srgbClr val="292929"/>
                </a:solidFill>
                <a:effectLst/>
                <a:latin typeface="source-code-pro"/>
              </a:rPr>
              <a:t>concurrently</a:t>
            </a:r>
            <a:r>
              <a:rPr lang="fr-FR" b="0" i="0" dirty="0">
                <a:solidFill>
                  <a:srgbClr val="292929"/>
                </a:solidFill>
                <a:effectLst/>
                <a:latin typeface="source-code-pro"/>
              </a:rPr>
              <a:t> 'vite' '</a:t>
            </a:r>
            <a:r>
              <a:rPr lang="fr-FR" b="0" i="0" dirty="0" err="1">
                <a:solidFill>
                  <a:srgbClr val="292929"/>
                </a:solidFill>
                <a:effectLst/>
                <a:latin typeface="source-code-pro"/>
              </a:rPr>
              <a:t>nodemon</a:t>
            </a:r>
            <a:r>
              <a:rPr lang="fr-FR" b="0" i="0" dirty="0">
                <a:solidFill>
                  <a:srgbClr val="292929"/>
                </a:solidFill>
                <a:effectLst/>
                <a:latin typeface="source-code-pro"/>
              </a:rPr>
              <a:t> server.js’”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292C-ABC1-0CD6-C895-3E9A85D2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61C4-A9CA-D273-C10F-30B311C5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31EC-6790-5FE9-4022-A6F9A31A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86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AE87-82DF-95EA-4163-9E01659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vite</a:t>
            </a:r>
            <a:r>
              <a:rPr lang="en-US" dirty="0"/>
              <a:t> globally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EC7E-8070-D07B-BF5C-44EA457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Run, </a:t>
            </a:r>
            <a:r>
              <a:rPr lang="en-US" b="1" dirty="0"/>
              <a:t>yarn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in the root folder to create the </a:t>
            </a:r>
            <a:r>
              <a:rPr lang="en-US" dirty="0" err="1"/>
              <a:t>package.json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mern_skeleton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chemeClr val="tx1"/>
              </a:solidFill>
              <a:effectLst/>
              <a:latin typeface="Söhne Mono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DDED9-F018-4DA7-16D5-F8CCBCD3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3170-6EE0-21FC-869B-066788E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DC94-CADD-DBF6-C1CA-C18AEBFB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D6924-0B2C-AC8D-04CA-3F6FEDAB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8" y="2346884"/>
            <a:ext cx="7335964" cy="2164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CDAF8-0D91-4F1B-C078-A0B2B74C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18" y="4511115"/>
            <a:ext cx="5877782" cy="13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7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97FF-B8CF-D9D2-9D27-12B8A8C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26FD-AE2A-6C1B-7F65-6C3FBA0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in the root folder </a:t>
            </a:r>
            <a:r>
              <a:rPr lang="en-US" dirty="0" err="1"/>
              <a:t>i.e</a:t>
            </a:r>
            <a:r>
              <a:rPr lang="en-US" dirty="0"/>
              <a:t>, </a:t>
            </a:r>
            <a:r>
              <a:rPr lang="en-US" dirty="0" err="1"/>
              <a:t>mern_skeleton</a:t>
            </a:r>
            <a:endParaRPr lang="en-US" dirty="0"/>
          </a:p>
          <a:p>
            <a:r>
              <a:rPr lang="en-US" dirty="0"/>
              <a:t>yarn global add </a:t>
            </a:r>
            <a:r>
              <a:rPr lang="en-US" dirty="0" err="1"/>
              <a:t>vite</a:t>
            </a:r>
            <a:endParaRPr lang="en-US" dirty="0"/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 Mono"/>
              </a:rPr>
              <a:t>yarn add concurrently --dev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Once the installation is complete, update your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"dev"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script in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package.json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file to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concurrently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öhne Mono"/>
              </a:rPr>
              <a:t>"dev": "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 Mono"/>
              </a:rPr>
              <a:t>concurrently</a:t>
            </a:r>
            <a:r>
              <a:rPr lang="fr-FR" b="0" i="0" dirty="0">
                <a:solidFill>
                  <a:schemeClr val="tx1"/>
                </a:solidFill>
                <a:effectLst/>
                <a:latin typeface="Söhne Mono"/>
              </a:rPr>
              <a:t> 'vite'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 Mono"/>
              </a:rPr>
              <a:t>nodemon</a:t>
            </a:r>
            <a:r>
              <a:rPr lang="fr-FR" b="0" i="0" dirty="0">
                <a:solidFill>
                  <a:schemeClr val="tx1"/>
                </a:solidFill>
                <a:effectLst/>
                <a:latin typeface="Söhne Mono"/>
              </a:rPr>
              <a:t> server.js’ »</a:t>
            </a:r>
          </a:p>
          <a:p>
            <a:endParaRPr lang="fr-FR" dirty="0">
              <a:solidFill>
                <a:schemeClr val="tx1"/>
              </a:solidFill>
              <a:latin typeface="Söhne Mon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9C09-22D7-C832-03AD-35E26ECF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150D-7418-AEDA-78B3-CEF60F4E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F854-5A1F-5B98-8190-259D4B38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97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FEBC-EBBC-5102-E2F3-07EA74E3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Creating a new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Vite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app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664C-76D4-E04A-A8B2-33CD83BF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Create a folder call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mern_skeleton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For this, you need to have installed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or yarn.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Open your terminal and write the following command: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yarn create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vite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app-name --template react # For yarn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create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vite@latest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app-name --template react # For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In this case my app-name is client, so I will have: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yarn create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vite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client --template react # For yarn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create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vite@latest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client --template react # For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0D1C-38DC-3C70-A3C8-A0B99D95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6DE2-000A-EFA3-1ECA-4B1710CF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BD22-E281-2152-C587-67E582B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238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E5A-E0D2-068C-315E-601D32C6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Updated the </a:t>
            </a:r>
            <a:r>
              <a:rPr lang="en-US" dirty="0" err="1"/>
              <a:t>package.json</a:t>
            </a:r>
            <a:r>
              <a:rPr lang="en-US" dirty="0"/>
              <a:t> in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9A9-0E67-2BBE-64A3-8727B671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"name": "client",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"private": true,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"version": "0.0.0",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"type": "module",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"scripts": {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"dev": "concurrently '</a:t>
            </a:r>
            <a:r>
              <a:rPr lang="en-US" sz="10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vite</a:t>
            </a:r>
            <a:r>
              <a:rPr lang="en-US" sz="10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\"</a:t>
            </a:r>
            <a:r>
              <a:rPr lang="en-US" sz="10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nodemon</a:t>
            </a:r>
            <a:r>
              <a:rPr lang="en-US" sz="10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../server.js\"",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"build":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build",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"lint":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js,jsx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--report-unused-disable-directives --max-warnings 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"preview":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preview"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"dependencies": {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"global": "^4.4.0",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"react": "^18.2.0",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"react-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"^18.2.0"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"@types/react": "^18.0.37",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"@types/react-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"^18.0.11",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"@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vitejs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/plugin-react": "^4.0.0",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"concurrently": "^8.2.0",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"^8.38.0",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-plugin-react": "^7.32.2",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-plugin-react-hooks": "^4.6.0",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-plugin-react-refresh": "^0.3.4",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nodemon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"^2.0.22",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"^4.3.9"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C2A3-8DA6-1130-3496-3E156DC2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6241-10B1-8526-7A16-ED71E3A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5454-B8D7-FA1C-E932-19B36B5E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55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2654-D70C-7F78-DAD4-EAB5412E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Package.json</a:t>
            </a:r>
            <a:r>
              <a:rPr lang="en-US" dirty="0"/>
              <a:t>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7507-5351-63CE-6928-440C3892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"name":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mern_skeleton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"version": "1.0.0",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"main": "index.js",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"author": "Blessing",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"license": "MIT",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"concurrently": "^8.2.0",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"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nodemon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": "^2.0.22"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"scripts": 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"dev": "concurrently '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vite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\"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nodemon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server.js\"",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"build": "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vite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build",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"lint": "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eslint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--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ext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js,jsx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--report-unused-disable-directives --max-warnings 0",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"preview": "</a:t>
            </a:r>
            <a:r>
              <a:rPr lang="en-US" sz="12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vite</a:t>
            </a:r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preview"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"dependencies": {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"global": "^4.4.0"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7F0C-D390-B874-67A3-184E6C45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6B89-8FB5-4696-EA09-28B4F1A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239D-5444-2FF3-76A0-CC03537B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83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538C-AF6A-9A9D-92C0-8EAB0CF3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FAE6-4219-160E-41A0-C6312F67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public folder from the client folder and paste in the root folder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D16E-0A7E-06D6-BA82-719881B6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D3A3-9ECD-EB38-EC94-7AB621B6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E4BF-FA8D-BA3B-4E07-FE4A4D54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3AF20-AB3F-E29D-BBBF-5BF7EA0C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2590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68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F51-6314-62D8-E884-BA05AE0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D76E-9B0C-3F33-45BB-93DB04FA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index.html file from the client folder to the public folder in the root folder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ABD8-8A43-57B2-147F-83ABA44C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A4A5-02BD-55FC-8101-D42AE8F1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9407-62A7-3D5E-F169-B5D8D7DB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ED804-820F-E62A-2AD2-2C503C0F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8187"/>
            <a:ext cx="3135406" cy="44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A8E7-35A3-22FC-8BF6-590EA417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1AA199-C158-FD14-E822-015844E8E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978958"/>
            <a:ext cx="2819400" cy="525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8D91-09C1-9994-D6B5-2121C04D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5801-F368-E17D-E2C5-23FA9E8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11EB-BF6F-F58D-0F7A-5D947275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93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C908-1368-276D-6F11-CB305332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index.html file in the client folder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58B2-12CC-7DA5-984A-3E170AD4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svg+xml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favicon.svg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App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 to Frontend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2FB8-C617-F403-F482-B2EEC28B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9189-C253-9432-2230-1DD303C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C80F-D952-B1CC-EE85-FED9328E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55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D702-BD2F-F94C-4EE8-D9E5EA9A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index.html file in the root folder is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3440-F94E-6B40-9521-3CDB2BBA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svg+xml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favicon.svg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App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105A-CB83-8B02-5E74-DD13F8B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EB24-F3BC-F1D5-2BA8-CE7B1A55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8A21-41A2-DB7C-9710-1343EB58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387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85F1-182B-EEE4-9344-2AF5CED2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concurrently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EBBE-25BD-07E1-4E89-FD9D2966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Frontend and Backend will run concurrently, we will need to install concurrently at the root folder</a:t>
            </a:r>
          </a:p>
          <a:p>
            <a:endParaRPr lang="en-US" dirty="0"/>
          </a:p>
          <a:p>
            <a:r>
              <a:rPr lang="en-US" dirty="0"/>
              <a:t>yarn global add concurrently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npm</a:t>
            </a:r>
            <a:r>
              <a:rPr lang="en-US" dirty="0"/>
              <a:t> install -g concurrently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B75B-E329-D1D6-1343-74CAB767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4B91-FE8F-1B11-38C1-CD514A66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29289-D6A5-9817-24AF-6459E80C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17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6CCE-6D10-3C30-0E95-88156E44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run the app command: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A5BF-EA83-EC64-8212-F6075E3D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source-code-pro"/>
              </a:rPr>
              <a:t>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d to the client folder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Run the application since we are running it concurrently it will display the port number where both frontend and backend is running: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yarn dev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or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run dev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785D-E977-E229-F690-5CBA9879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F372-1BB0-FF8E-0F7D-C817E99F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6537-CCF2-AD27-E036-FFC132E7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F20C-B6C9-72F2-CC21-4D04007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37B43D-82C4-105B-8EAB-4F027CF6A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838200"/>
            <a:ext cx="8077200" cy="51053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8F03-2E07-327F-DD23-FC6F020E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C6BB-F783-8801-B267-453E2D22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912B-2E75-4372-BF92-A4A8FD3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6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61C5-E6F5-4FE3-E5FE-5DCB0844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0E5-795B-D723-587B-DF69CEAA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Enter to the project folder and install the dependencies: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cd client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yarn # For yarn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install # For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endParaRPr lang="en-US" dirty="0">
              <a:solidFill>
                <a:srgbClr val="292929"/>
              </a:solidFill>
              <a:latin typeface="source-code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You should have the following folder structure:</a:t>
            </a: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1ECC-CB5B-4273-EDCF-586F6C22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9815-1DDE-F9F6-C79A-E8C722ED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5454-AF65-BEB5-9823-F8A377A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85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A58-8A45-1DC0-F308-F000ED2B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D892-19B4-3334-F3FC-FAF40D3E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is running 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http://localhost:5000/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1022-51B6-0AFB-2D4A-15562A2A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F957-47F3-DD87-5351-F2D2A092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1E53-BF44-281F-33FE-9AE96AD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F4B68-EC7C-51A9-03B2-CEA41B51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7543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26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8DA-4BCA-4EE2-724D-CF21A64F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A83F-F567-577A-20A8-6321E73B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running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http://127.0.0.1:5173/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99F3-9216-6028-5D93-7FD138DB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61691-EE64-8CCA-EAA3-E236C5C5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DDB2-E131-660E-D812-D637EC62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E88B4-851B-8383-2B17-13487F25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9" y="2362200"/>
            <a:ext cx="766916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56CA-51DC-CFA2-BD05-7D422D4F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contd.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AE0979-70B1-7CFF-ADDC-A265C034D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958850"/>
            <a:ext cx="2720487" cy="525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C6C2-3E37-1C83-FEA5-43AC6F66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E97E-3A02-EA37-FE20-FF0FE34E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C2D0-15D3-9296-131B-7FAF71CA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5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8A97-A394-B4C4-DE36-BFFAD047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Configuring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Vite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86B7-9C07-ED40-BF14-FF5C681C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We’re going to configure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vite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open the file vite.config.js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and overwrite its content with the following: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"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react from "@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vitejs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/plugin-react";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default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plugins: [react()],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build: {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manifest: true,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rollupOptions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input: "./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main.jsx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DFD4-A40E-AF5C-10DC-BCC82A57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F699-DE4E-E9AB-47F1-4DFEC77B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D685-D116-921E-8338-3AF3ACDD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03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874E-3A08-8C4D-0FFA-776B482B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vite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3803-850E-9390-DBBE-DCAEE5DF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This is to set the bundle’s entry point to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src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main.jsx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instead of the default index.html.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9115-BDC9-A748-11CD-CE3A75ED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24D0-20C7-79DC-7040-6341954E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E61A-3303-EB8E-6B87-59F9586A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7FFC-E513-9869-0B13-1960BC54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Creating the server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F9B0-2AA2-9234-4D29-B8FE3B9E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the root folder, type the following command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touch server.js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292929"/>
                </a:solidFill>
                <a:latin typeface="source-code-pro"/>
              </a:rPr>
              <a:t>NOTE:</a:t>
            </a:r>
            <a:r>
              <a:rPr lang="en-US" b="1" dirty="0">
                <a:solidFill>
                  <a:srgbClr val="292929"/>
                </a:solidFill>
                <a:latin typeface="source-code-pro"/>
              </a:rPr>
              <a:t> If touch does not work for you, create the file server.js manually in the root folder (</a:t>
            </a:r>
            <a:r>
              <a:rPr lang="en-US" b="1" dirty="0" err="1">
                <a:solidFill>
                  <a:srgbClr val="292929"/>
                </a:solidFill>
                <a:latin typeface="source-code-pro"/>
              </a:rPr>
              <a:t>mern_skeleton</a:t>
            </a:r>
            <a:r>
              <a:rPr lang="en-US" b="1" dirty="0">
                <a:solidFill>
                  <a:srgbClr val="292929"/>
                </a:solidFill>
                <a:latin typeface="source-code-pro"/>
              </a:rPr>
              <a:t>)</a:t>
            </a:r>
            <a:endParaRPr lang="en-US" b="1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yarn add express # For yarn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express # For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npm</a:t>
            </a: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the server.js file we will write: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express = require("express");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path = require("path");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app = express();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("/",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express.static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path.join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"public")));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/v1", (req, res) =&gt; {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project: "React and Express Boilerplate",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from: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Vanaldito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("/*", (_req, res) =&gt; {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res.sendFile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path.join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"public", "index.html"));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{ PORT = 5000 }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process.env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(PORT, () =&gt; {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console.log(`  App running in port ${PORT}`);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console.log(`  &gt; Local: \x1b[36mhttp://localhost:\x1b[1m${PORT}/\x1b[0m`);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844C-92D2-F65D-6525-925A2AF0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C16B-8CDE-F950-3ADC-2B66EB04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5711-AD1D-27FF-3DC5-37E2D604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75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D90-416E-F295-A844-DE57B4DD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D02C-16DF-C2F6-FFDB-BB7EBD97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Required Modules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create an Express application.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work with file and directory paths.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an Express Application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app = express();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Initializes the Express application.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Serving Static Files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("/", 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express.static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path.join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(__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"public")));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middleware serves static files from the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when the root URL (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accessed.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Endpoint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/v1", (req, res) =&gt; {...});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Defines a route handler for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requests to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/v1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({...});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Sends a JSON response with details about the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BB89-EBF9-5781-48E9-65A78CB9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91FA-37FA-D787-97DB-AC6B14A4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56D9-B719-8FC2-8670-49ECB538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60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36D9-676A-9132-5505-7398BA0B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23FA-D205-159B-FE39-A503AA7F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Catch-All Route for Client-Side Routing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("/*", (_req, res) =&gt; {...});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Defines a catch-all route for all other requests (not matching any previous routes).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res.sendFile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path.join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(__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"public", "index.html"));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Serves the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from the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directory. This is useful for single-page applications (SPAs) where the client-side routing is handled by JavaScript.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Starting the Server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{ PORT = 5000 } = 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process.env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Sets the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to the value of 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process.env.PORT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it exists; otherwise, it defaults to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(PORT, () =&gt; {...});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Starts the Express server, listening on the specified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console.log(...)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Prints messages to the console, indicating that the server is running and providing the URL where it can be accessed.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F506-BA46-D242-022F-2AE41E6B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8235-4349-74DF-A35D-679F2011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B78-39D6-099C-7FBB-3F40961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9833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8948</TotalTime>
  <Words>2467</Words>
  <Application>Microsoft Office PowerPoint</Application>
  <PresentationFormat>On-screen Show (4:3)</PresentationFormat>
  <Paragraphs>379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sohne</vt:lpstr>
      <vt:lpstr>Söhne</vt:lpstr>
      <vt:lpstr>Söhne Mono</vt:lpstr>
      <vt:lpstr>source-code-pro</vt:lpstr>
      <vt:lpstr>source-serif-pro</vt:lpstr>
      <vt:lpstr>Symbol</vt:lpstr>
      <vt:lpstr>Times New Roman</vt:lpstr>
      <vt:lpstr>Wingdings</vt:lpstr>
      <vt:lpstr>Default Design</vt:lpstr>
      <vt:lpstr>Web Application Development</vt:lpstr>
      <vt:lpstr> Creating a new Vite app </vt:lpstr>
      <vt:lpstr>Setup</vt:lpstr>
      <vt:lpstr>Setup contd.</vt:lpstr>
      <vt:lpstr> Configuring Vite </vt:lpstr>
      <vt:lpstr>Configuring vite.</vt:lpstr>
      <vt:lpstr> Creating the server </vt:lpstr>
      <vt:lpstr>PowerPoint Presentation</vt:lpstr>
      <vt:lpstr>PowerPoint Presentation</vt:lpstr>
      <vt:lpstr>PowerPoint Presentation</vt:lpstr>
      <vt:lpstr>PowerPoint Presentation</vt:lpstr>
      <vt:lpstr>assets-router.js</vt:lpstr>
      <vt:lpstr>PowerPoint Presentation</vt:lpstr>
      <vt:lpstr>server.js file</vt:lpstr>
      <vt:lpstr>Updated server.js contd.</vt:lpstr>
      <vt:lpstr> Nodemon and Concurrently </vt:lpstr>
      <vt:lpstr> Running the app </vt:lpstr>
      <vt:lpstr>Installing vite globally</vt:lpstr>
      <vt:lpstr>PowerPoint Presentation</vt:lpstr>
      <vt:lpstr> Updated the package.json in the client</vt:lpstr>
      <vt:lpstr>Updated Package.json server side</vt:lpstr>
      <vt:lpstr>PowerPoint Presentation</vt:lpstr>
      <vt:lpstr>PowerPoint Presentation</vt:lpstr>
      <vt:lpstr>PowerPoint Presentation</vt:lpstr>
      <vt:lpstr>Update the index.html file in the client folder as follows:</vt:lpstr>
      <vt:lpstr>Updated index.html file in the root folder is as follows:</vt:lpstr>
      <vt:lpstr>Install concurrently</vt:lpstr>
      <vt:lpstr> run the app command:</vt:lpstr>
      <vt:lpstr>PowerPoint Presentation</vt:lpstr>
      <vt:lpstr>Output in the browser</vt:lpstr>
      <vt:lpstr>Output in the Browser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957</cp:revision>
  <dcterms:created xsi:type="dcterms:W3CDTF">2008-05-26T16:51:35Z</dcterms:created>
  <dcterms:modified xsi:type="dcterms:W3CDTF">2024-06-03T20:34:07Z</dcterms:modified>
</cp:coreProperties>
</file>