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F0FFF0"/>
    <a:srgbClr val="3333FF"/>
    <a:srgbClr val="3333CC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8927" autoAdjust="0"/>
  </p:normalViewPr>
  <p:slideViewPr>
    <p:cSldViewPr>
      <p:cViewPr varScale="1">
        <p:scale>
          <a:sx n="95" d="100"/>
          <a:sy n="95" d="100"/>
        </p:scale>
        <p:origin x="95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5/14/2024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65a4b8dacd15adfc52b17be5--starlit-zabaione-b9f643.netlify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4384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1581-05D4-858F-96BE-C9258BBC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1F26-D7D3-7F3C-37A4-F2FCA64E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Deploying your application using Netlify.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C151-7820-2B23-10B1-79D89F65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CC6D5-D053-5535-F774-8CA41A39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9D7-216E-63BE-06BB-8D7E58E0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1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1922-6EB2-0BAD-198E-3D5763C8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F647-D960-E422-F503-DA5792BB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terminal cd into the application folder (</a:t>
            </a:r>
            <a:r>
              <a:rPr lang="en-US" dirty="0" err="1"/>
              <a:t>i.e</a:t>
            </a:r>
            <a:r>
              <a:rPr lang="en-US" dirty="0"/>
              <a:t> client) and run the command </a:t>
            </a:r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r>
              <a:rPr lang="en-US" dirty="0"/>
              <a:t>Notice it will create a </a:t>
            </a:r>
            <a:r>
              <a:rPr lang="en-US" dirty="0" err="1"/>
              <a:t>dist</a:t>
            </a:r>
            <a:r>
              <a:rPr lang="en-US" dirty="0"/>
              <a:t> folder</a:t>
            </a:r>
          </a:p>
          <a:p>
            <a:r>
              <a:rPr lang="en-US" dirty="0"/>
              <a:t>Go to your Netlify account if you don’t have one create one or sign in if you already have an account</a:t>
            </a:r>
          </a:p>
          <a:p>
            <a:r>
              <a:rPr lang="en-US" dirty="0"/>
              <a:t>Click on add new site</a:t>
            </a:r>
          </a:p>
          <a:p>
            <a:r>
              <a:rPr lang="en-US" dirty="0"/>
              <a:t>Click on manual deploy</a:t>
            </a:r>
          </a:p>
          <a:p>
            <a:r>
              <a:rPr lang="en-US" dirty="0"/>
              <a:t>Go to your </a:t>
            </a:r>
            <a:r>
              <a:rPr lang="en-US" dirty="0" err="1"/>
              <a:t>vscode</a:t>
            </a:r>
            <a:r>
              <a:rPr lang="en-US" dirty="0"/>
              <a:t> right click on </a:t>
            </a:r>
            <a:r>
              <a:rPr lang="en-US" dirty="0" err="1"/>
              <a:t>dist</a:t>
            </a:r>
            <a:r>
              <a:rPr lang="en-US" dirty="0"/>
              <a:t> folder, click on reveal in File Explorer</a:t>
            </a:r>
          </a:p>
          <a:p>
            <a:r>
              <a:rPr lang="en-US" dirty="0"/>
              <a:t>Click and drag that folder </a:t>
            </a:r>
            <a:r>
              <a:rPr lang="en-US" dirty="0" err="1"/>
              <a:t>i.e</a:t>
            </a:r>
            <a:r>
              <a:rPr lang="en-US" dirty="0"/>
              <a:t> the </a:t>
            </a:r>
            <a:r>
              <a:rPr lang="en-US" dirty="0" err="1"/>
              <a:t>dist</a:t>
            </a:r>
            <a:r>
              <a:rPr lang="en-US" dirty="0"/>
              <a:t> folder into Netlify</a:t>
            </a:r>
          </a:p>
          <a:p>
            <a:r>
              <a:rPr lang="en-US" dirty="0"/>
              <a:t>After the deployment if successful it will show the domain name</a:t>
            </a:r>
          </a:p>
          <a:p>
            <a:r>
              <a:rPr lang="en-US" dirty="0"/>
              <a:t>Click on it and it will show your project.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0085-9AC1-569D-3D07-55A1ACFE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6CBC-C65C-8387-8E7D-178516F0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ADEC-C4A0-7598-FD11-0151A4FD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52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4C4C-73A8-AB95-0238-A25E23CE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89ACA1-BFA2-3A41-F6D9-AF58FC570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14400"/>
            <a:ext cx="8077200" cy="52577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ADC4-6B42-AC02-9D09-4DE26C1D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C78D-7ED3-0941-6395-ADD9A7E7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5306-9038-1E52-53C7-5E4D4B37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32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DAB2-FD5D-85DA-6EF1-A6651A70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DC51-045B-8EC9-CDF2-13B04D4E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https://65a4b8dacd15adfc52b17be5--starlit-zabaione-b9f643.netlify.app/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B652-652C-6479-434D-1D63FADE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C141-EF06-10C3-91FC-9DAF17E9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9E61-B8B8-9D18-74EA-8B46391E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48156-B07C-AFA0-7387-D41D1087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8801"/>
            <a:ext cx="7531396" cy="44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08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9467</TotalTime>
  <Words>150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</vt:lpstr>
      <vt:lpstr>Default Design</vt:lpstr>
      <vt:lpstr>Web Application Development</vt:lpstr>
      <vt:lpstr>DEPLOYMENT</vt:lpstr>
      <vt:lpstr>PowerPoint Presentation</vt:lpstr>
      <vt:lpstr>PowerPoint Presentation</vt:lpstr>
      <vt:lpstr>PowerPoint Presentation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949</cp:revision>
  <cp:lastPrinted>2024-01-13T05:43:16Z</cp:lastPrinted>
  <dcterms:created xsi:type="dcterms:W3CDTF">2008-05-26T16:51:35Z</dcterms:created>
  <dcterms:modified xsi:type="dcterms:W3CDTF">2024-05-15T04:02:05Z</dcterms:modified>
</cp:coreProperties>
</file>