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84" r:id="rId3"/>
    <p:sldId id="385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006600"/>
    <a:srgbClr val="3333FF"/>
    <a:srgbClr val="008000"/>
    <a:srgbClr val="EBFFEB"/>
    <a:srgbClr val="3333CC"/>
    <a:srgbClr val="009900"/>
    <a:srgbClr val="808080"/>
    <a:srgbClr val="8FFFD2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>
      <p:cViewPr varScale="1">
        <p:scale>
          <a:sx n="95" d="100"/>
          <a:sy n="95" d="100"/>
        </p:scale>
        <p:origin x="104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13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38701A-496A-46B1-BB64-CF1D04C353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356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920B5C-A9E0-42F8-B0D8-18C3E21EB0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504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66800" y="6477000"/>
            <a:ext cx="12192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1CD9A-AC99-4F91-BE9B-D6D9B7B10A8F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4384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29600" y="6457950"/>
            <a:ext cx="838200" cy="323850"/>
          </a:xfrm>
          <a:ln/>
        </p:spPr>
        <p:txBody>
          <a:bodyPr/>
          <a:lstStyle>
            <a:lvl1pPr>
              <a:defRPr/>
            </a:lvl1pPr>
          </a:lstStyle>
          <a:p>
            <a:fld id="{12A4523E-7B4E-4306-9DD7-0C65B5C536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996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80772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18591-586F-4779-B074-C547FBDC4F88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5CF243-786F-4254-B068-4C9F0B6EA1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72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49140"/>
            <a:ext cx="7543800" cy="1559719"/>
          </a:xfrm>
          <a:solidFill>
            <a:schemeClr val="bg1"/>
          </a:solidFill>
          <a:ln w="9525" cap="rnd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t">
            <a:noAutofit/>
          </a:bodyPr>
          <a:lstStyle>
            <a:lvl1pPr algn="l">
              <a:defRPr sz="44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1104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9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153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Emerging Technologies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914399"/>
            <a:ext cx="8077200" cy="54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7700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39966"/>
                </a:solidFill>
                <a:latin typeface="Arial" charset="0"/>
              </a:defRPr>
            </a:lvl1pPr>
          </a:lstStyle>
          <a:p>
            <a:pPr>
              <a:defRPr/>
            </a:pPr>
            <a:fld id="{CAC97A6E-A60A-4FDD-83E5-C7E3EFC92B5C}" type="datetime1">
              <a:rPr lang="en-US" smtClean="0"/>
              <a:t>5/19/2024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3800" y="6477000"/>
            <a:ext cx="2514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339966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770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39966"/>
                </a:solidFill>
              </a:defRPr>
            </a:lvl1pPr>
          </a:lstStyle>
          <a:p>
            <a:fld id="{1F038FB7-3440-4982-8E15-1047A8D5B201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7" descr="j0300520"/>
          <p:cNvPicPr>
            <a:picLocks noChangeAspect="1" noChangeArrowheads="1" noCrop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 userDrawn="1"/>
        </p:nvSpPr>
        <p:spPr bwMode="auto">
          <a:xfrm flipV="1">
            <a:off x="990600" y="838197"/>
            <a:ext cx="8077200" cy="3"/>
          </a:xfrm>
          <a:prstGeom prst="line">
            <a:avLst/>
          </a:prstGeom>
          <a:noFill/>
          <a:ln w="63500">
            <a:solidFill>
              <a:srgbClr val="0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0" y="838200"/>
            <a:ext cx="0" cy="6019800"/>
          </a:xfrm>
          <a:prstGeom prst="line">
            <a:avLst/>
          </a:prstGeom>
          <a:noFill/>
          <a:ln w="1905000">
            <a:solidFill>
              <a:srgbClr val="A2CEB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>
          <a:solidFill>
            <a:srgbClr val="0066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rgbClr val="00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6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rgbClr val="0066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0"/>
            <a:ext cx="76962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Web Application Development</a:t>
            </a:r>
          </a:p>
        </p:txBody>
      </p:sp>
      <p:sp>
        <p:nvSpPr>
          <p:cNvPr id="2054" name="WordArt 7" descr="Paper bag"/>
          <p:cNvSpPr>
            <a:spLocks noChangeArrowheads="1" noChangeShapeType="1" noTextEdit="1"/>
          </p:cNvSpPr>
          <p:nvPr/>
        </p:nvSpPr>
        <p:spPr bwMode="auto">
          <a:xfrm>
            <a:off x="1828800" y="2438400"/>
            <a:ext cx="5562600" cy="16319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COMP-229</a:t>
            </a:r>
          </a:p>
          <a:p>
            <a:pPr algn="ctr"/>
            <a:r>
              <a:rPr lang="en-US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Fall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Managing dependencies using the </a:t>
            </a:r>
            <a:r>
              <a:rPr lang="en-US" b="1" dirty="0" err="1"/>
              <a:t>package.json</a:t>
            </a:r>
            <a:r>
              <a:rPr lang="en-US" b="1" dirty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package.json</a:t>
            </a:r>
            <a:r>
              <a:rPr lang="en-US" dirty="0"/>
              <a:t> file is basically a JSON file that contains the </a:t>
            </a:r>
            <a:r>
              <a:rPr lang="en-US" b="1" dirty="0"/>
              <a:t>different attributes you'll need to describe your application properties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An application using the latest </a:t>
            </a:r>
            <a:r>
              <a:rPr lang="en-US" dirty="0">
                <a:solidFill>
                  <a:schemeClr val="tx1"/>
                </a:solidFill>
              </a:rPr>
              <a:t>Express</a:t>
            </a:r>
            <a:r>
              <a:rPr lang="en-US" dirty="0"/>
              <a:t> packages will have a package</a:t>
            </a:r>
            <a:r>
              <a:rPr lang="en-US" b="1" dirty="0"/>
              <a:t>. json</a:t>
            </a:r>
            <a:r>
              <a:rPr lang="en-US" dirty="0"/>
              <a:t> file as follows: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dirty="0"/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b="1" dirty="0"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" : "MEAN",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b="1" dirty="0">
                <a:latin typeface="Consolas" panose="020B0609020204030204" pitchFamily="49" charset="0"/>
              </a:rPr>
              <a:t>version</a:t>
            </a:r>
            <a:r>
              <a:rPr lang="en-US" dirty="0">
                <a:latin typeface="Consolas" panose="020B0609020204030204" pitchFamily="49" charset="0"/>
              </a:rPr>
              <a:t>" : "0.0.1",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b="1" dirty="0">
                <a:latin typeface="Consolas" panose="020B0609020204030204" pitchFamily="49" charset="0"/>
              </a:rPr>
              <a:t>dependencies</a:t>
            </a:r>
            <a:r>
              <a:rPr lang="en-US" dirty="0">
                <a:latin typeface="Consolas" panose="020B0609020204030204" pitchFamily="49" charset="0"/>
              </a:rPr>
              <a:t>" : {</a:t>
            </a:r>
          </a:p>
          <a:p>
            <a:pPr marL="800082" lvl="2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en-US" sz="1800" b="1" dirty="0">
                <a:latin typeface="Consolas" panose="020B0609020204030204" pitchFamily="49" charset="0"/>
              </a:rPr>
              <a:t>express</a:t>
            </a:r>
            <a:r>
              <a:rPr lang="en-US" sz="1800" dirty="0">
                <a:latin typeface="Consolas" panose="020B0609020204030204" pitchFamily="49" charset="0"/>
              </a:rPr>
              <a:t>" : "latest“</a:t>
            </a:r>
          </a:p>
          <a:p>
            <a:pPr marL="800082" lvl="2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745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package.json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you can manually create a </a:t>
            </a:r>
            <a:r>
              <a:rPr lang="en-US" dirty="0">
                <a:solidFill>
                  <a:schemeClr val="tx1"/>
                </a:solidFill>
              </a:rPr>
              <a:t>package.json </a:t>
            </a:r>
            <a:r>
              <a:rPr lang="en-US" dirty="0"/>
              <a:t>file, an easier approach would be to use the </a:t>
            </a:r>
            <a:r>
              <a:rPr lang="en-US" b="1" dirty="0"/>
              <a:t>npm init</a:t>
            </a:r>
            <a:r>
              <a:rPr lang="en-US" dirty="0"/>
              <a:t> command. </a:t>
            </a:r>
          </a:p>
          <a:p>
            <a:endParaRPr lang="en-US" dirty="0"/>
          </a:p>
          <a:p>
            <a:r>
              <a:rPr lang="en-US" dirty="0"/>
              <a:t>To do so, use your command-line tool and issue the following command: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$ npm init</a:t>
            </a:r>
          </a:p>
          <a:p>
            <a:pPr marL="0" indent="0" algn="ctr">
              <a:buNone/>
            </a:pPr>
            <a:endParaRPr lang="en-US" b="1" dirty="0"/>
          </a:p>
          <a:p>
            <a:r>
              <a:rPr lang="en-US" dirty="0"/>
              <a:t>NPM will ask you a few questions about your application and will automatically </a:t>
            </a:r>
            <a:r>
              <a:rPr lang="en-US" b="1" dirty="0"/>
              <a:t>create a new package.json file</a:t>
            </a:r>
            <a:r>
              <a:rPr lang="en-US" dirty="0"/>
              <a:t> for you. </a:t>
            </a:r>
          </a:p>
          <a:p>
            <a:endParaRPr lang="en-US" dirty="0"/>
          </a:p>
          <a:p>
            <a:r>
              <a:rPr lang="en-US" dirty="0"/>
              <a:t>A sample process should look similar to the following screenshot:</a:t>
            </a:r>
          </a:p>
        </p:txBody>
      </p:sp>
    </p:spTree>
    <p:extLst>
      <p:ext uri="{BB962C8B-B14F-4D97-AF65-F5344CB8AC3E}">
        <p14:creationId xmlns:p14="http://schemas.microsoft.com/office/powerpoint/2010/main" val="22909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</a:t>
            </a:r>
            <a:r>
              <a:rPr lang="en-US" b="1" dirty="0" err="1"/>
              <a:t>package.json</a:t>
            </a:r>
            <a:r>
              <a:rPr lang="en-US" b="1"/>
              <a:t> file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914401"/>
            <a:ext cx="4876800" cy="531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7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Installing the package.json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creating your </a:t>
            </a:r>
            <a:r>
              <a:rPr lang="en-US" b="1" dirty="0"/>
              <a:t>package.json</a:t>
            </a:r>
            <a:r>
              <a:rPr lang="en-US" dirty="0"/>
              <a:t> file, you'll be able to install your application dependencies by navigating to your application's root folder and using the </a:t>
            </a:r>
            <a:r>
              <a:rPr lang="en-US" b="1" dirty="0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install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command as follows: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$ npm install</a:t>
            </a:r>
          </a:p>
          <a:p>
            <a:pPr marL="0" indent="0" algn="ctr">
              <a:buNone/>
            </a:pPr>
            <a:endParaRPr lang="en-US" b="1" dirty="0"/>
          </a:p>
          <a:p>
            <a:r>
              <a:rPr lang="en-US" dirty="0"/>
              <a:t>NPM will automatically detect your package.json file and will install all your application dependencies, placing them under a local </a:t>
            </a:r>
            <a:r>
              <a:rPr lang="en-US" b="1" dirty="0"/>
              <a:t>node_modules</a:t>
            </a:r>
            <a:r>
              <a:rPr lang="en-US" dirty="0"/>
              <a:t> folder. </a:t>
            </a:r>
          </a:p>
          <a:p>
            <a:endParaRPr lang="en-US" dirty="0"/>
          </a:p>
          <a:p>
            <a:r>
              <a:rPr lang="en-US" dirty="0"/>
              <a:t>An alternative and sometimes better approach to install your dependencies is to use the following </a:t>
            </a:r>
            <a:r>
              <a:rPr lang="en-US" b="1" dirty="0"/>
              <a:t>npm</a:t>
            </a:r>
            <a:r>
              <a:rPr lang="en-US" dirty="0"/>
              <a:t> update command: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$ npm update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08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Updating the package.json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robust feature of the </a:t>
            </a:r>
            <a:r>
              <a:rPr lang="en-US" b="1" dirty="0"/>
              <a:t>npm</a:t>
            </a:r>
            <a:r>
              <a:rPr lang="en-US" dirty="0"/>
              <a:t> install command is the ability to </a:t>
            </a:r>
            <a:r>
              <a:rPr lang="en-US" b="1" dirty="0"/>
              <a:t>install a new package and save the package information as a dependency in your package.json file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This can be accomplished using the </a:t>
            </a:r>
            <a:r>
              <a:rPr lang="en-US" b="1" dirty="0"/>
              <a:t>--save</a:t>
            </a:r>
            <a:r>
              <a:rPr lang="en-US" dirty="0"/>
              <a:t> optional flag when installing a specific package. </a:t>
            </a:r>
          </a:p>
          <a:p>
            <a:endParaRPr lang="en-US" dirty="0"/>
          </a:p>
          <a:p>
            <a:r>
              <a:rPr lang="en-US" dirty="0"/>
              <a:t>For example, to install the latest version of Express and save it as a dependency, you can issue the following command: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$ npm install express --save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99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9525" cap="rnd" cmpd="sng">
            <a:noFill/>
          </a:ln>
        </p:spPr>
        <p:txBody>
          <a:bodyPr vert="horz" lIns="91435" tIns="45718" rIns="91435" bIns="45718" rtlCol="0" anchor="t">
            <a:normAutofit/>
          </a:bodyPr>
          <a:lstStyle/>
          <a:p>
            <a:r>
              <a:rPr lang="en-US" dirty="0">
                <a:solidFill>
                  <a:srgbClr val="3F3F41"/>
                </a:solidFill>
              </a:rPr>
              <a:t>Introducing </a:t>
            </a:r>
            <a:r>
              <a:rPr lang="en-US" dirty="0" err="1">
                <a:solidFill>
                  <a:srgbClr val="3F3F41"/>
                </a:solidFill>
              </a:rPr>
              <a:t>npm</a:t>
            </a:r>
            <a:endParaRPr lang="en-US" dirty="0">
              <a:solidFill>
                <a:srgbClr val="3F3F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68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Introducing npm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Node.js</a:t>
            </a:r>
            <a:r>
              <a:rPr lang="en-US" dirty="0"/>
              <a:t> is a </a:t>
            </a:r>
            <a:r>
              <a:rPr lang="en-US" b="1" dirty="0"/>
              <a:t>platform</a:t>
            </a:r>
            <a:r>
              <a:rPr lang="en-US" dirty="0"/>
              <a:t>, which means its features and APIs are kept to a minimum.</a:t>
            </a:r>
          </a:p>
          <a:p>
            <a:endParaRPr lang="en-US" dirty="0"/>
          </a:p>
          <a:p>
            <a:r>
              <a:rPr lang="en-US" dirty="0"/>
              <a:t>To achieve more complex functionality, it uses a module system that allows you to extend the platform. </a:t>
            </a:r>
          </a:p>
          <a:p>
            <a:endParaRPr lang="en-US" dirty="0"/>
          </a:p>
          <a:p>
            <a:r>
              <a:rPr lang="en-US" dirty="0"/>
              <a:t>The best way to </a:t>
            </a:r>
            <a:r>
              <a:rPr lang="en-US" b="1" dirty="0"/>
              <a:t>install</a:t>
            </a:r>
            <a:r>
              <a:rPr lang="en-US" dirty="0"/>
              <a:t>, </a:t>
            </a:r>
            <a:r>
              <a:rPr lang="en-US" b="1" dirty="0"/>
              <a:t>update</a:t>
            </a:r>
            <a:r>
              <a:rPr lang="en-US" dirty="0"/>
              <a:t>, and </a:t>
            </a:r>
            <a:r>
              <a:rPr lang="en-US" b="1" dirty="0"/>
              <a:t>remove</a:t>
            </a:r>
            <a:r>
              <a:rPr lang="en-US" dirty="0"/>
              <a:t> Node.js modules is using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npm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npm</a:t>
            </a:r>
            <a:r>
              <a:rPr lang="en-US" dirty="0"/>
              <a:t> is mainly used as: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registry</a:t>
            </a:r>
            <a:r>
              <a:rPr lang="en-US" dirty="0"/>
              <a:t> of packages for browsing, downloading, and installing third-party modules</a:t>
            </a:r>
          </a:p>
          <a:p>
            <a:pPr lvl="1"/>
            <a:r>
              <a:rPr lang="en-US" dirty="0"/>
              <a:t>A CLI tool to manage local and global packages</a:t>
            </a:r>
          </a:p>
          <a:p>
            <a:pPr lvl="1"/>
            <a:endParaRPr lang="en-US" dirty="0"/>
          </a:p>
          <a:p>
            <a:r>
              <a:rPr lang="en-US" dirty="0"/>
              <a:t>NPM is installed during the </a:t>
            </a:r>
            <a:r>
              <a:rPr lang="en-US" b="1" dirty="0"/>
              <a:t>Node.js </a:t>
            </a:r>
            <a:r>
              <a:rPr lang="en-US" dirty="0"/>
              <a:t>installation process</a:t>
            </a:r>
          </a:p>
        </p:txBody>
      </p:sp>
    </p:spTree>
    <p:extLst>
      <p:ext uri="{BB962C8B-B14F-4D97-AF65-F5344CB8AC3E}">
        <p14:creationId xmlns:p14="http://schemas.microsoft.com/office/powerpoint/2010/main" val="209160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NPM has two installation modes: </a:t>
            </a:r>
            <a:r>
              <a:rPr lang="en-US" b="1" dirty="0"/>
              <a:t>local</a:t>
            </a:r>
            <a:r>
              <a:rPr lang="en-US" dirty="0"/>
              <a:t> and </a:t>
            </a:r>
            <a:r>
              <a:rPr lang="en-US" b="1" dirty="0"/>
              <a:t>global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default local mode </a:t>
            </a:r>
            <a:r>
              <a:rPr lang="en-US" dirty="0"/>
              <a:t>is used more often and installs the third-party packages in a local </a:t>
            </a:r>
            <a:r>
              <a:rPr lang="en-US" b="1" dirty="0"/>
              <a:t>node_modules</a:t>
            </a:r>
            <a:r>
              <a:rPr lang="en-US" dirty="0"/>
              <a:t> folder placed inside your application folder. </a:t>
            </a:r>
          </a:p>
          <a:p>
            <a:endParaRPr lang="en-US" dirty="0"/>
          </a:p>
          <a:p>
            <a:r>
              <a:rPr lang="en-US" dirty="0"/>
              <a:t>It has no effect system-wise, and is used to install the packages your application needs, without polluting your system with unnecessary global files.</a:t>
            </a:r>
          </a:p>
          <a:p>
            <a:endParaRPr lang="en-US" dirty="0"/>
          </a:p>
          <a:p>
            <a:r>
              <a:rPr lang="en-US" dirty="0"/>
              <a:t>The global mode is used to install packages you want Node.js </a:t>
            </a:r>
            <a:r>
              <a:rPr lang="en-US" b="1" dirty="0"/>
              <a:t>to use globally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Will demonstrate the use of NPM by installing </a:t>
            </a:r>
            <a:r>
              <a:rPr lang="en-US" dirty="0">
                <a:solidFill>
                  <a:schemeClr val="tx1"/>
                </a:solidFill>
              </a:rPr>
              <a:t>Express</a:t>
            </a:r>
          </a:p>
        </p:txBody>
      </p:sp>
    </p:spTree>
    <p:extLst>
      <p:ext uri="{BB962C8B-B14F-4D97-AF65-F5344CB8AC3E}">
        <p14:creationId xmlns:p14="http://schemas.microsoft.com/office/powerpoint/2010/main" val="134171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global mode will usually install the packages in the </a:t>
            </a:r>
            <a:r>
              <a:rPr lang="en-US" dirty="0">
                <a:latin typeface="Consolas" panose="020B0609020204030204" pitchFamily="49" charset="0"/>
              </a:rPr>
              <a:t>C:\Users\%USERNAME%\AppData\Roaming\npm\node_modules </a:t>
            </a:r>
            <a:r>
              <a:rPr lang="en-US" dirty="0"/>
              <a:t>folder, </a:t>
            </a:r>
            <a:r>
              <a:rPr lang="en-US" b="1" dirty="0"/>
              <a:t>making it available to any Node.js application running on the system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To install a package using the </a:t>
            </a:r>
            <a:r>
              <a:rPr lang="en-US" dirty="0">
                <a:solidFill>
                  <a:schemeClr val="tx1"/>
                </a:solidFill>
              </a:rPr>
              <a:t>npm </a:t>
            </a:r>
            <a:r>
              <a:rPr lang="en-US" dirty="0"/>
              <a:t>run the following command:</a:t>
            </a:r>
          </a:p>
          <a:p>
            <a:endParaRPr lang="en-US" b="1" dirty="0"/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$ npm install &lt;Package Unique Name&gt;</a:t>
            </a:r>
          </a:p>
          <a:p>
            <a:r>
              <a:rPr lang="en-US" dirty="0"/>
              <a:t>Installing a module globally is similar to its local counterpart, but you'll have to add the –g flag as follows: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$ npm install –g &lt;Package Unique Name&gt;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2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to locally install Express, you'll need to </a:t>
            </a:r>
            <a:r>
              <a:rPr lang="en-US" b="1" dirty="0"/>
              <a:t>navigate to your application folder</a:t>
            </a:r>
            <a:r>
              <a:rPr lang="en-US" dirty="0"/>
              <a:t> and issue the following command: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$ npm install express</a:t>
            </a:r>
          </a:p>
          <a:p>
            <a:pPr marL="0" indent="0" algn="ctr">
              <a:buNone/>
            </a:pPr>
            <a:endParaRPr lang="en-US" b="1" dirty="0"/>
          </a:p>
          <a:p>
            <a:r>
              <a:rPr lang="en-US" dirty="0"/>
              <a:t>NPM supports a wide range of semantic versioning, so to install a specific version of a package, you can use the </a:t>
            </a:r>
            <a:r>
              <a:rPr lang="en-US" b="1" dirty="0"/>
              <a:t>npm</a:t>
            </a:r>
            <a:r>
              <a:rPr lang="en-US" dirty="0"/>
              <a:t> install command as follows: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fr-FR" b="1" dirty="0">
                <a:latin typeface="Consolas" panose="020B0609020204030204" pitchFamily="49" charset="0"/>
              </a:rPr>
              <a:t>$ npm install &lt;Package Unique Name&gt;@&lt;Package Version&gt;</a:t>
            </a:r>
          </a:p>
          <a:p>
            <a:pPr marL="0" indent="0" algn="ctr">
              <a:buNone/>
            </a:pPr>
            <a:endParaRPr lang="fr-FR" b="1" dirty="0"/>
          </a:p>
          <a:p>
            <a:r>
              <a:rPr lang="en-US" dirty="0"/>
              <a:t>For instance, to install the second major version of the Express package, you'll need to issue the following command: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$ npm install express@2.x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76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Removing a package using NPM</a:t>
            </a:r>
          </a:p>
          <a:p>
            <a:r>
              <a:rPr lang="en-US" dirty="0"/>
              <a:t>To remove an installed package, you'll have to navigate to your application folder and run the following command: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$ npm uninstall &lt; Package Unique Name&gt;</a:t>
            </a:r>
          </a:p>
          <a:p>
            <a:pPr marL="0" indent="0" algn="ctr">
              <a:buNone/>
            </a:pPr>
            <a:endParaRPr lang="en-US" b="1" dirty="0"/>
          </a:p>
          <a:p>
            <a:r>
              <a:rPr lang="en-US" dirty="0"/>
              <a:t>NPM will then look for the package and try to remove it from the local node_modules folder. </a:t>
            </a:r>
          </a:p>
          <a:p>
            <a:endParaRPr lang="en-US" dirty="0"/>
          </a:p>
          <a:p>
            <a:r>
              <a:rPr lang="en-US" dirty="0"/>
              <a:t>To remove a global package, you'll need to use the -g flag as follows: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$ </a:t>
            </a:r>
            <a:r>
              <a:rPr lang="en-US" b="1" dirty="0" err="1">
                <a:latin typeface="Consolas" panose="020B0609020204030204" pitchFamily="49" charset="0"/>
              </a:rPr>
              <a:t>npm</a:t>
            </a:r>
            <a:r>
              <a:rPr lang="en-US" b="1" dirty="0">
                <a:latin typeface="Consolas" panose="020B0609020204030204" pitchFamily="49" charset="0"/>
              </a:rPr>
              <a:t> uninstall –g &lt; Package Unique Name&gt;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99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Updating a package using NPM</a:t>
            </a:r>
          </a:p>
          <a:p>
            <a:r>
              <a:rPr lang="en-US" dirty="0"/>
              <a:t>To update a package to its latest version, issue the following command: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fr-FR" b="1" dirty="0">
                <a:latin typeface="Consolas" panose="020B0609020204030204" pitchFamily="49" charset="0"/>
              </a:rPr>
              <a:t>$ npm update &lt; Package Unique Name&gt;</a:t>
            </a:r>
          </a:p>
          <a:p>
            <a:pPr marL="0" indent="0" algn="ctr">
              <a:buNone/>
            </a:pPr>
            <a:endParaRPr lang="fr-FR" b="1" dirty="0"/>
          </a:p>
          <a:p>
            <a:r>
              <a:rPr lang="en-US" dirty="0"/>
              <a:t>NPM will download and install the latest version of this package even if it doesn't exist yet. </a:t>
            </a:r>
          </a:p>
          <a:p>
            <a:endParaRPr lang="en-US" dirty="0"/>
          </a:p>
          <a:p>
            <a:r>
              <a:rPr lang="en-US" dirty="0"/>
              <a:t>To update a global package, use the following command: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$ npm update –g &lt; Package Unique Name&gt;</a:t>
            </a:r>
          </a:p>
          <a:p>
            <a:pPr marL="0" indent="0" algn="ctr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3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Managing dependencies using the </a:t>
            </a:r>
            <a:r>
              <a:rPr lang="en-US" b="1" dirty="0" err="1"/>
              <a:t>package.json</a:t>
            </a:r>
            <a:r>
              <a:rPr lang="en-US" b="1" dirty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NPM allows you to use a </a:t>
            </a:r>
            <a:r>
              <a:rPr lang="en-US" b="1" dirty="0"/>
              <a:t>configuration file</a:t>
            </a:r>
            <a:r>
              <a:rPr lang="en-US" dirty="0"/>
              <a:t> named </a:t>
            </a:r>
            <a:r>
              <a:rPr lang="en-US" b="1" dirty="0" err="1"/>
              <a:t>package.json</a:t>
            </a:r>
            <a:r>
              <a:rPr lang="en-US" dirty="0"/>
              <a:t> in the root folder of your application. </a:t>
            </a:r>
          </a:p>
          <a:p>
            <a:endParaRPr lang="en-US" dirty="0"/>
          </a:p>
          <a:p>
            <a:r>
              <a:rPr lang="en-US" dirty="0"/>
              <a:t>In your </a:t>
            </a:r>
            <a:r>
              <a:rPr lang="en-US" dirty="0">
                <a:latin typeface="Consolas" panose="020B0609020204030204" pitchFamily="49" charset="0"/>
              </a:rPr>
              <a:t>package.json</a:t>
            </a:r>
            <a:r>
              <a:rPr lang="en-US" dirty="0"/>
              <a:t> file, you'll be able to </a:t>
            </a:r>
            <a:r>
              <a:rPr lang="en-US" b="1" dirty="0"/>
              <a:t>define various metadata properties of your application</a:t>
            </a:r>
            <a:r>
              <a:rPr lang="en-US" dirty="0"/>
              <a:t>, including properties such as the </a:t>
            </a:r>
            <a:r>
              <a:rPr lang="en-US" b="1" dirty="0"/>
              <a:t>name</a:t>
            </a:r>
            <a:r>
              <a:rPr lang="en-US" dirty="0"/>
              <a:t>, </a:t>
            </a:r>
            <a:r>
              <a:rPr lang="en-US" b="1" dirty="0"/>
              <a:t>version</a:t>
            </a:r>
            <a:r>
              <a:rPr lang="en-US" dirty="0"/>
              <a:t>, and </a:t>
            </a:r>
            <a:r>
              <a:rPr lang="en-US" b="1" dirty="0"/>
              <a:t>author</a:t>
            </a:r>
            <a:r>
              <a:rPr lang="en-US" dirty="0"/>
              <a:t> of your application. </a:t>
            </a:r>
          </a:p>
          <a:p>
            <a:endParaRPr lang="en-US" dirty="0"/>
          </a:p>
          <a:p>
            <a:r>
              <a:rPr lang="en-US" dirty="0"/>
              <a:t>This is also where you </a:t>
            </a:r>
            <a:r>
              <a:rPr lang="en-US" b="1" dirty="0"/>
              <a:t>define your application dependencies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43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17921</TotalTime>
  <Words>946</Words>
  <Application>Microsoft Office PowerPoint</Application>
  <PresentationFormat>On-screen Show (4:3)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Consolas</vt:lpstr>
      <vt:lpstr>Helvetica Neue</vt:lpstr>
      <vt:lpstr>Times New Roman</vt:lpstr>
      <vt:lpstr>Wingdings</vt:lpstr>
      <vt:lpstr>Default Design</vt:lpstr>
      <vt:lpstr>Web Application Development</vt:lpstr>
      <vt:lpstr>Introducing npm</vt:lpstr>
      <vt:lpstr>Introducing npm</vt:lpstr>
      <vt:lpstr>Using NPM</vt:lpstr>
      <vt:lpstr>Using NPM</vt:lpstr>
      <vt:lpstr>Using NPM</vt:lpstr>
      <vt:lpstr>Using NPM</vt:lpstr>
      <vt:lpstr>Using NPM</vt:lpstr>
      <vt:lpstr>Managing dependencies using the package.json file</vt:lpstr>
      <vt:lpstr>Managing dependencies using the package.json file</vt:lpstr>
      <vt:lpstr>Creating a package.json file</vt:lpstr>
      <vt:lpstr>Creating a package.json file</vt:lpstr>
      <vt:lpstr>Installing the package.json dependencies</vt:lpstr>
      <vt:lpstr>Updating the package.json file</vt:lpstr>
    </vt:vector>
  </TitlesOfParts>
  <Company>CentennialCollege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ILIA</dc:creator>
  <cp:lastModifiedBy>BLESSING AJIBOYE</cp:lastModifiedBy>
  <cp:revision>1932</cp:revision>
  <dcterms:created xsi:type="dcterms:W3CDTF">2008-05-26T16:51:35Z</dcterms:created>
  <dcterms:modified xsi:type="dcterms:W3CDTF">2024-05-19T04:48:00Z</dcterms:modified>
</cp:coreProperties>
</file>