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325" r:id="rId3"/>
    <p:sldId id="326" r:id="rId4"/>
    <p:sldId id="327" r:id="rId5"/>
    <p:sldId id="328" r:id="rId6"/>
    <p:sldId id="329" r:id="rId7"/>
    <p:sldId id="330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66"/>
    <a:srgbClr val="009900"/>
    <a:srgbClr val="008000"/>
    <a:srgbClr val="F0FFF0"/>
    <a:srgbClr val="3333FF"/>
    <a:srgbClr val="3333CC"/>
    <a:srgbClr val="808080"/>
    <a:srgbClr val="8FFFD2"/>
    <a:srgbClr val="00FF99"/>
    <a:srgbClr val="A2CE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213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138701A-496A-46B1-BB64-CF1D04C353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4356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3920B5C-A9E0-42F8-B0D8-18C3E21EB0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35049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86CFDA-BA9A-4118-9995-01947E261DC7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Web Application Development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A4523E-7B4E-4306-9DD7-0C65B5C536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996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14400"/>
            <a:ext cx="80772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C54A8A-EC83-4BC5-B48C-A23671E55882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5CF243-786F-4254-B068-4C9F0B6EA1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772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Web App Development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914400"/>
            <a:ext cx="8001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248400"/>
            <a:ext cx="1600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339966"/>
                </a:solidFill>
                <a:latin typeface="Arial" charset="0"/>
              </a:defRPr>
            </a:lvl1pPr>
          </a:lstStyle>
          <a:p>
            <a:pPr>
              <a:defRPr/>
            </a:pPr>
            <a:fld id="{9561A2BC-730C-4E82-8855-BE79563A3DC6}" type="datetime1">
              <a:rPr lang="en-US" smtClean="0"/>
              <a:t>12/13/2023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248400"/>
            <a:ext cx="4572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339966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Web Application Development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5225"/>
            <a:ext cx="1143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339966"/>
                </a:solidFill>
              </a:defRPr>
            </a:lvl1pPr>
          </a:lstStyle>
          <a:p>
            <a:fld id="{1F038FB7-3440-4982-8E15-1047A8D5B201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1" name="Picture 7" descr="j0300520"/>
          <p:cNvPicPr>
            <a:picLocks noChangeAspect="1" noChangeArrowheads="1" noCrop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990600" y="838200"/>
            <a:ext cx="7696200" cy="0"/>
          </a:xfrm>
          <a:prstGeom prst="line">
            <a:avLst/>
          </a:prstGeom>
          <a:noFill/>
          <a:ln w="63500">
            <a:solidFill>
              <a:srgbClr val="008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>
            <a:off x="0" y="838200"/>
            <a:ext cx="0" cy="6019800"/>
          </a:xfrm>
          <a:prstGeom prst="line">
            <a:avLst/>
          </a:prstGeom>
          <a:noFill/>
          <a:ln w="1905000">
            <a:solidFill>
              <a:srgbClr val="A2CEB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400">
          <a:solidFill>
            <a:srgbClr val="0066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rgbClr val="0066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66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>
          <a:solidFill>
            <a:srgbClr val="0066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0066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0066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0066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0066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typescriptlang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0"/>
            <a:ext cx="7696200" cy="762000"/>
          </a:xfrm>
        </p:spPr>
        <p:txBody>
          <a:bodyPr/>
          <a:lstStyle/>
          <a:p>
            <a:pPr eaLnBrk="1" hangingPunct="1"/>
            <a:r>
              <a:rPr lang="en-US" altLang="en-US" dirty="0"/>
              <a:t>Web Application Development</a:t>
            </a:r>
          </a:p>
        </p:txBody>
      </p:sp>
      <p:sp>
        <p:nvSpPr>
          <p:cNvPr id="2054" name="WordArt 7" descr="Paper bag"/>
          <p:cNvSpPr>
            <a:spLocks noChangeArrowheads="1" noChangeShapeType="1" noTextEdit="1"/>
          </p:cNvSpPr>
          <p:nvPr/>
        </p:nvSpPr>
        <p:spPr bwMode="auto">
          <a:xfrm>
            <a:off x="1828800" y="2819400"/>
            <a:ext cx="5562600" cy="12509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COMP-229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A5110-262C-79D6-EE29-D83DB023D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Web Application Development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8BBB0-A223-47EC-6370-65D5E9BC1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438400"/>
            <a:ext cx="7772400" cy="1219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>
                <a:solidFill>
                  <a:srgbClr val="339966"/>
                </a:solidFill>
              </a:rPr>
              <a:t>Download and Install 3</a:t>
            </a:r>
            <a:r>
              <a:rPr lang="en-US" sz="4400" baseline="30000" dirty="0">
                <a:solidFill>
                  <a:srgbClr val="339966"/>
                </a:solidFill>
              </a:rPr>
              <a:t>rd</a:t>
            </a:r>
            <a:r>
              <a:rPr lang="en-US" sz="4400" dirty="0">
                <a:solidFill>
                  <a:srgbClr val="339966"/>
                </a:solidFill>
              </a:rPr>
              <a:t> party </a:t>
            </a:r>
            <a:r>
              <a:rPr lang="en-US" sz="4400" b="1" dirty="0" err="1">
                <a:solidFill>
                  <a:srgbClr val="339966"/>
                </a:solidFill>
              </a:rPr>
              <a:t>npm</a:t>
            </a:r>
            <a:r>
              <a:rPr lang="en-US" sz="4400" dirty="0">
                <a:solidFill>
                  <a:srgbClr val="339966"/>
                </a:solidFill>
              </a:rPr>
              <a:t> modules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7E231-DDA4-9562-52D3-E9BEA1C2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F9948-13BB-0EDA-A94A-882247755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072CB-7874-7D28-B482-4FBDDC620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9654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55204-E147-FC4A-983C-024F811EA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and Install 3</a:t>
            </a:r>
            <a:r>
              <a:rPr lang="en-US" baseline="30000" dirty="0"/>
              <a:t>rd</a:t>
            </a:r>
            <a:r>
              <a:rPr lang="en-US" dirty="0"/>
              <a:t> party </a:t>
            </a:r>
            <a:r>
              <a:rPr lang="en-US" b="1" dirty="0" err="1"/>
              <a:t>npm</a:t>
            </a:r>
            <a:r>
              <a:rPr lang="en-US" dirty="0"/>
              <a:t>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E42ED-18C2-6AAF-0A56-A9D06BA07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be using several </a:t>
            </a:r>
            <a:r>
              <a:rPr lang="en-US" dirty="0" err="1"/>
              <a:t>npm</a:t>
            </a:r>
            <a:r>
              <a:rPr lang="en-US" dirty="0"/>
              <a:t> packages to assist with our app development.</a:t>
            </a:r>
          </a:p>
          <a:p>
            <a:r>
              <a:rPr lang="en-US" dirty="0"/>
              <a:t>Open a command prompt and issue the following command: 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	</a:t>
            </a:r>
            <a:r>
              <a:rPr lang="en-US" b="1" dirty="0" err="1">
                <a:latin typeface="Consolas" panose="020B0609020204030204" pitchFamily="49" charset="0"/>
              </a:rPr>
              <a:t>npm</a:t>
            </a:r>
            <a:r>
              <a:rPr lang="en-US" b="1" dirty="0">
                <a:latin typeface="Consolas" panose="020B0609020204030204" pitchFamily="49" charset="0"/>
              </a:rPr>
              <a:t> install lite-server –g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Helvetica Neue" panose="02000503000000020004"/>
              </a:rPr>
              <a:t>This will install a small node server to use for our initial testing of </a:t>
            </a:r>
            <a:r>
              <a:rPr lang="en-CA" b="1" dirty="0">
                <a:latin typeface="Helvetica Neue" panose="02000503000000020004"/>
              </a:rPr>
              <a:t>Visual Studio Code </a:t>
            </a:r>
            <a:r>
              <a:rPr lang="en-CA" dirty="0">
                <a:latin typeface="Helvetica Neue" panose="02000503000000020004"/>
              </a:rPr>
              <a:t>and </a:t>
            </a:r>
            <a:r>
              <a:rPr lang="en-CA" b="1" dirty="0">
                <a:latin typeface="Helvetica Neue" panose="02000503000000020004"/>
              </a:rPr>
              <a:t>JavaScript</a:t>
            </a:r>
            <a:endParaRPr lang="en-US" b="1" dirty="0">
              <a:latin typeface="Helvetica Neue" panose="02000503000000020004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92CA3-BB6D-D070-39D3-DE9D7FDA9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5DB67-F2D5-6FB0-F657-81C1F7393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066DE-8F5A-1E88-73D5-21B846462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B7D731-CB44-4019-9F7E-4085EEE57B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667" b="47657"/>
          <a:stretch/>
        </p:blipFill>
        <p:spPr>
          <a:xfrm>
            <a:off x="1066800" y="3048000"/>
            <a:ext cx="7696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778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A8450-F16F-C150-5807-7D643BB25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and Install 3</a:t>
            </a:r>
            <a:r>
              <a:rPr lang="en-US" baseline="30000" dirty="0"/>
              <a:t>rd</a:t>
            </a:r>
            <a:r>
              <a:rPr lang="en-US" dirty="0"/>
              <a:t> party </a:t>
            </a:r>
            <a:r>
              <a:rPr lang="en-US" b="1" dirty="0" err="1"/>
              <a:t>npm</a:t>
            </a:r>
            <a:r>
              <a:rPr lang="en-US" dirty="0"/>
              <a:t> modules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423CB-D443-F31E-8063-C9A136DD4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Next, issue the following command: 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	</a:t>
            </a:r>
            <a:r>
              <a:rPr lang="en-US" b="1" dirty="0" err="1">
                <a:latin typeface="Consolas" panose="020B0609020204030204" pitchFamily="49" charset="0"/>
              </a:rPr>
              <a:t>npm</a:t>
            </a:r>
            <a:r>
              <a:rPr lang="en-US" b="1" dirty="0">
                <a:latin typeface="Consolas" panose="020B0609020204030204" pitchFamily="49" charset="0"/>
              </a:rPr>
              <a:t> install yarn –g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r>
              <a:rPr lang="en-CA" dirty="0">
                <a:latin typeface="Helvetica Neue" panose="02000503000000020004"/>
              </a:rPr>
              <a:t>This will install the yarn package manager which we will use to install </a:t>
            </a:r>
            <a:r>
              <a:rPr lang="en-CA" b="1" dirty="0" err="1">
                <a:latin typeface="Helvetica Neue" panose="02000503000000020004"/>
              </a:rPr>
              <a:t>npm</a:t>
            </a:r>
            <a:r>
              <a:rPr lang="en-CA" dirty="0">
                <a:latin typeface="Helvetica Neue" panose="02000503000000020004"/>
              </a:rPr>
              <a:t> packages for the front end of our application.</a:t>
            </a:r>
            <a:endParaRPr lang="en-US" b="1" dirty="0">
              <a:latin typeface="Helvetica Neue" panose="02000503000000020004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B16F4-9251-7D44-67AE-5D4F72D5C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1A812-F2AF-B3A6-B0A6-5FBC6211E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429D8-C182-6435-830F-BBF30A05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C8C013-6227-4531-915A-983F1036FD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667" b="63901"/>
          <a:stretch/>
        </p:blipFill>
        <p:spPr>
          <a:xfrm>
            <a:off x="990600" y="2438400"/>
            <a:ext cx="7620000" cy="1752600"/>
          </a:xfrm>
          <a:prstGeom prst="rect">
            <a:avLst/>
          </a:prstGeom>
        </p:spPr>
      </p:pic>
      <p:pic>
        <p:nvPicPr>
          <p:cNvPr id="8" name="Picture 7" descr="Home | Yarn - Package Manager">
            <a:extLst>
              <a:ext uri="{FF2B5EF4-FFF2-40B4-BE49-F238E27FC236}">
                <a16:creationId xmlns:a16="http://schemas.microsoft.com/office/drawing/2014/main" id="{EE41255C-E496-484C-AA0E-383A34621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8185" y="5763833"/>
            <a:ext cx="1762585" cy="816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42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8F453-1898-DCE3-3C0A-13464B40F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and Install 3</a:t>
            </a:r>
            <a:r>
              <a:rPr lang="en-US" baseline="30000" dirty="0"/>
              <a:t>rd</a:t>
            </a:r>
            <a:r>
              <a:rPr lang="en-US" dirty="0"/>
              <a:t> party </a:t>
            </a:r>
            <a:r>
              <a:rPr lang="en-US" b="1" dirty="0" err="1"/>
              <a:t>npm</a:t>
            </a:r>
            <a:r>
              <a:rPr lang="en-US" dirty="0"/>
              <a:t> modules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DCAA-B3FA-565D-E7E6-A773E68BB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Next, issue the following command: 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	</a:t>
            </a:r>
            <a:r>
              <a:rPr lang="en-US" b="1" dirty="0" err="1">
                <a:latin typeface="Consolas" panose="020B0609020204030204" pitchFamily="49" charset="0"/>
              </a:rPr>
              <a:t>npm</a:t>
            </a:r>
            <a:r>
              <a:rPr lang="en-US" b="1" dirty="0">
                <a:latin typeface="Consolas" panose="020B0609020204030204" pitchFamily="49" charset="0"/>
              </a:rPr>
              <a:t> install </a:t>
            </a:r>
            <a:r>
              <a:rPr lang="en-US" b="1" dirty="0" err="1">
                <a:latin typeface="Consolas" panose="020B0609020204030204" pitchFamily="49" charset="0"/>
              </a:rPr>
              <a:t>nodemon</a:t>
            </a:r>
            <a:r>
              <a:rPr lang="en-US" b="1" dirty="0">
                <a:latin typeface="Consolas" panose="020B0609020204030204" pitchFamily="49" charset="0"/>
              </a:rPr>
              <a:t> –g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r>
              <a:rPr lang="en-CA" dirty="0">
                <a:latin typeface="Helvetica Neue" panose="02000503000000020004"/>
              </a:rPr>
              <a:t>We will use this package when we test our </a:t>
            </a:r>
            <a:r>
              <a:rPr lang="en-CA" b="1" dirty="0" err="1">
                <a:latin typeface="Helvetica Neue" panose="02000503000000020004"/>
              </a:rPr>
              <a:t>nodeJS</a:t>
            </a:r>
            <a:r>
              <a:rPr lang="en-CA" dirty="0">
                <a:latin typeface="Helvetica Neue" panose="02000503000000020004"/>
              </a:rPr>
              <a:t> applications</a:t>
            </a:r>
            <a:endParaRPr lang="en-US" b="1" dirty="0">
              <a:latin typeface="Helvetica Neue" panose="02000503000000020004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B7296-82C3-0E0E-A8F0-841946899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AE2FD-B6C9-ECFF-B9C6-8B5B310F8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59855-7B03-8B6D-664B-1E2E6B778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49330C-F286-4B52-B704-1BC79B0147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667" b="31412"/>
          <a:stretch/>
        </p:blipFill>
        <p:spPr>
          <a:xfrm>
            <a:off x="1071716" y="2362200"/>
            <a:ext cx="7615084" cy="2895600"/>
          </a:xfrm>
          <a:prstGeom prst="rect">
            <a:avLst/>
          </a:prstGeom>
        </p:spPr>
      </p:pic>
      <p:pic>
        <p:nvPicPr>
          <p:cNvPr id="8" name="Picture 7" descr="GitHub - remy/nodemon: Monitor for any changes in your node.js ...">
            <a:extLst>
              <a:ext uri="{FF2B5EF4-FFF2-40B4-BE49-F238E27FC236}">
                <a16:creationId xmlns:a16="http://schemas.microsoft.com/office/drawing/2014/main" id="{1CEC935D-782C-4BA5-929F-AEBC575F0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3388" y="5410200"/>
            <a:ext cx="866775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052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EE8F-750E-41FC-AD1E-07AB4A286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and Install 3</a:t>
            </a:r>
            <a:r>
              <a:rPr lang="en-US" baseline="30000" dirty="0"/>
              <a:t>rd</a:t>
            </a:r>
            <a:r>
              <a:rPr lang="en-US" dirty="0"/>
              <a:t> party </a:t>
            </a:r>
            <a:r>
              <a:rPr lang="en-US" b="1" dirty="0" err="1"/>
              <a:t>npm</a:t>
            </a:r>
            <a:r>
              <a:rPr lang="en-US" dirty="0"/>
              <a:t> modules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B52EC-E287-E02B-7470-84C2D53AF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Next, issue the following command: 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	</a:t>
            </a:r>
            <a:r>
              <a:rPr lang="en-US" b="1" dirty="0" err="1">
                <a:latin typeface="Consolas" panose="020B0609020204030204" pitchFamily="49" charset="0"/>
              </a:rPr>
              <a:t>npm</a:t>
            </a:r>
            <a:r>
              <a:rPr lang="en-US" b="1" dirty="0">
                <a:latin typeface="Consolas" panose="020B0609020204030204" pitchFamily="49" charset="0"/>
              </a:rPr>
              <a:t> install typescript –g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Helvetica Neue" panose="02000503000000020004"/>
              </a:rPr>
              <a:t>TypeScript</a:t>
            </a:r>
            <a:r>
              <a:rPr lang="en-US" dirty="0">
                <a:latin typeface="Helvetica Neue" panose="02000503000000020004"/>
              </a:rPr>
              <a:t> is a superset of </a:t>
            </a:r>
            <a:r>
              <a:rPr lang="en-US" b="1" dirty="0">
                <a:latin typeface="Helvetica Neue" panose="02000503000000020004"/>
              </a:rPr>
              <a:t>JavaScript</a:t>
            </a:r>
            <a:r>
              <a:rPr lang="en-US" dirty="0">
                <a:latin typeface="Helvetica Neue" panose="02000503000000020004"/>
              </a:rPr>
              <a:t> that makes writing JavaScript easier.</a:t>
            </a:r>
          </a:p>
          <a:p>
            <a:endParaRPr lang="en-US" dirty="0">
              <a:latin typeface="Helvetica Neue" panose="02000503000000020004"/>
            </a:endParaRPr>
          </a:p>
          <a:p>
            <a:r>
              <a:rPr lang="en-CA" dirty="0">
                <a:latin typeface="Helvetica Neue" panose="02000503000000020004"/>
              </a:rPr>
              <a:t>We will use </a:t>
            </a:r>
            <a:r>
              <a:rPr lang="en-CA" b="1" dirty="0">
                <a:latin typeface="Helvetica Neue" panose="02000503000000020004"/>
              </a:rPr>
              <a:t>TypeScript</a:t>
            </a:r>
            <a:r>
              <a:rPr lang="en-CA" dirty="0">
                <a:latin typeface="Helvetica Neue" panose="02000503000000020004"/>
              </a:rPr>
              <a:t> to develop our Angular Applications.</a:t>
            </a:r>
          </a:p>
          <a:p>
            <a:r>
              <a:rPr lang="en-CA" dirty="0">
                <a:latin typeface="Helvetica Neue" panose="02000503000000020004"/>
              </a:rPr>
              <a:t>See</a:t>
            </a:r>
            <a:r>
              <a:rPr lang="en-CA" b="1" dirty="0">
                <a:latin typeface="Helvetica Neue" panose="02000503000000020004"/>
              </a:rPr>
              <a:t> </a:t>
            </a:r>
            <a:r>
              <a:rPr lang="en-CA" dirty="0">
                <a:hlinkClick r:id="rId2"/>
              </a:rPr>
              <a:t>https://www.typescriptlang.org/</a:t>
            </a:r>
            <a:r>
              <a:rPr lang="en-CA" dirty="0"/>
              <a:t> for more details</a:t>
            </a:r>
            <a:endParaRPr lang="en-US" b="1" dirty="0">
              <a:latin typeface="Helvetica Neue" panose="02000503000000020004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8A319-36C7-42C6-FFCC-826EDF26B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16D44-0251-B6AE-C840-9344DB844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AD719-EDEA-8DC5-2F90-4C13EADB9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388F28-D6ED-4EBC-A78E-0356989FDE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903" b="62096"/>
          <a:stretch/>
        </p:blipFill>
        <p:spPr>
          <a:xfrm>
            <a:off x="1066800" y="1828800"/>
            <a:ext cx="7141210" cy="1600200"/>
          </a:xfrm>
          <a:prstGeom prst="rect">
            <a:avLst/>
          </a:prstGeom>
        </p:spPr>
      </p:pic>
      <p:pic>
        <p:nvPicPr>
          <p:cNvPr id="8" name="Picture 7" descr="Typescript Icon of Flat style - Available in SVG, PNG, EPS, AI ...">
            <a:extLst>
              <a:ext uri="{FF2B5EF4-FFF2-40B4-BE49-F238E27FC236}">
                <a16:creationId xmlns:a16="http://schemas.microsoft.com/office/drawing/2014/main" id="{74429306-530B-408A-8B43-1AB58F10C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8594" y="539115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052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93B2B-50A6-A54D-2F9E-8C0C9B74B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and Install 3</a:t>
            </a:r>
            <a:r>
              <a:rPr lang="en-US" baseline="30000" dirty="0"/>
              <a:t>rd</a:t>
            </a:r>
            <a:r>
              <a:rPr lang="en-US" dirty="0"/>
              <a:t> party </a:t>
            </a:r>
            <a:r>
              <a:rPr lang="en-US" b="1" dirty="0" err="1"/>
              <a:t>npm</a:t>
            </a:r>
            <a:r>
              <a:rPr lang="en-US" dirty="0"/>
              <a:t> modules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26EA8-E545-AB45-3CA6-3173D1CCF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Finall</a:t>
            </a:r>
            <a:r>
              <a:rPr lang="en-US" dirty="0"/>
              <a:t>, issue the following command: 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	</a:t>
            </a:r>
            <a:r>
              <a:rPr lang="en-US" b="1" dirty="0" err="1">
                <a:latin typeface="Consolas" panose="020B0609020204030204" pitchFamily="49" charset="0"/>
              </a:rPr>
              <a:t>npm</a:t>
            </a:r>
            <a:r>
              <a:rPr lang="en-US" b="1" dirty="0">
                <a:latin typeface="Consolas" panose="020B0609020204030204" pitchFamily="49" charset="0"/>
              </a:rPr>
              <a:t> install express-generator –g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r>
              <a:rPr lang="en-US" dirty="0">
                <a:latin typeface="Helvetica Neue" panose="02000503000000020004"/>
              </a:rPr>
              <a:t>We will use the </a:t>
            </a:r>
            <a:r>
              <a:rPr lang="en-US" b="1" dirty="0">
                <a:latin typeface="Helvetica Neue" panose="02000503000000020004"/>
              </a:rPr>
              <a:t>express generator </a:t>
            </a:r>
            <a:r>
              <a:rPr lang="en-US" dirty="0">
                <a:latin typeface="Helvetica Neue" panose="02000503000000020004"/>
              </a:rPr>
              <a:t>to scaffold out our express applications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AA10E-9DA8-7BAF-92A2-124DD13CF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D3F4E-5BEA-6E5D-B82E-AAD8AC7F2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C1575-1513-86D7-8776-8D0838FFD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F72F12-0D4E-414D-804B-12A732B720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786" b="56681"/>
          <a:stretch/>
        </p:blipFill>
        <p:spPr>
          <a:xfrm>
            <a:off x="996042" y="2514600"/>
            <a:ext cx="7614557" cy="1828800"/>
          </a:xfrm>
          <a:prstGeom prst="rect">
            <a:avLst/>
          </a:prstGeom>
        </p:spPr>
      </p:pic>
      <p:pic>
        <p:nvPicPr>
          <p:cNvPr id="8" name="Picture 7" descr="Express - Node.js web application framework">
            <a:extLst>
              <a:ext uri="{FF2B5EF4-FFF2-40B4-BE49-F238E27FC236}">
                <a16:creationId xmlns:a16="http://schemas.microsoft.com/office/drawing/2014/main" id="{B488C760-AA0C-4293-AC2B-3A83F8868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00" y="5177432"/>
            <a:ext cx="2971800" cy="1072709"/>
          </a:xfrm>
          <a:prstGeom prst="rect">
            <a:avLst/>
          </a:prstGeom>
          <a:noFill/>
          <a:ln>
            <a:solidFill>
              <a:schemeClr val="accent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66145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7092</TotalTime>
  <Words>272</Words>
  <Application>Microsoft Office PowerPoint</Application>
  <PresentationFormat>On-screen Show (4:3)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Consolas</vt:lpstr>
      <vt:lpstr>Helvetica Neue</vt:lpstr>
      <vt:lpstr>Times New Roman</vt:lpstr>
      <vt:lpstr>Wingdings</vt:lpstr>
      <vt:lpstr>Default Design</vt:lpstr>
      <vt:lpstr>Web Application Development</vt:lpstr>
      <vt:lpstr>Web Application Development</vt:lpstr>
      <vt:lpstr>Download and Install 3rd party npm modules</vt:lpstr>
      <vt:lpstr>Download and Install 3rd party npm modules (continued)</vt:lpstr>
      <vt:lpstr>Download and Install 3rd party npm modules (continued)</vt:lpstr>
      <vt:lpstr>Download and Install 3rd party npm modules (continued)</vt:lpstr>
      <vt:lpstr>Download and Install 3rd party npm modules (continued)</vt:lpstr>
    </vt:vector>
  </TitlesOfParts>
  <Company>CentennialCollege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ILIA</dc:creator>
  <cp:lastModifiedBy>Blessing Ajiboye</cp:lastModifiedBy>
  <cp:revision>832</cp:revision>
  <dcterms:created xsi:type="dcterms:W3CDTF">2008-05-26T16:51:35Z</dcterms:created>
  <dcterms:modified xsi:type="dcterms:W3CDTF">2023-12-13T16:30:19Z</dcterms:modified>
</cp:coreProperties>
</file>