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0FFF0"/>
    <a:srgbClr val="3333FF"/>
    <a:srgbClr val="3333CC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12/13/2023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819400"/>
            <a:ext cx="5562600" cy="1250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0087-0688-6AA7-605E-0986615C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70C1-3848-546A-224D-EFBE017C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F0B7-B00A-9302-1DD8-6BF48AF8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8618-61C0-6C52-A15C-214C92A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3191D8-C60E-401A-A0E7-7F991639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7391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F767-ACAF-0AA3-D5B3-7314360C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28F0-D012-8847-1EFC-9B9D8A75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3FD6-7932-160F-EC41-BBE3E184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CAB5-B975-4EAD-D360-7890DE00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0C07B-FE77-44D2-9B01-1E16F06B1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90600"/>
            <a:ext cx="7391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AB9B-22C5-3AA0-5709-4088BC20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B85D-AC0A-1DF9-B15C-D3897702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command prompt</a:t>
            </a:r>
          </a:p>
          <a:p>
            <a:r>
              <a:rPr lang="en-US" dirty="0"/>
              <a:t>Navigate to the </a:t>
            </a:r>
            <a:r>
              <a:rPr lang="en-US" b="1" dirty="0"/>
              <a:t>root folder </a:t>
            </a:r>
            <a:r>
              <a:rPr lang="en-US" dirty="0"/>
              <a:t>on your C: drive by typing the following command: </a:t>
            </a:r>
            <a:r>
              <a:rPr lang="en-US" b="1" dirty="0">
                <a:latin typeface="Consolas" panose="020B0609020204030204" pitchFamily="49" charset="0"/>
              </a:rPr>
              <a:t>cd c:\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Create a new folder named </a:t>
            </a:r>
            <a:r>
              <a:rPr lang="en-US" b="1" dirty="0">
                <a:latin typeface="Consolas" panose="020B0609020204030204" pitchFamily="49" charset="0"/>
              </a:rPr>
              <a:t>data</a:t>
            </a:r>
            <a:r>
              <a:rPr lang="en-US" dirty="0">
                <a:latin typeface="Helvetica Neue" panose="02000503000000020004"/>
              </a:rPr>
              <a:t> by typing the following command: </a:t>
            </a: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data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4A54-0C6B-A95F-9666-595E97CB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5555-EE8B-5D7D-DA6E-C173CC9D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061B-1B2C-AEF8-77E5-E88B57E0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DDCD4-AB0F-4A4C-890D-69D3877CC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70" b="72198"/>
          <a:stretch/>
        </p:blipFill>
        <p:spPr>
          <a:xfrm>
            <a:off x="1097350" y="2255766"/>
            <a:ext cx="7533005" cy="1348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63066-FBCE-49EC-8506-0C90BC59C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53" b="72198"/>
          <a:stretch/>
        </p:blipFill>
        <p:spPr>
          <a:xfrm>
            <a:off x="1097350" y="4876800"/>
            <a:ext cx="7533005" cy="11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5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1D47-8BBB-B2AD-FFD8-C7E41A47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A43F-B59A-6671-88EC-D3943821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873125"/>
            <a:ext cx="8077200" cy="5257800"/>
          </a:xfrm>
        </p:spPr>
        <p:txBody>
          <a:bodyPr/>
          <a:lstStyle/>
          <a:p>
            <a:r>
              <a:rPr lang="en-US" dirty="0"/>
              <a:t>Navigate to the </a:t>
            </a:r>
            <a:r>
              <a:rPr lang="en-US" b="1" dirty="0"/>
              <a:t>data folder </a:t>
            </a:r>
            <a:r>
              <a:rPr lang="en-US" dirty="0"/>
              <a:t>by typing the following command: </a:t>
            </a:r>
            <a:r>
              <a:rPr lang="en-US" b="1" dirty="0">
                <a:latin typeface="Consolas" panose="020B0609020204030204" pitchFamily="49" charset="0"/>
              </a:rPr>
              <a:t>cd data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Create a new folder named </a:t>
            </a:r>
            <a:r>
              <a:rPr lang="en-US" b="1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Helvetica Neue" panose="02000503000000020004"/>
              </a:rPr>
              <a:t> by typing the following command: </a:t>
            </a: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db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78FD-F57A-EB67-022C-AD7E5E2D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2AA6-9F34-D96B-5C00-C504CEAE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85C2-84F2-52BE-62C9-F11D2232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B9EB5-B0E3-4E5E-81A2-E1C774ACA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33" b="72198"/>
          <a:stretch/>
        </p:blipFill>
        <p:spPr>
          <a:xfrm>
            <a:off x="1295400" y="1905000"/>
            <a:ext cx="7315200" cy="1173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35AD6-03DA-4F7B-BA18-E49569E55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33" b="72198"/>
          <a:stretch/>
        </p:blipFill>
        <p:spPr>
          <a:xfrm>
            <a:off x="1295400" y="4428327"/>
            <a:ext cx="7315200" cy="11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2E05-2290-8130-E120-04C1F2F9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F33-8358-77E8-3761-0D714B9D0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test your installation by issuing the following command: </a:t>
            </a:r>
            <a:r>
              <a:rPr lang="en-US" dirty="0" err="1">
                <a:latin typeface="Consolas" panose="020B0609020204030204" pitchFamily="49" charset="0"/>
              </a:rPr>
              <a:t>mongod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You should see something like: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80A3-E98E-C9BB-3EA5-2EBBF32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6263-7FCB-E41D-14CB-589AC4F5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FADA-0D47-391B-2F7B-F5A60441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312FF-D989-47B0-8250-95F251BD6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33" b="72198"/>
          <a:stretch/>
        </p:blipFill>
        <p:spPr>
          <a:xfrm>
            <a:off x="1143000" y="1905000"/>
            <a:ext cx="7543800" cy="1173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24449-3AC2-419D-BFD2-765738E8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22" y="3505200"/>
            <a:ext cx="7455278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3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5110-262C-79D6-EE29-D83DB02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BBB0-A223-47EC-6370-65D5E9BC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8000"/>
                </a:solidFill>
              </a:rPr>
              <a:t>Installing MongoDB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E231-DDA4-9562-52D3-E9BEA1C2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9948-13BB-0EDA-A94A-8822477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72CB-7874-7D28-B482-4FBDDC62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A87C-8378-F348-C425-10006A8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AFC4-9662-739B-AF1C-3E7770C0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another tool we’ll be using in this course.</a:t>
            </a:r>
          </a:p>
          <a:p>
            <a:r>
              <a:rPr lang="en-US" dirty="0"/>
              <a:t>To Download MongoDB navigate to: </a:t>
            </a:r>
            <a:r>
              <a:rPr lang="en-CA" dirty="0">
                <a:hlinkClick r:id="rId2"/>
              </a:rPr>
              <a:t>https://www.mongodb.com/try/download/community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EBC2-F941-FDD3-C8C7-1DDF22D8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9247-8887-D045-F367-E76967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965E-201E-458A-6C37-90E9432B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24E4E-3FD9-4247-B8A8-77BFE81A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438400"/>
            <a:ext cx="7696200" cy="27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4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39FC-B0E7-6F29-C7EB-26160798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3BA4-9919-02CA-E384-6264011A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10F8-EADD-9DCE-0A54-E5DBF5CE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89A5-9854-A5DF-8797-CDE6591C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3439F2-D08D-4D7A-90B9-9499D03C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90600"/>
            <a:ext cx="7467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4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802C-102C-CA19-A4B3-1EAEAF5D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10A9-9343-B1B0-97E0-DDEA665E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0066-E6F4-EAE5-C360-A22E1688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FAC16-8F90-F489-B290-BCA58965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6D705F-583A-4738-AF55-163CA1314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90600"/>
            <a:ext cx="7620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FF3A-E163-3CC4-CA73-D7E26BA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1694-2806-94B9-0C97-3D3CDBDE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Custom</a:t>
            </a:r>
            <a:r>
              <a:rPr lang="en-US" dirty="0"/>
              <a:t> and then </a:t>
            </a:r>
            <a:r>
              <a:rPr lang="en-US" b="1" dirty="0"/>
              <a:t>Next</a:t>
            </a:r>
            <a:r>
              <a:rPr lang="en-US" dirty="0"/>
              <a:t>.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7D6A-05D4-4CCB-65D9-5B7136DF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15EB-7A07-1DB6-8CD2-E79DB510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7DD4-65B1-23D6-459C-A0312F70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1FBFE-88F1-441D-81BB-E6ADE8E6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433052"/>
            <a:ext cx="7315200" cy="4724400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109D9B2D-B1C1-436A-BFE4-B16F5987B05A}"/>
              </a:ext>
            </a:extLst>
          </p:cNvPr>
          <p:cNvSpPr/>
          <p:nvPr/>
        </p:nvSpPr>
        <p:spPr bwMode="auto">
          <a:xfrm>
            <a:off x="1371600" y="3680952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518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7D3D-91B1-893C-05D9-10BA68FD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B442-9ED3-7C1B-721F-16A2D25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2D7F-C871-79F2-E776-E55B5E58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278B-F4FE-100C-01A2-DA4075C4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57DFD7-C1FF-45CB-8166-CDD5C87F3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7620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A42A-D6C8-EB21-A7D6-9986374D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C849-F6C2-ED24-7D50-F90FE75F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71" y="800100"/>
            <a:ext cx="8077200" cy="5257800"/>
          </a:xfrm>
        </p:spPr>
        <p:txBody>
          <a:bodyPr/>
          <a:lstStyle/>
          <a:p>
            <a:r>
              <a:rPr lang="en-US" b="1" dirty="0"/>
              <a:t>Do not </a:t>
            </a:r>
            <a:r>
              <a:rPr lang="en-US" dirty="0"/>
              <a:t>install MongoDB as a service.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F4D3-D04E-B569-F559-85D27D56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0C53-8E10-4F50-FD3E-3FE72D3C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5C9B-D563-DA30-48BE-F7A939C5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EB302-E1BD-4A74-9F35-B44B8410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443586"/>
            <a:ext cx="6515100" cy="4706389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8CFB7754-6051-4B17-A8EF-9C09274039AE}"/>
              </a:ext>
            </a:extLst>
          </p:cNvPr>
          <p:cNvSpPr/>
          <p:nvPr/>
        </p:nvSpPr>
        <p:spPr bwMode="auto">
          <a:xfrm flipV="1">
            <a:off x="1562100" y="2514600"/>
            <a:ext cx="609600" cy="2667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8713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54CC-7A1C-8CA0-B3F7-15191765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6DAB-A7D2-662D-1D59-B17087AC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not </a:t>
            </a:r>
            <a:r>
              <a:rPr lang="en-US" dirty="0"/>
              <a:t>install Compass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5E73-9699-7B9C-A2E0-4C7107E8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260A-EA0E-535F-5B51-7DD65527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B58C-66A9-F307-F45D-6A03174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3A124-B9B3-45C1-B00A-79FB4025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295400"/>
            <a:ext cx="6819900" cy="4949825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8CFB7754-6051-4B17-A8EF-9C09274039AE}"/>
              </a:ext>
            </a:extLst>
          </p:cNvPr>
          <p:cNvSpPr/>
          <p:nvPr/>
        </p:nvSpPr>
        <p:spPr bwMode="auto">
          <a:xfrm>
            <a:off x="1485900" y="5830888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8149602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260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Helvetica Neue</vt:lpstr>
      <vt:lpstr>Times</vt:lpstr>
      <vt:lpstr>Times New Roman</vt:lpstr>
      <vt:lpstr>Wingdings</vt:lpstr>
      <vt:lpstr>Default Design</vt:lpstr>
      <vt:lpstr>Web Application Development</vt:lpstr>
      <vt:lpstr>Web Application Development</vt:lpstr>
      <vt:lpstr>Install MongoDB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  <vt:lpstr>Install MongoDB (continued)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839</cp:revision>
  <dcterms:created xsi:type="dcterms:W3CDTF">2008-05-26T16:51:35Z</dcterms:created>
  <dcterms:modified xsi:type="dcterms:W3CDTF">2023-12-13T16:02:48Z</dcterms:modified>
</cp:coreProperties>
</file>