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F0FFF0"/>
    <a:srgbClr val="3333FF"/>
    <a:srgbClr val="3333CC"/>
    <a:srgbClr val="339966"/>
    <a:srgbClr val="808080"/>
    <a:srgbClr val="8FFFD2"/>
    <a:srgbClr val="00FF99"/>
    <a:srgbClr val="A2C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213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38701A-496A-46B1-BB64-CF1D04C353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356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920B5C-A9E0-42F8-B0D8-18C3E21EB0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504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6CFDA-BA9A-4118-9995-01947E261DC7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4523E-7B4E-4306-9DD7-0C65B5C536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9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CF243-786F-4254-B068-4C9F0B6EA1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7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Web App Development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14400"/>
            <a:ext cx="8001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600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fld id="{9561A2BC-730C-4E82-8855-BE79563A3DC6}" type="datetime1">
              <a:rPr lang="en-US" smtClean="0"/>
              <a:t>12/13/2023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8400"/>
            <a:ext cx="4572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3399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Web Application Development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5225"/>
            <a:ext cx="114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39966"/>
                </a:solidFill>
              </a:defRPr>
            </a:lvl1pPr>
          </a:lstStyle>
          <a:p>
            <a:fld id="{1F038FB7-3440-4982-8E15-1047A8D5B20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7" descr="j0300520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990600" y="838200"/>
            <a:ext cx="7696200" cy="0"/>
          </a:xfrm>
          <a:prstGeom prst="line">
            <a:avLst/>
          </a:prstGeom>
          <a:noFill/>
          <a:ln w="63500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0" y="838200"/>
            <a:ext cx="0" cy="6019800"/>
          </a:xfrm>
          <a:prstGeom prst="line">
            <a:avLst/>
          </a:prstGeom>
          <a:noFill/>
          <a:ln w="1905000">
            <a:solidFill>
              <a:srgbClr val="A2CEB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0066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66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0066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Web Application Development</a:t>
            </a:r>
          </a:p>
        </p:txBody>
      </p:sp>
      <p:sp>
        <p:nvSpPr>
          <p:cNvPr id="2054" name="WordArt 7" descr="Paper bag"/>
          <p:cNvSpPr>
            <a:spLocks noChangeArrowheads="1" noChangeShapeType="1" noTextEdit="1"/>
          </p:cNvSpPr>
          <p:nvPr/>
        </p:nvSpPr>
        <p:spPr bwMode="auto">
          <a:xfrm>
            <a:off x="1828800" y="2819400"/>
            <a:ext cx="5562600" cy="1250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COMP-229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AB00A-11E2-13B7-B2B2-34A9A72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DC693-32CA-13FA-0F2F-A54B6184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your installation by opening a command prompt.</a:t>
            </a:r>
          </a:p>
          <a:p>
            <a:endParaRPr lang="en-US" dirty="0"/>
          </a:p>
          <a:p>
            <a:r>
              <a:rPr lang="en-US" dirty="0"/>
              <a:t>Enter the command: </a:t>
            </a:r>
            <a:r>
              <a:rPr lang="en-US" dirty="0">
                <a:latin typeface="Consolas" panose="020B0609020204030204" pitchFamily="49" charset="0"/>
              </a:rPr>
              <a:t>node --version </a:t>
            </a:r>
            <a:r>
              <a:rPr lang="en-US" dirty="0"/>
              <a:t>and press enter.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D24E-C9C6-F5D1-F8B9-963A2C02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BA65-5580-E173-511B-EAFE047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2292-218E-E245-7A31-F27A64F0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71A69-1787-47D3-A5CD-5FBFE61495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67" b="69491"/>
          <a:stretch/>
        </p:blipFill>
        <p:spPr>
          <a:xfrm>
            <a:off x="990600" y="2667000"/>
            <a:ext cx="7696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110-262C-79D6-EE29-D83DB023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Application Development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BB0-A223-47EC-6370-65D5E9BC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121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009900"/>
                </a:solidFill>
              </a:rPr>
              <a:t>Installing NodeJS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7E231-DDA4-9562-52D3-E9BEA1C2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F9948-13BB-0EDA-A94A-88224775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72CB-7874-7D28-B482-4FBDDC62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6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90E9-AD33-456F-594A-D3339926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6F6C-8307-BDC3-5594-6910A06A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core tool we’ll be using in this course is NodeJS.</a:t>
            </a:r>
          </a:p>
          <a:p>
            <a:r>
              <a:rPr lang="en-US" dirty="0"/>
              <a:t>Install NodeJS by navigating to </a:t>
            </a:r>
            <a:r>
              <a:rPr lang="en-CA" dirty="0">
                <a:hlinkClick r:id="rId2"/>
              </a:rPr>
              <a:t>https://nodejs.org</a:t>
            </a:r>
            <a:r>
              <a:rPr lang="en-CA" dirty="0"/>
              <a:t> and selecting the current version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B9B63-17DE-722E-F1A4-FECEAFB2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E8234-09C7-7326-338B-EFCD21D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8D79-191B-4920-A1CF-8352D4B7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FD3CD-7585-54E7-A809-9B3D1958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11425"/>
            <a:ext cx="7277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327C-AECE-84CF-0E8A-E465F880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BBC64-4037-A032-B5A0-8D1E2C9D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1E6AE-3F1E-CA31-30D1-355C999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2F84-1BC0-02DD-197D-182F7F9A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63824A-50B4-4E24-9815-1F4F12A7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6705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EC9B-BFF7-63FB-4EE1-90A9DCC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1546-8946-B665-DBFD-ADDBD826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51BF4-B8BA-EE3E-B081-F3068104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F4A5C-2AE7-4842-CFD8-591B5D2A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BCECB5-DBAD-4B65-808A-7608A55F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7239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F409-1EBB-F51F-214E-E6ABAC27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7889-17F3-07AD-0100-4E7B3D08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810-5DD9-AFA0-7815-BA18467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BFDCA-4B8B-CD69-76FD-E477266E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6C3D76-4104-4934-B410-9A59925E2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620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40B1-FDA7-36FB-4E6C-922EEA29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NodeJS (continued)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D029-3141-DA52-1A63-8A2A929C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DF68-70CC-247A-F32B-35EE4523C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9082-C82C-5D96-D0A6-67867071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17BD6F-7E08-49B6-BF8D-DF114BE75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6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657E-0063-41B0-3B4F-88489E8BA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CE4A-1A18-DAD7-F56D-9BAD6161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0EB9-76AD-E5C4-4F13-B87F3CF5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974E-C115-DBBD-4BCF-EF6CA8AD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0E9B8C-992E-4BD9-A970-4DADC78D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1430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9DDA-605C-01E7-C71E-FFAFAF14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9492-D0B0-96A1-7966-E2BF892B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54A8A-EC83-4BC5-B48C-A23671E55882}" type="datetime1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DC8D-F3B5-4480-7CAA-FFCFBE9B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Web Application Development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B87B-91C6-04C2-9A60-974087C8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F243-786F-4254-B068-4C9F0B6EA12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4ED6A6-8B19-44D3-8640-76D74BE6E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990600"/>
            <a:ext cx="762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096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7091</TotalTime>
  <Words>123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Times New Roman</vt:lpstr>
      <vt:lpstr>Wingdings</vt:lpstr>
      <vt:lpstr>Default Design</vt:lpstr>
      <vt:lpstr>Web Application Development</vt:lpstr>
      <vt:lpstr>Web Application Development</vt:lpstr>
      <vt:lpstr>Installing NodeJS</vt:lpstr>
      <vt:lpstr>Installing NodeJS (continued)</vt:lpstr>
      <vt:lpstr>Installing NodeJS (continued)</vt:lpstr>
      <vt:lpstr>Installing NodeJS (continued)</vt:lpstr>
      <vt:lpstr>Installing NodeJS (continued)</vt:lpstr>
      <vt:lpstr>PowerPoint Presentation</vt:lpstr>
      <vt:lpstr>PowerPoint Presentation</vt:lpstr>
      <vt:lpstr>PowerPoint Presentation</vt:lpstr>
    </vt:vector>
  </TitlesOfParts>
  <Company>CentennialCollege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ILIA</dc:creator>
  <cp:lastModifiedBy>Blessing Ajiboye</cp:lastModifiedBy>
  <cp:revision>827</cp:revision>
  <dcterms:created xsi:type="dcterms:W3CDTF">2008-05-26T16:51:35Z</dcterms:created>
  <dcterms:modified xsi:type="dcterms:W3CDTF">2023-12-13T15:42:23Z</dcterms:modified>
</cp:coreProperties>
</file>