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5" r:id="rId3"/>
    <p:sldId id="326" r:id="rId4"/>
    <p:sldId id="327" r:id="rId5"/>
    <p:sldId id="32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0FFF0"/>
    <a:srgbClr val="3333FF"/>
    <a:srgbClr val="3333CC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12/13/2023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819400"/>
            <a:ext cx="5562600" cy="1250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110-262C-79D6-EE29-D83DB02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BBB0-A223-47EC-6370-65D5E9BC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8000"/>
                </a:solidFill>
              </a:rPr>
              <a:t>Installing 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E231-DDA4-9562-52D3-E9BEA1C2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948-13BB-0EDA-A94A-8822477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72CB-7874-7D28-B482-4FBDDC6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9FC8-2B80-84B8-1038-CA5AA82D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FE90-17B9-9018-AB7F-40864A3E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started, you need an </a:t>
            </a:r>
            <a:r>
              <a:rPr lang="en-US" b="1" dirty="0"/>
              <a:t>editor</a:t>
            </a:r>
            <a:r>
              <a:rPr lang="en-US" dirty="0"/>
              <a:t> or an IDE to work with JavaScript</a:t>
            </a:r>
          </a:p>
          <a:p>
            <a:r>
              <a:rPr lang="en-US" dirty="0"/>
              <a:t>For a developer, choosing a code editor is a personal choice. </a:t>
            </a:r>
          </a:p>
          <a:p>
            <a:r>
              <a:rPr lang="en-US" dirty="0"/>
              <a:t>And, there are many choices, like </a:t>
            </a:r>
            <a:r>
              <a:rPr lang="en-US" b="1" dirty="0"/>
              <a:t>Sublime Text</a:t>
            </a:r>
            <a:r>
              <a:rPr lang="en-US" dirty="0"/>
              <a:t>, </a:t>
            </a:r>
            <a:r>
              <a:rPr lang="en-US" b="1" dirty="0"/>
              <a:t>Atom</a:t>
            </a:r>
            <a:r>
              <a:rPr lang="en-US" dirty="0"/>
              <a:t>, </a:t>
            </a:r>
            <a:r>
              <a:rPr lang="en-US" b="1" dirty="0" err="1"/>
              <a:t>Webstorm</a:t>
            </a:r>
            <a:r>
              <a:rPr lang="en-US" dirty="0"/>
              <a:t>, or even a simple text editor </a:t>
            </a:r>
            <a:r>
              <a:rPr lang="en-CA" dirty="0"/>
              <a:t>like </a:t>
            </a:r>
            <a:r>
              <a:rPr lang="en-CA" b="1" dirty="0"/>
              <a:t>Notepad</a:t>
            </a:r>
            <a:r>
              <a:rPr lang="en-CA" dirty="0"/>
              <a:t> in Windows.</a:t>
            </a:r>
          </a:p>
          <a:p>
            <a:r>
              <a:rPr lang="en-US" dirty="0"/>
              <a:t>Some Developers also choose a full-fledged IDE like Microsoft </a:t>
            </a:r>
            <a:r>
              <a:rPr lang="en-US" b="1" dirty="0"/>
              <a:t>Visual Studio (current version is Visual Studio 2019)</a:t>
            </a:r>
            <a:r>
              <a:rPr lang="en-US" dirty="0"/>
              <a:t>.</a:t>
            </a:r>
          </a:p>
          <a:p>
            <a:r>
              <a:rPr lang="en-US" dirty="0"/>
              <a:t>Our recommendation is </a:t>
            </a:r>
            <a:r>
              <a:rPr lang="en-US" b="1" dirty="0"/>
              <a:t>Visual Studio Code</a:t>
            </a:r>
            <a:r>
              <a:rPr lang="en-US" dirty="0"/>
              <a:t>. First, it is free, lightweight, and open source. </a:t>
            </a:r>
          </a:p>
          <a:p>
            <a:r>
              <a:rPr lang="en-US" dirty="0"/>
              <a:t>The features set is driven by Microsoft which is updated monthly with </a:t>
            </a:r>
            <a:r>
              <a:rPr lang="en-CA" dirty="0"/>
              <a:t>features and enhancements.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8CA9-2222-7796-7A1A-934E202A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85B3-785B-2F1C-F3F1-063D93F4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0D93-21F2-B9EA-B024-93D4A64F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86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BF61-6FCF-6C46-4921-953CA70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3AE2-8A1A-DB17-3F7A-E14582A1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Studio Code </a:t>
            </a:r>
            <a:r>
              <a:rPr lang="en-US" dirty="0"/>
              <a:t>is great for working with JavaScript and TypeScript (which we’ll be using in the second half of the course). </a:t>
            </a:r>
          </a:p>
          <a:p>
            <a:endParaRPr lang="en-US" dirty="0"/>
          </a:p>
          <a:p>
            <a:r>
              <a:rPr lang="en-US" dirty="0"/>
              <a:t>It quickly shows warnings and errors as you type code. </a:t>
            </a:r>
          </a:p>
          <a:p>
            <a:endParaRPr lang="en-US" dirty="0"/>
          </a:p>
          <a:p>
            <a:r>
              <a:rPr lang="en-US" dirty="0"/>
              <a:t>There are easy-to-peek-into definitions for the functions. It also has a good ecosystem and extensions created by developers from around the world.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1EC7-65BA-2D49-9B5F-5D16D1E0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4E74-8D7F-E292-927A-2909C1BD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766-9A99-CA7B-BCF8-AF306E9D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2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7B6C-51FA-98C2-57CD-6B4AAAF4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4EAD-16C6-0065-013D-37264646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Visual Studio Code, download it from </a:t>
            </a:r>
            <a:r>
              <a:rPr lang="en-US" dirty="0">
                <a:hlinkClick r:id="rId2"/>
              </a:rPr>
              <a:t>https://code.visualstudio.com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81C2-9232-F2A5-FAAE-D53AC9DE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FD2A-9495-A943-0EDB-29E2388E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6C35-8E99-C1CB-3DDD-90FEBF9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B32D6-C032-95DD-5E50-D4AC922F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55" y="1919295"/>
            <a:ext cx="7647516" cy="40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4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229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</vt:lpstr>
      <vt:lpstr>Default Design</vt:lpstr>
      <vt:lpstr>Web Application Development</vt:lpstr>
      <vt:lpstr>Web Application Development</vt:lpstr>
      <vt:lpstr>Visual Studio Code</vt:lpstr>
      <vt:lpstr>Visual Studio Code (continued)</vt:lpstr>
      <vt:lpstr>Visual Studio Code (continued)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825</cp:revision>
  <dcterms:created xsi:type="dcterms:W3CDTF">2008-05-26T16:51:35Z</dcterms:created>
  <dcterms:modified xsi:type="dcterms:W3CDTF">2023-12-13T15:19:47Z</dcterms:modified>
</cp:coreProperties>
</file>