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96" r:id="rId3"/>
    <p:sldId id="497" r:id="rId4"/>
    <p:sldId id="504" r:id="rId5"/>
    <p:sldId id="501" r:id="rId6"/>
    <p:sldId id="505" r:id="rId7"/>
    <p:sldId id="502" r:id="rId8"/>
    <p:sldId id="492" r:id="rId9"/>
    <p:sldId id="506" r:id="rId10"/>
    <p:sldId id="503" r:id="rId11"/>
    <p:sldId id="508" r:id="rId12"/>
    <p:sldId id="498" r:id="rId13"/>
    <p:sldId id="509" r:id="rId14"/>
    <p:sldId id="507" r:id="rId15"/>
    <p:sldId id="493" r:id="rId16"/>
    <p:sldId id="49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0"/>
    <a:srgbClr val="3333FF"/>
    <a:srgbClr val="3333CC"/>
    <a:srgbClr val="008000"/>
    <a:srgbClr val="009900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1" d="100"/>
          <a:sy n="91" d="100"/>
        </p:scale>
        <p:origin x="107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12/28/2023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790700" y="2971800"/>
            <a:ext cx="5562600" cy="163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  <a:p>
            <a:pPr algn="ctr"/>
            <a:endParaRPr lang="en-US" sz="3600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2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FD8B-6144-7600-BC50-52E8456E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Fetch a Single 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0BD5FA-D68F-633B-A728-97C4EBF1C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838199"/>
            <a:ext cx="7696200" cy="54070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8B2EB-F4E1-AEC8-E607-84069BA6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E483-9C4E-4CD9-5714-B4C203A7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7FADA-C857-0A8B-D748-485FDDA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1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97E0-3CDE-C791-A048-B025A44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–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A9A4-C6A7-FB4E-5512-381CBF05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able to access the protected route, we will sign-in using the credentials of the user we created in the first example. </a:t>
            </a:r>
          </a:p>
          <a:p>
            <a:r>
              <a:rPr lang="en-US" dirty="0"/>
              <a:t>To sign-in, a POST request is sent to /auth/</a:t>
            </a:r>
            <a:r>
              <a:rPr lang="en-US" dirty="0" err="1"/>
              <a:t>signin</a:t>
            </a:r>
            <a:r>
              <a:rPr lang="en-US" dirty="0"/>
              <a:t> with the email and password in the request body, as shown in the following screenshot: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533D-CDE2-EBAF-1086-ED6D78DB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1452-C32E-7446-9BF2-E3086C7F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3A91-AC4F-2AA6-DA5D-2EFCE8F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56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5AF5-32ED-EF18-AE08-166A19BF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Signin</a:t>
            </a:r>
            <a:r>
              <a:rPr lang="en-US" dirty="0"/>
              <a:t> – A user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EAF42B-4CE1-446E-D433-FAD15E602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36361"/>
            <a:ext cx="8077200" cy="47313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4C227-3DB7-DF21-3DCC-E30659EC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A3BA-7A5F-C373-F3EC-D19A49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AAC2-60CA-D9F1-8B6A-BEE36CA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51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E674-8E23-0838-50C1-11F7CA7D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a single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B8F-E3E8-BA8A-8321-5332B0EC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successful sign-in, the server returns a signed JWT and user details. </a:t>
            </a:r>
          </a:p>
          <a:p>
            <a:r>
              <a:rPr lang="en-US" dirty="0"/>
              <a:t>We will need this token to access the protected route for fetching a single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4994-1310-44F0-2246-B5D681C1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7644-FFB4-F398-EB6E-B724401D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F22B-6CEC-9871-AEC1-D6EF0C69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30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C6B8-0939-47F2-01EE-2AC3F885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Fetch a Single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7F28-CDA6-7B44-71BB-C6CC0EE0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this request return a successful response with user details, a valid authorization token needs to be provided in the request header. </a:t>
            </a:r>
          </a:p>
          <a:p>
            <a:r>
              <a:rPr lang="en-US" dirty="0"/>
              <a:t>We can generate a valid token by successfully calling the sign-in request.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15CB-BED7-C546-3DCB-FF395F43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98EA-B93B-4CD7-9E94-C8DCA61C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FAEA-D5D2-6C71-94B2-532E4B24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57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E381-7CBD-65DE-6A6A-0253F41E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a single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B220-851E-38E0-D98B-B79BD18F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a single user by id and the bearer token: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C6A6-D096-CDD4-693A-BA7F6F26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7CEE-D2C8-12FF-4BC8-9BA6875B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DBF8-319F-CB85-E91E-7940300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34DDD-23B1-75E7-E52D-67A379C0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81533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3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80C-8208-ABAF-00EF-9EF08972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CFEE-8978-6FB1-FD9A-9D41DF51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a user using PUT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7849B-C372-B034-D183-3232142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9CB5-8446-0BB8-EF41-DBBBE7BF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7080-7638-4FBB-06EC-52FF7471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69E86-6CD0-8160-A56D-C0FAEC03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32" y="1426464"/>
            <a:ext cx="716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687E-5E3F-0183-B328-F8B27AF4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standalone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7D51-F9F0-5283-79FF-5B549BC2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options when it comes to selecting tools to check backend </a:t>
            </a:r>
          </a:p>
          <a:p>
            <a:r>
              <a:rPr lang="en-US" dirty="0"/>
              <a:t>APIs, ranging from the command-line tool curl (https://github.com/curl/curl) </a:t>
            </a:r>
          </a:p>
          <a:p>
            <a:r>
              <a:rPr lang="en-US" dirty="0"/>
              <a:t>To Advanced REST Client (ARC)</a:t>
            </a:r>
          </a:p>
          <a:p>
            <a:pPr marL="0" indent="0">
              <a:buNone/>
            </a:pPr>
            <a:r>
              <a:rPr lang="en-US" dirty="0"/>
              <a:t>(https://chrome.google.com/webstore/detail/advanced-rest-client/hgmloofddffdnphfgcellkdfbfbjeloo), a Chrome extension app with an interactive user interface.</a:t>
            </a:r>
          </a:p>
          <a:p>
            <a:r>
              <a:rPr lang="en-US" dirty="0"/>
              <a:t>Thunder Client – An extension in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r>
              <a:rPr lang="en-US" dirty="0"/>
              <a:t>SoapUI</a:t>
            </a:r>
          </a:p>
          <a:p>
            <a:r>
              <a:rPr lang="en-US" dirty="0"/>
              <a:t>POSTMAN </a:t>
            </a:r>
            <a:r>
              <a:rPr lang="en-US" dirty="0" err="1"/>
              <a:t>e.t.c</a:t>
            </a:r>
            <a:r>
              <a:rPr lang="en-US" dirty="0"/>
              <a:t>.</a:t>
            </a:r>
          </a:p>
          <a:p>
            <a:r>
              <a:rPr lang="en-US" dirty="0"/>
              <a:t>To check the APIs that were implemented in this chapter, first, have the server running from the command line and use either of these tools to request the routes.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2424-C4E3-3E62-1B0E-EF8D7BB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B974-85FE-6DFC-AED7-D1CB7F68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BB71-CC27-651F-542C-B8611FC5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4D55-CD3F-2F73-34EF-DD20AB8A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standalone backend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5FBB-FA8E-CA6F-DF13-87862BAD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running the code on your local machine, the root URL is http://localhost:3000/.</a:t>
            </a:r>
          </a:p>
          <a:p>
            <a:r>
              <a:rPr lang="en-US" dirty="0"/>
              <a:t>Using POSTMAN and Thunder Client, we will showcase the expected behavior for five use cases so that we can check the implemented API endpoints.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BB32-2FBE-3C6F-C64D-242E1ABD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8D6F-2A8E-767C-2857-178DF1F7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D9F1-5AA8-DB7C-B799-25EA7F13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58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95A2-CB42-80B2-AF96-D57A0B11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4ED8-425C-6959-65B4-4BD37AD1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will create a new user with the /</a:t>
            </a:r>
            <a:r>
              <a:rPr lang="en-US" dirty="0" err="1"/>
              <a:t>api</a:t>
            </a:r>
            <a:r>
              <a:rPr lang="en-US" dirty="0"/>
              <a:t>/users POST request and pass name, </a:t>
            </a:r>
          </a:p>
          <a:p>
            <a:r>
              <a:rPr lang="en-US" dirty="0"/>
              <a:t>email, and password values in the request body. When the user is successfully </a:t>
            </a:r>
          </a:p>
          <a:p>
            <a:r>
              <a:rPr lang="en-US" dirty="0"/>
              <a:t>created in the database without any validation errors, we will see a 200 OK success </a:t>
            </a:r>
          </a:p>
          <a:p>
            <a:r>
              <a:rPr lang="en-US" dirty="0"/>
              <a:t>message, as shown in the following screenshot: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820A-6DA6-0B11-688C-BC079858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FC87B-E222-50CA-8323-BD20D65F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F9F8-B757-67E1-5430-97DAA01F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83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D694-975B-2FD6-994F-CAE3251F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user – new Auth-latest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47AC50-CA43-9AA0-E385-F16D30A95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35648"/>
            <a:ext cx="8077200" cy="40153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EB3A-FCD1-D954-C741-C6E646F4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FF5C-9477-235D-0601-174A3963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305550"/>
            <a:ext cx="4572000" cy="476250"/>
          </a:xfrm>
        </p:spPr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1C2D-F6B5-7512-36D3-D6BCE683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4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2E6D-A968-1000-4F90-9DE7B9A1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the user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3228-A272-F57C-D73E-C37F3566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whether a new user is in the database by fetching a list of all users with a GET request to /</a:t>
            </a:r>
            <a:r>
              <a:rPr lang="en-US" dirty="0" err="1"/>
              <a:t>api</a:t>
            </a:r>
            <a:r>
              <a:rPr lang="en-US" dirty="0"/>
              <a:t>/users. </a:t>
            </a:r>
          </a:p>
          <a:p>
            <a:r>
              <a:rPr lang="en-US" dirty="0"/>
              <a:t>The response should contain an array of all the user objects stored in the database: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6832-0052-E017-C831-43832496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6DF2-B844-8A96-35A1-D5C32072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B3A-EB97-6F41-C52F-6C527E7B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7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00C2-E8AB-44C5-9884-DBF2DFA8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the user list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B09BEB-F1B8-8334-B27D-641C210C1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16050"/>
            <a:ext cx="8077200" cy="4254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BE88-07DA-A88C-F130-DC54F30D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78F1-C277-2B1D-AB94-C2DA2316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BC7A-2FA0-A6D6-F18A-F7410131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1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F418-316F-4E07-1450-274608C0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the user list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5129-4D89-1756-DEB0-BF5C5046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the returned user objects only show the _id, name, </a:t>
            </a:r>
            <a:r>
              <a:rPr lang="en-US" dirty="0" err="1"/>
              <a:t>email,and</a:t>
            </a:r>
            <a:r>
              <a:rPr lang="en-US" dirty="0"/>
              <a:t> created field values, and not the salt or </a:t>
            </a:r>
            <a:r>
              <a:rPr lang="en-US" dirty="0" err="1"/>
              <a:t>hashed_password</a:t>
            </a:r>
            <a:r>
              <a:rPr lang="en-US" dirty="0"/>
              <a:t> values, which are also present in the actual documents stored in the database.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request only retrieves the selected fields we specified in the Mongoose find query that we made in the list controller method.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omission is also in place when fetching a single user.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79B7-FAFF-CDB7-A023-EFB46FF9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AF4D-123F-A989-D0C6-5D6D1B03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9CB2-3853-850E-8412-A5F55DA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36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7298-9CA8-C2B8-3D76-732794D4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To Fetch a Single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550D-ACDD-60E3-FDD7-B5702F71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will try to access a protected API without signing in first. </a:t>
            </a:r>
          </a:p>
          <a:p>
            <a:r>
              <a:rPr lang="en-US" dirty="0"/>
              <a:t>A GET request to read any one of the users will return a 401 Unauthorized error, such as in the following example. </a:t>
            </a:r>
          </a:p>
          <a:p>
            <a:r>
              <a:rPr lang="en-US" dirty="0"/>
              <a:t>Here, a GET request to /</a:t>
            </a:r>
            <a:r>
              <a:rPr lang="en-US" dirty="0" err="1"/>
              <a:t>api</a:t>
            </a:r>
            <a:r>
              <a:rPr lang="en-US" dirty="0"/>
              <a:t>/users/5a1c7ead1a692aa19c3e7b33 returns a 401 error: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47438-8FAF-D5B5-87CC-15532595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CD92-868B-BC41-C6B8-31044968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849E-5A5C-4F38-609A-EEF6DD09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72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9165</TotalTime>
  <Words>692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Default Design</vt:lpstr>
      <vt:lpstr>Web Application Development</vt:lpstr>
      <vt:lpstr>Checking the standalone backend</vt:lpstr>
      <vt:lpstr>Checking the standalone backend Contd.</vt:lpstr>
      <vt:lpstr>Creating a new user</vt:lpstr>
      <vt:lpstr>Creating a new user – new Auth-latest</vt:lpstr>
      <vt:lpstr>Fetching the user list</vt:lpstr>
      <vt:lpstr>Fetching the user list</vt:lpstr>
      <vt:lpstr>Fetching the user list Contd.</vt:lpstr>
      <vt:lpstr>Trying To Fetch a Single User</vt:lpstr>
      <vt:lpstr>Trying To Fetch a Single User</vt:lpstr>
      <vt:lpstr>Signin – A user</vt:lpstr>
      <vt:lpstr>Signin – A user</vt:lpstr>
      <vt:lpstr>Fetching a single user</vt:lpstr>
      <vt:lpstr>Trying To Fetch a Single User</vt:lpstr>
      <vt:lpstr>Fetching a single user</vt:lpstr>
      <vt:lpstr>Updating a user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947</cp:revision>
  <dcterms:created xsi:type="dcterms:W3CDTF">2008-05-26T16:51:35Z</dcterms:created>
  <dcterms:modified xsi:type="dcterms:W3CDTF">2023-12-29T00:37:27Z</dcterms:modified>
</cp:coreProperties>
</file>