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96" r:id="rId3"/>
    <p:sldId id="497" r:id="rId4"/>
    <p:sldId id="498" r:id="rId5"/>
    <p:sldId id="499" r:id="rId6"/>
    <p:sldId id="490" r:id="rId7"/>
    <p:sldId id="500" r:id="rId8"/>
    <p:sldId id="491" r:id="rId9"/>
    <p:sldId id="492" r:id="rId10"/>
    <p:sldId id="493" r:id="rId11"/>
    <p:sldId id="49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0"/>
    <a:srgbClr val="3333FF"/>
    <a:srgbClr val="3333CC"/>
    <a:srgbClr val="008000"/>
    <a:srgbClr val="009900"/>
    <a:srgbClr val="339966"/>
    <a:srgbClr val="808080"/>
    <a:srgbClr val="8FFFD2"/>
    <a:srgbClr val="00FF99"/>
    <a:srgbClr val="A2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91" d="100"/>
          <a:sy n="91" d="100"/>
        </p:scale>
        <p:origin x="11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FDA-BA9A-4118-9995-01947E261DC7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4A8A-EC83-4BC5-B48C-A23671E55882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Web App Development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9561A2BC-730C-4E82-8855-BE79563A3DC6}" type="datetime1">
              <a:rPr lang="en-US" smtClean="0"/>
              <a:t>12/22/2023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90600" y="838200"/>
            <a:ext cx="7696200" cy="0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rogrammingforappsandservices.sdds.ca/Introduction/creating-testing-web-service#what-is-an-http-reque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rogrammingforappsandservices.sdds.ca/Introduction/creating-testing-web-service#compose-a-request---po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rogrammingforappsandservices.sdds.ca/Introduction/creating-testing-web-service#compose-a-request---g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438400"/>
            <a:ext cx="5562600" cy="163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E381-7CBD-65DE-6A6A-0253F41E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a single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B220-851E-38E0-D98B-B79BD18FF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Fetching a single user by id: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AC6A6-D096-CDD4-693A-BA7F6F26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7CEE-D2C8-12FF-4BC8-9BA6875B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DBF8-319F-CB85-E91E-79403009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999BE9-B5DC-C605-577E-FFEC3A32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8001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3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880C-8208-ABAF-00EF-9EF08972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CFEE-8978-6FB1-FD9A-9D41DF51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a user using PUT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849B-C372-B034-D183-32321422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9CB5-8446-0BB8-EF41-DBBBE7BF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C7080-7638-4FBB-06EC-52FF7471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69E86-6CD0-8160-A56D-C0FAEC03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47800"/>
            <a:ext cx="7162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2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687E-5E3F-0183-B328-F8B27AF4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standalone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7D51-F9F0-5283-79FF-5B549BC2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options when it comes to selecting tools to check backend </a:t>
            </a:r>
          </a:p>
          <a:p>
            <a:r>
              <a:rPr lang="en-US" dirty="0"/>
              <a:t>APIs, ranging from the command-line tool curl (https://github.com/curl/curl) </a:t>
            </a:r>
          </a:p>
          <a:p>
            <a:r>
              <a:rPr lang="en-US" dirty="0"/>
              <a:t>To Advanced REST Client (ARC)</a:t>
            </a:r>
          </a:p>
          <a:p>
            <a:r>
              <a:rPr lang="en-US" dirty="0"/>
              <a:t>(https://chrome.google.com/webstore/detail/advanced-rest-client/hgmloofddffdnphfgcellkdfbfbjeloo), a Chrome extension app with an interactive user interface.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To check the APIs that were implemented in this chapter, first, have the server running from the command line and use either of these tools to request the routes.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2424-C4E3-3E62-1B0E-EF8D7BB4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DB974-85FE-6DFC-AED7-D1CB7F68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BB71-CC27-651F-542C-B8611FC5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2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4D55-CD3F-2F73-34EF-DD20AB8A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standalone backend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5FBB-FA8E-CA6F-DF13-87862BAD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running the code on your local machine, the root URL is </a:t>
            </a:r>
            <a:r>
              <a:rPr lang="en-US" dirty="0">
                <a:hlinkClick r:id="rId2"/>
              </a:rPr>
              <a:t>http://localhost:3000/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POSTMAN, we will showcase the expected behavior for five use cases so that we can check the implemented API endpoints.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6BB32-2FBE-3C6F-C64D-242E1ABD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8D6F-2A8E-767C-2857-178DF1F7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D9F1-5AA8-DB7C-B799-25EA7F13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120DC5-DF1C-5C63-C7CF-AD741B3C2DC4}"/>
              </a:ext>
            </a:extLst>
          </p:cNvPr>
          <p:cNvGrpSpPr/>
          <p:nvPr/>
        </p:nvGrpSpPr>
        <p:grpSpPr>
          <a:xfrm>
            <a:off x="1306874" y="1828800"/>
            <a:ext cx="7151325" cy="1524000"/>
            <a:chOff x="1787582" y="1752600"/>
            <a:chExt cx="6530250" cy="381058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B6F56B-5650-160B-DB5E-EFB853C6F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7582" y="1752600"/>
              <a:ext cx="6518218" cy="189846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79AEDC-EEC3-D11B-374C-9668C4D2E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7582" y="3651064"/>
              <a:ext cx="6518218" cy="130309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14985-6556-024F-AE25-064FACF8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99614" y="4965254"/>
              <a:ext cx="6518218" cy="597926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6D95469-849D-FF48-B47A-83CE3B80D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050" y="3459745"/>
            <a:ext cx="7214350" cy="10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8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5EAB-E78D-B932-390C-9420236D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HTTP request?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0402-2E78-C6A8-8117-DB9B02E7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 tooltip="Direct link to heading"/>
              </a:rPr>
              <a:t>​</a:t>
            </a:r>
            <a:r>
              <a:rPr lang="en-US" dirty="0"/>
              <a:t>As you know, HTTP is a message-passing protocol, between two endpoints. One end will send a request, and the other will send a response.</a:t>
            </a:r>
          </a:p>
          <a:p>
            <a:r>
              <a:rPr lang="en-US" dirty="0"/>
              <a:t>The requester can be a browser (which is what all students have experience with), or it can be a component in an app. For example, almost every smartphone app includes a component - generically known as an HTTP client - that enables it to communicate with a web service.</a:t>
            </a:r>
          </a:p>
          <a:p>
            <a:r>
              <a:rPr lang="en-US" dirty="0"/>
              <a:t>HTTP defines several kinds of requests. At a minimum, a simple "get me some data" request must include the </a:t>
            </a:r>
            <a:r>
              <a:rPr lang="en-US" i="1" dirty="0"/>
              <a:t>HTTP method</a:t>
            </a:r>
            <a:r>
              <a:rPr lang="en-US" dirty="0"/>
              <a:t> (e.g. GET, POST, etc.), and a </a:t>
            </a:r>
            <a:r>
              <a:rPr lang="en-US" i="1" dirty="0"/>
              <a:t>URL</a:t>
            </a:r>
            <a:r>
              <a:rPr lang="en-US" dirty="0"/>
              <a:t>. Other kinds of requests must include other metadata.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BF097-9D1B-1FFE-EE5D-944A3227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B5DD3-DAE6-71C4-EF75-B6B008DD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1014-189F-43EA-5AA4-F3FCB404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67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8F3D-DE67-53DE-42A7-15AD7C7A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/>
              <a:t>Compose a request - POST</a:t>
            </a:r>
            <a:r>
              <a:rPr lang="en-US" b="1" dirty="0">
                <a:hlinkClick r:id="rId2" tooltip="Direct link to heading"/>
              </a:rPr>
              <a:t>​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5CFD-5C67-A568-C97B-16976142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POST request is designed to enable the requestor to "add" a new item to the collection that is represented by the URL. Obviously, when compared to a GET request, more is required.</a:t>
            </a:r>
          </a:p>
          <a:p>
            <a:r>
              <a:rPr lang="en-US" dirty="0"/>
              <a:t>To compose an HTTP POST request, four settings are required:</a:t>
            </a:r>
          </a:p>
          <a:p>
            <a:pPr>
              <a:buFont typeface="+mj-lt"/>
              <a:buAutoNum type="arabicPeriod"/>
            </a:pPr>
            <a:r>
              <a:rPr lang="en-US" dirty="0"/>
              <a:t>HTTP method, POST</a:t>
            </a:r>
          </a:p>
          <a:p>
            <a:pPr>
              <a:buFont typeface="+mj-lt"/>
              <a:buAutoNum type="arabicPeriod"/>
            </a:pPr>
            <a:r>
              <a:rPr lang="en-US" dirty="0"/>
              <a:t>URL of the collection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A header that defines the content type of the data we're sending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(the new item)</a:t>
            </a:r>
          </a:p>
          <a:p>
            <a:r>
              <a:rPr lang="en-US" dirty="0"/>
              <a:t>As above, other settings may be required, but these will enable you to get started.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62FE-A5FA-EE5F-6DC3-FFD07610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ECEEE-2024-38E0-73DA-2FB9FE49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4F091-747F-19C0-94E1-BF6049AA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1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A5FD-827E-0665-C021-B7F66A0A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user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28761A-2D4A-442F-23B9-8C354CA3F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448039"/>
            <a:ext cx="7391400" cy="41905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74FBC-3603-E243-CC03-AF9C2EBB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2B7D-E019-93C6-DEE1-1CF4B852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BD7B-577C-EBCF-B432-6F54AC46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89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B246-39D5-B4D5-7B51-532354E7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/>
              <a:t>Compose a request - GET</a:t>
            </a:r>
            <a:r>
              <a:rPr lang="en-US" b="1" dirty="0">
                <a:hlinkClick r:id="rId2" tooltip="Direct link to heading"/>
              </a:rPr>
              <a:t>​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15D6-9B9E-CB9A-B60D-8CDBDC7BE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compose an HTTP GET request, two settings are required:</a:t>
            </a:r>
          </a:p>
          <a:p>
            <a:pPr>
              <a:buFont typeface="+mj-lt"/>
              <a:buAutoNum type="arabicPeriod"/>
            </a:pPr>
            <a:r>
              <a:rPr lang="en-US" dirty="0"/>
              <a:t>HTTP method, GET</a:t>
            </a:r>
          </a:p>
          <a:p>
            <a:pPr>
              <a:buFont typeface="+mj-lt"/>
              <a:buAutoNum type="arabicPeriod"/>
            </a:pPr>
            <a:r>
              <a:rPr lang="en-US" dirty="0"/>
              <a:t>URL of the collection or object</a:t>
            </a:r>
          </a:p>
          <a:p>
            <a:r>
              <a:rPr lang="en-US" dirty="0"/>
              <a:t>Other settings may be required (e.g. security-related info, etc.), and we'll see those in the future.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792E-4A92-F68C-12C1-3904B71B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9268-BEE3-A698-8844-F07E86B8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39AC-C228-F8E6-2DED-787FF0A0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63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A266-8B68-2B08-9A42-15A64725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the user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7CC0-4863-3A81-BB34-6308CB2A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whether a new user is in the database by fetching a list of all users with a GET request to /</a:t>
            </a:r>
            <a:r>
              <a:rPr lang="en-US" dirty="0" err="1"/>
              <a:t>api</a:t>
            </a:r>
            <a:r>
              <a:rPr lang="en-US" dirty="0"/>
              <a:t>/users. </a:t>
            </a:r>
          </a:p>
          <a:p>
            <a:r>
              <a:rPr lang="en-US" dirty="0"/>
              <a:t>The response should contain an array of all the user objects stored in the database: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6389-8ED6-20FF-01F5-11A6E75B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DC16-5EDD-1A77-9CE5-0BF37FFB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4B3F-41FC-9813-026A-7FD388B0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F7865B-B810-48C2-2876-29826C66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7999"/>
            <a:ext cx="7924800" cy="36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6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F418-316F-4E07-1450-274608C0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the user list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5129-4D89-1756-DEB0-BF5C5046F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how the returned user objects only show the _id, name, </a:t>
            </a:r>
            <a:r>
              <a:rPr lang="en-US" dirty="0" err="1"/>
              <a:t>email,and</a:t>
            </a:r>
            <a:r>
              <a:rPr lang="en-US" dirty="0"/>
              <a:t> created field values, and not the salt or </a:t>
            </a:r>
            <a:r>
              <a:rPr lang="en-US" dirty="0" err="1"/>
              <a:t>hashed_password</a:t>
            </a:r>
            <a:r>
              <a:rPr lang="en-US" dirty="0"/>
              <a:t> values, which are also present in the actual documents stored in the database.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request only retrieves the selected fields we specified in the Mongoose find query that we made in the list controller method.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omission is also in place when fetching a single user.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79B7-FAFF-CDB7-A023-EFB46FF9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8AF4D-123F-A989-D0C6-5D6D1B03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9CB2-3853-850E-8412-A5F55DAA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3632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8594</TotalTime>
  <Words>662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Default Design</vt:lpstr>
      <vt:lpstr>Web Application Development</vt:lpstr>
      <vt:lpstr>Checking the standalone backend</vt:lpstr>
      <vt:lpstr>Checking the standalone backend Contd.</vt:lpstr>
      <vt:lpstr>What is an HTTP request?</vt:lpstr>
      <vt:lpstr> Compose a request - POST​ </vt:lpstr>
      <vt:lpstr>Creating a new user</vt:lpstr>
      <vt:lpstr> Compose a request - GET​ </vt:lpstr>
      <vt:lpstr>Fetching the user list</vt:lpstr>
      <vt:lpstr>Fetching the user list Contd.</vt:lpstr>
      <vt:lpstr>Fetching a single user</vt:lpstr>
      <vt:lpstr>Updating a user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928</cp:revision>
  <dcterms:created xsi:type="dcterms:W3CDTF">2008-05-26T16:51:35Z</dcterms:created>
  <dcterms:modified xsi:type="dcterms:W3CDTF">2023-12-23T01:55:39Z</dcterms:modified>
</cp:coreProperties>
</file>