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81" r:id="rId20"/>
    <p:sldId id="276" r:id="rId21"/>
    <p:sldId id="282" r:id="rId22"/>
    <p:sldId id="273" r:id="rId23"/>
    <p:sldId id="274" r:id="rId24"/>
    <p:sldId id="277" r:id="rId25"/>
    <p:sldId id="278" r:id="rId26"/>
    <p:sldId id="279" r:id="rId27"/>
    <p:sldId id="280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33FF"/>
    <a:srgbClr val="008000"/>
    <a:srgbClr val="EBFFEB"/>
    <a:srgbClr val="3333CC"/>
    <a:srgbClr val="009900"/>
    <a:srgbClr val="339966"/>
    <a:srgbClr val="808080"/>
    <a:srgbClr val="8FFFD2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95" d="100"/>
          <a:sy n="95" d="100"/>
        </p:scale>
        <p:origin x="104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477000"/>
            <a:ext cx="12192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1CD9A-AC99-4F91-BE9B-D6D9B7B10A8F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438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29600" y="6457950"/>
            <a:ext cx="838200" cy="323850"/>
          </a:xfrm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Emerging Technologies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399"/>
            <a:ext cx="8077200" cy="54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770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CAC97A6E-A60A-4FDD-83E5-C7E3EFC92B5C}" type="datetime1">
              <a:rPr lang="en-US" smtClean="0"/>
              <a:t>5/11/2024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47700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770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 flipV="1">
            <a:off x="990600" y="838197"/>
            <a:ext cx="8077200" cy="3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ag1LsgIUc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895600"/>
            <a:ext cx="5562600" cy="1174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B6B0-3C23-C944-AD88-320D6E5E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A353-2A8B-E92F-4C6F-DA4D4AB5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src</a:t>
            </a:r>
            <a:r>
              <a:rPr lang="en-US" dirty="0"/>
              <a:t> folder create a file called </a:t>
            </a:r>
            <a:r>
              <a:rPr lang="en-US" dirty="0" err="1"/>
              <a:t>about.jsx</a:t>
            </a:r>
            <a:endParaRPr lang="en-US" dirty="0"/>
          </a:p>
          <a:p>
            <a:r>
              <a:rPr lang="en-US" dirty="0"/>
              <a:t>Add the following code: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export default function About()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return (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&lt;&gt;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&lt;p&gt;About&lt;/p&gt;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&lt;/&gt;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F11C-CD4D-DC77-0E75-3C001FE2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527A6-935A-FE14-EBE8-9FBAB31B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B3FC-78AB-3096-2627-BE2673FE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04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AD76-5DAB-516A-D745-0EABB646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AA2B-CCD5-56E0-A53C-1AFFAE5B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CA3B-E719-3C26-D65E-EAA8B985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73F13-64F2-0F41-2D27-96488EE3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61AC-4823-DB76-82CC-4B227935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11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BC34-DBEE-7142-7A8E-B9C4E76D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9D8A-E8AD-5DF2-3812-6275AE5A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EEA83-BDA7-F1FE-6FFE-9293E6AB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4398-95C7-C56A-3AED-BA652F57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CA04E-D791-B767-A479-0A79BC67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54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A97B-AB48-2F5C-913E-149F0176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MainRouter.jsx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3357-416A-F916-F799-6FD30370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</a:t>
            </a:r>
            <a:r>
              <a:rPr lang="en-US" dirty="0" err="1"/>
              <a:t>MainRouter.jsx</a:t>
            </a:r>
            <a:r>
              <a:rPr lang="en-US" dirty="0"/>
              <a:t> with the following code: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import React from 'react'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import { Route, Routes } from 'react-router-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dom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import Home from './components/Home'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import About from './about'</a:t>
            </a:r>
          </a:p>
          <a:p>
            <a:br>
              <a:rPr lang="en-US" sz="1500" b="0" dirty="0"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MainRouter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 = () =&gt; {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  return (&lt;div&gt;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          &lt;Routes&gt;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                  &lt;Route exact path="/" element={&lt;Home /&gt;} /&gt;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                  &lt;Route exact path="/about" element={&lt;About /&gt;} /&gt;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          &lt;/Routes&gt;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  &lt;/div&gt;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export default 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MainRouter</a:t>
            </a:r>
            <a:endParaRPr lang="en-US" sz="1500" b="0" dirty="0">
              <a:effectLst/>
              <a:latin typeface="Consolas" panose="020B0609020204030204" pitchFamily="49" charset="0"/>
            </a:endParaRPr>
          </a:p>
          <a:p>
            <a:br>
              <a:rPr 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212E-96DC-1625-1B54-4DE223B1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26DE-F218-2F90-001C-EFEE942E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B361-F9EB-29BE-2533-2995E9DA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75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910E-FD88-9FD7-121D-3168DF3E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C31D-BED7-5223-9D04-900738CCA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src</a:t>
            </a:r>
            <a:r>
              <a:rPr lang="en-US" dirty="0"/>
              <a:t> folder create another file/component called </a:t>
            </a:r>
            <a:r>
              <a:rPr lang="en-US" dirty="0" err="1"/>
              <a:t>contact.jsx</a:t>
            </a:r>
            <a:endParaRPr lang="en-US" dirty="0"/>
          </a:p>
          <a:p>
            <a:r>
              <a:rPr lang="en-US" dirty="0"/>
              <a:t>Add the following code to the </a:t>
            </a:r>
            <a:r>
              <a:rPr lang="en-US" dirty="0" err="1"/>
              <a:t>contact.jsx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export default function Contact()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return (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&lt;&gt;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&lt;p&gt;Contact&lt;/p&gt;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&lt;/&gt;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4E77A-3E31-92FA-B891-1BE5F7DF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A323-3AF6-7FAD-5BCE-163FBEA0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BC96D-E60E-A91B-EA0C-CFAD8D27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87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624D-8833-6552-7BD2-029ACCD9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MainRouter.jsx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D83D-3E53-FCED-2036-1EDC6DC1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</a:t>
            </a:r>
            <a:r>
              <a:rPr lang="en-US" dirty="0" err="1"/>
              <a:t>MainRouter.jsx</a:t>
            </a:r>
            <a:r>
              <a:rPr lang="en-US" dirty="0"/>
              <a:t> as follows: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import React from 'react'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import { Route, Routes } from 'react-router-</a:t>
            </a:r>
            <a:r>
              <a:rPr lang="en-US" sz="1300" b="0" dirty="0" err="1">
                <a:effectLst/>
                <a:latin typeface="Consolas" panose="020B0609020204030204" pitchFamily="49" charset="0"/>
              </a:rPr>
              <a:t>dom</a:t>
            </a:r>
            <a:r>
              <a:rPr lang="en-US" sz="13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import Home from './components/Home'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import About from './about'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import Contact from './contact'</a:t>
            </a:r>
          </a:p>
          <a:p>
            <a:br>
              <a:rPr lang="en-US" sz="1300" b="0" dirty="0"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1300" b="0" dirty="0" err="1">
                <a:effectLst/>
                <a:latin typeface="Consolas" panose="020B0609020204030204" pitchFamily="49" charset="0"/>
              </a:rPr>
              <a:t>MainRouter</a:t>
            </a:r>
            <a:r>
              <a:rPr lang="en-US" sz="1300" b="0" dirty="0">
                <a:effectLst/>
                <a:latin typeface="Consolas" panose="020B0609020204030204" pitchFamily="49" charset="0"/>
              </a:rPr>
              <a:t> = () =&gt; {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        return (&lt;div&gt;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                &lt;Routes&gt;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                        &lt;Route exact path="/" element={&lt;Home /&gt;} /&gt;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                        &lt;Route exact path="/about" element={&lt;About /&gt;} /&gt;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                        &lt;Route exact path="/contact" element={&lt;Contact /&gt;} /&gt;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                &lt;/Routes&gt;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        &lt;/div&gt;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export default </a:t>
            </a:r>
            <a:r>
              <a:rPr lang="en-US" sz="1300" b="0" dirty="0" err="1">
                <a:effectLst/>
                <a:latin typeface="Consolas" panose="020B0609020204030204" pitchFamily="49" charset="0"/>
              </a:rPr>
              <a:t>MainRouter</a:t>
            </a:r>
            <a:endParaRPr lang="en-US" sz="1300" b="0" dirty="0">
              <a:effectLst/>
              <a:latin typeface="Consolas" panose="020B0609020204030204" pitchFamily="49" charset="0"/>
            </a:endParaRPr>
          </a:p>
          <a:p>
            <a:br>
              <a:rPr lang="en-US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1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FF86-5974-6E26-3A6A-A49E1FD2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F5875-BDBA-D12F-2680-26A6705D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269B3-1956-A06A-6FC6-EC44A404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22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2169-98DA-8E0B-3789-DB8DA48C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5647-0216-AFB4-2E35-394EEB03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client – make sure you change directory to the client</a:t>
            </a:r>
          </a:p>
          <a:p>
            <a:r>
              <a:rPr lang="en-US" dirty="0"/>
              <a:t>Install the following:</a:t>
            </a:r>
          </a:p>
          <a:p>
            <a:r>
              <a:rPr lang="en-US" dirty="0" err="1"/>
              <a:t>npm</a:t>
            </a:r>
            <a:r>
              <a:rPr lang="en-US" dirty="0"/>
              <a:t> install react-router-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link-react –save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link-react </a:t>
            </a:r>
          </a:p>
          <a:p>
            <a:endParaRPr lang="en-US" dirty="0"/>
          </a:p>
          <a:p>
            <a:r>
              <a:rPr lang="en-US" dirty="0"/>
              <a:t>Run the application using the following command: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run dev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469B-705B-F084-3810-49318858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708AB-5F6C-70E2-114D-5A50C591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5FBC4-E8E0-B3F5-16C0-545D1DE0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726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6B85-06B2-2724-681E-5E4B9DEA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Education.jsx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0F7F-C7CA-59A1-19A6-D7035272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another component/file in the </a:t>
            </a:r>
            <a:r>
              <a:rPr lang="en-US" dirty="0" err="1"/>
              <a:t>src</a:t>
            </a:r>
            <a:r>
              <a:rPr lang="en-US" dirty="0"/>
              <a:t> folder called </a:t>
            </a:r>
            <a:r>
              <a:rPr lang="en-US" dirty="0" err="1"/>
              <a:t>education.jsx</a:t>
            </a:r>
            <a:r>
              <a:rPr lang="en-US" dirty="0"/>
              <a:t> and </a:t>
            </a:r>
            <a:r>
              <a:rPr lang="en-US" dirty="0" err="1"/>
              <a:t>project.jsx</a:t>
            </a:r>
            <a:endParaRPr lang="en-US" dirty="0"/>
          </a:p>
          <a:p>
            <a:r>
              <a:rPr lang="en-US" dirty="0"/>
              <a:t>Add the following code to the </a:t>
            </a:r>
            <a:r>
              <a:rPr lang="en-US" dirty="0" err="1"/>
              <a:t>education.jsx</a:t>
            </a:r>
            <a:r>
              <a:rPr lang="en-US" dirty="0"/>
              <a:t> file 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export default function Education()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return (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&lt;&gt;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&lt;p&gt;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Education.Qualification</a:t>
            </a:r>
            <a:r>
              <a:rPr lang="en-US" b="0" dirty="0"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&lt;/&gt;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EC65-E516-7F81-9DC6-5F20D887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19ED3-6617-126D-4957-91FF903C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FCB8-09B1-3115-C636-C7444CAD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507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1FEF-2A0B-236D-5620-2BABF72D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Project.jsx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45E7-63FD-DA65-F3AD-6A704422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code to </a:t>
            </a:r>
            <a:r>
              <a:rPr lang="en-US" dirty="0" err="1"/>
              <a:t>project.jsx</a:t>
            </a:r>
            <a:r>
              <a:rPr lang="en-US" dirty="0"/>
              <a:t> file: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export default function Project()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return (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&lt;&gt;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&lt;p&gt;My Projects&lt;/p&gt;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&lt;/&gt;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6CCDF-95DC-F41E-D5F7-2EE61638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0F469-ED52-B868-5E0A-DB1AD79E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281A-6E07-BA94-6FC0-A2591C7D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76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BA55-146C-047E-1C62-70C42BF6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Layout.jsx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E259-400C-44F3-1EDA-73F19E1C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components folder in the client folder create a file named </a:t>
            </a:r>
            <a:r>
              <a:rPr lang="en-US" dirty="0" err="1"/>
              <a:t>Layout.jsx</a:t>
            </a:r>
            <a:r>
              <a:rPr lang="en-US" dirty="0"/>
              <a:t>.</a:t>
            </a:r>
          </a:p>
          <a:p>
            <a:r>
              <a:rPr lang="en-US" dirty="0"/>
              <a:t>Add the following code to it: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68238-E2D4-F2AC-2573-8FBC771D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5225-16F2-1C43-3A13-C0C81837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D28D-565F-1638-32DF-481804D8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79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08DA-03B1-6518-870C-9CCCDD58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ED8CB-2E0C-9C29-ECA5-227F7DD77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and give it a name </a:t>
            </a:r>
            <a:r>
              <a:rPr lang="en-US" dirty="0" err="1"/>
              <a:t>e.g</a:t>
            </a:r>
            <a:r>
              <a:rPr lang="en-US" dirty="0"/>
              <a:t> portfolio</a:t>
            </a:r>
          </a:p>
          <a:p>
            <a:r>
              <a:rPr lang="en-US" dirty="0"/>
              <a:t>Open the folder in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At the terminal create a react app using </a:t>
            </a:r>
            <a:r>
              <a:rPr lang="en-US" dirty="0" err="1"/>
              <a:t>vite</a:t>
            </a:r>
            <a:r>
              <a:rPr lang="en-US" dirty="0"/>
              <a:t> with the following command:</a:t>
            </a:r>
          </a:p>
          <a:p>
            <a:r>
              <a:rPr lang="en-US" dirty="0" err="1"/>
              <a:t>npm</a:t>
            </a:r>
            <a:r>
              <a:rPr lang="en-US" dirty="0"/>
              <a:t> create </a:t>
            </a:r>
            <a:r>
              <a:rPr lang="en-US" dirty="0" err="1"/>
              <a:t>vite</a:t>
            </a:r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vite</a:t>
            </a:r>
            <a:endParaRPr lang="en-US" dirty="0"/>
          </a:p>
          <a:p>
            <a:r>
              <a:rPr lang="en-US" dirty="0"/>
              <a:t>Change the project name to client</a:t>
            </a:r>
          </a:p>
          <a:p>
            <a:r>
              <a:rPr lang="en-US" dirty="0"/>
              <a:t>Select React</a:t>
            </a:r>
          </a:p>
          <a:p>
            <a:r>
              <a:rPr lang="en-US" dirty="0"/>
              <a:t>Select </a:t>
            </a:r>
            <a:r>
              <a:rPr lang="en-US" dirty="0" err="1"/>
              <a:t>JavaScript+SWC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842E-410B-E71D-040F-A2AE010C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D7D3-648F-78B0-8C23-89B7B9F2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B64A2-978C-79B7-95A4-CAE7B8FB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E12BD-B416-883A-896D-CD82B191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77841"/>
            <a:ext cx="7010400" cy="13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0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C65F-0974-C7F6-3CC3-829320DB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Layout.jsx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7606-6EF2-87F2-550C-577127190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import React from 'react';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import { Link } from 'react-router-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dom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export default function Layout() {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return (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&lt;&gt;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&lt;h1&gt;My Portfolio&lt;/h1&gt;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&lt;nav&gt;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&lt;Link to="/"&gt;Home&lt;/Link&gt; | &lt;Link to="/about"&gt;About&lt;/Link&gt; | &lt;Link to="/education"&gt;Education&lt;/Link&gt;| &lt;Link to="/project"&gt;Project&lt;/Link&gt;| &lt;Link to="/contact"&gt;Contact&lt;/Link&gt;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&lt;/nav&gt;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&lt;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&lt;/&gt;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62F6-1C55-4DFF-578C-393E1365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BF16-1845-604A-041A-F9FA7E64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F3275-DB8F-438C-7D9D-7AB463C2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435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9B46-B811-4295-7477-CCE85D8D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A25C-C70D-DBEA-23AF-CABE9BF8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the </a:t>
            </a:r>
            <a:r>
              <a:rPr lang="en-US" dirty="0" err="1"/>
              <a:t>App.jsx</a:t>
            </a:r>
            <a:r>
              <a:rPr lang="en-US" dirty="0"/>
              <a:t> with the following code: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import React from 'react';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import { 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BrowserRouter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 as Router } from 'react-router-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dom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';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//import { 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ThemeProvider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 } from '@material-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ui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/styles';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MainRouter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 from '../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MainRouter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';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//import Contact from './contact'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//import theme from '../theme';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//import { hot } from 'react-hot-loader'</a:t>
            </a:r>
          </a:p>
          <a:p>
            <a:br>
              <a:rPr lang="en-US" sz="1500" b="0" dirty="0"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effectLst/>
                <a:latin typeface="Consolas" panose="020B0609020204030204" pitchFamily="49" charset="0"/>
              </a:rPr>
              <a:t>const App = () =&gt; {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return (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&lt;Router&gt;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MainRouter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&lt;/Router&gt;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500" b="0" dirty="0"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effectLst/>
                <a:latin typeface="Consolas" panose="020B0609020204030204" pitchFamily="49" charset="0"/>
              </a:rPr>
              <a:t>export default App;</a:t>
            </a:r>
          </a:p>
          <a:p>
            <a:br>
              <a:rPr lang="en-US" sz="1500" b="0" dirty="0">
                <a:effectLst/>
                <a:latin typeface="Consolas" panose="020B0609020204030204" pitchFamily="49" charset="0"/>
              </a:rPr>
            </a:br>
            <a:endParaRPr lang="en-US" sz="1500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50D3-B9EF-8BFD-F338-0DE917CF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B9D0D-D7E4-7EAF-3FFD-A9518DB6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2BE7-6FBE-4FB1-AF5B-18142883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76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1ECA-0BD3-4D5F-14A7-68438811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MainRouter.jsx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B09E-F354-958A-EABB-3CC7B367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50" b="0" dirty="0">
                <a:effectLst/>
                <a:latin typeface="Consolas" panose="020B0609020204030204" pitchFamily="49" charset="0"/>
              </a:rPr>
              <a:t>import React from 'react'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import { Route, Routes } from 'react-router-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dom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import Home from './components/Home'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import About from './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/about'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import Contact from './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/contact'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import Education from './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/education'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import Project from './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/project'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import Layout from ‘./components/Layout’</a:t>
            </a:r>
          </a:p>
          <a:p>
            <a:endParaRPr lang="en-US" sz="1050" b="0" dirty="0"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MainRouter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= () =&gt; {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return (&lt;div&gt;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        &lt;Layout/&gt;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        &lt;Routes&gt;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                &lt;Route exact path="/" element={&lt;Home /&gt;} /&gt;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                &lt;Route exact path="/about" element={&lt;About /&gt;} /&gt;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                &lt;Route exact path="/education" element={&lt;Education /&gt;} /&gt;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                &lt;Route exact path="/project" element={&lt;Project /&gt;} /&gt;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                &lt;Route exact path="/contact" element={&lt;Contact /&gt;} /&gt;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        &lt;/Routes&gt;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&lt;/div&gt;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export default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MainRouter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21742-B131-74F9-C0E6-DE22FF49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DB65-1528-CBEF-CAFB-137AA2E3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4BDC-456B-41E1-128E-CA071E68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58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925D-9CF4-5354-191E-6F3CDE7F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4DCF08-5FC9-B0B8-231B-6700B2325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838200"/>
            <a:ext cx="8229600" cy="5486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4A62F-CE75-AFC3-37BA-13CC0628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61734-AFC2-D200-A053-6265C9EA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2F07-9F01-7D8D-DF0E-417813F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820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CE8E-9204-28F9-B479-B8ABB882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index.css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7CC7-74B5-86D0-D13C-99FD3768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" b="0" dirty="0">
                <a:effectLst/>
                <a:latin typeface="Consolas" panose="020B0609020204030204" pitchFamily="49" charset="0"/>
              </a:rPr>
              <a:t>:root {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font-family: Inter, system-</a:t>
            </a:r>
            <a:r>
              <a:rPr lang="en-US" sz="400" b="0" dirty="0" err="1">
                <a:effectLst/>
                <a:latin typeface="Consolas" panose="020B0609020204030204" pitchFamily="49" charset="0"/>
              </a:rPr>
              <a:t>ui</a:t>
            </a:r>
            <a:r>
              <a:rPr lang="en-US" sz="400" b="0" dirty="0">
                <a:effectLst/>
                <a:latin typeface="Consolas" panose="020B0609020204030204" pitchFamily="49" charset="0"/>
              </a:rPr>
              <a:t>, Avenir, Helvetica, Arial, sans-serif;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line-height: 1.5;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font-weight: 400;</a:t>
            </a:r>
          </a:p>
          <a:p>
            <a:br>
              <a:rPr lang="en-US" sz="400" b="0" dirty="0">
                <a:effectLst/>
                <a:latin typeface="Consolas" panose="020B0609020204030204" pitchFamily="49" charset="0"/>
              </a:rPr>
            </a:br>
            <a:r>
              <a:rPr lang="en-US" sz="400" b="0" dirty="0">
                <a:effectLst/>
                <a:latin typeface="Consolas" panose="020B0609020204030204" pitchFamily="49" charset="0"/>
              </a:rPr>
              <a:t>  color-scheme: light dark;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color: </a:t>
            </a:r>
            <a:r>
              <a:rPr lang="en-US" sz="400" b="0" dirty="0" err="1">
                <a:effectLst/>
                <a:latin typeface="Consolas" panose="020B0609020204030204" pitchFamily="49" charset="0"/>
              </a:rPr>
              <a:t>rgba</a:t>
            </a:r>
            <a:r>
              <a:rPr lang="en-US" sz="400" b="0" dirty="0">
                <a:effectLst/>
                <a:latin typeface="Consolas" panose="020B0609020204030204" pitchFamily="49" charset="0"/>
              </a:rPr>
              <a:t>(255, 255, 255, 0.87);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background-color: #242424;</a:t>
            </a:r>
          </a:p>
          <a:p>
            <a:br>
              <a:rPr lang="en-US" sz="400" b="0" dirty="0">
                <a:effectLst/>
                <a:latin typeface="Consolas" panose="020B0609020204030204" pitchFamily="49" charset="0"/>
              </a:rPr>
            </a:br>
            <a:r>
              <a:rPr lang="en-US" sz="400" b="0" dirty="0">
                <a:effectLst/>
                <a:latin typeface="Consolas" panose="020B0609020204030204" pitchFamily="49" charset="0"/>
              </a:rPr>
              <a:t>  font-synthesis: none;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text-rendering: </a:t>
            </a:r>
            <a:r>
              <a:rPr lang="en-US" sz="400" b="0" dirty="0" err="1">
                <a:effectLst/>
                <a:latin typeface="Consolas" panose="020B0609020204030204" pitchFamily="49" charset="0"/>
              </a:rPr>
              <a:t>optimizeLegibility</a:t>
            </a:r>
            <a:r>
              <a:rPr lang="en-US" sz="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-</a:t>
            </a:r>
            <a:r>
              <a:rPr lang="en-US" sz="400" b="0" dirty="0" err="1">
                <a:effectLst/>
                <a:latin typeface="Consolas" panose="020B0609020204030204" pitchFamily="49" charset="0"/>
              </a:rPr>
              <a:t>webkit</a:t>
            </a:r>
            <a:r>
              <a:rPr lang="en-US" sz="400" b="0" dirty="0">
                <a:effectLst/>
                <a:latin typeface="Consolas" panose="020B0609020204030204" pitchFamily="49" charset="0"/>
              </a:rPr>
              <a:t>-font-smoothing: </a:t>
            </a:r>
            <a:r>
              <a:rPr lang="en-US" sz="400" b="0" dirty="0" err="1">
                <a:effectLst/>
                <a:latin typeface="Consolas" panose="020B0609020204030204" pitchFamily="49" charset="0"/>
              </a:rPr>
              <a:t>antialiased</a:t>
            </a:r>
            <a:r>
              <a:rPr lang="en-US" sz="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-</a:t>
            </a:r>
            <a:r>
              <a:rPr lang="en-US" sz="400" b="0" dirty="0" err="1">
                <a:effectLst/>
                <a:latin typeface="Consolas" panose="020B0609020204030204" pitchFamily="49" charset="0"/>
              </a:rPr>
              <a:t>moz</a:t>
            </a:r>
            <a:r>
              <a:rPr lang="en-US" sz="400" b="0" dirty="0"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 err="1">
                <a:effectLst/>
                <a:latin typeface="Consolas" panose="020B0609020204030204" pitchFamily="49" charset="0"/>
              </a:rPr>
              <a:t>osx</a:t>
            </a:r>
            <a:r>
              <a:rPr lang="en-US" sz="400" b="0" dirty="0">
                <a:effectLst/>
                <a:latin typeface="Consolas" panose="020B0609020204030204" pitchFamily="49" charset="0"/>
              </a:rPr>
              <a:t>-font-smoothing: grayscale;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effectLst/>
                <a:latin typeface="Consolas" panose="020B0609020204030204" pitchFamily="49" charset="0"/>
              </a:rPr>
            </a:br>
            <a:r>
              <a:rPr lang="en-US" sz="400" b="0" dirty="0">
                <a:effectLst/>
                <a:latin typeface="Consolas" panose="020B0609020204030204" pitchFamily="49" charset="0"/>
              </a:rPr>
              <a:t>a {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font-weight: 500;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color: #646cff;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text-decoration: inherit;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a:hover {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color: #535bf2;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effectLst/>
                <a:latin typeface="Consolas" panose="020B0609020204030204" pitchFamily="49" charset="0"/>
              </a:rPr>
            </a:br>
            <a:r>
              <a:rPr lang="en-US" sz="400" b="0" dirty="0">
                <a:effectLst/>
                <a:latin typeface="Consolas" panose="020B0609020204030204" pitchFamily="49" charset="0"/>
              </a:rPr>
              <a:t>body {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margin: 0;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place-items: center;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min-width: 320px;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min-height: 100vh;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effectLst/>
                <a:latin typeface="Consolas" panose="020B0609020204030204" pitchFamily="49" charset="0"/>
              </a:rPr>
            </a:br>
            <a:r>
              <a:rPr lang="en-US" sz="400" b="0" dirty="0">
                <a:effectLst/>
                <a:latin typeface="Consolas" panose="020B0609020204030204" pitchFamily="49" charset="0"/>
              </a:rPr>
              <a:t>h1 {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font-size: 3.2em;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line-height: 1.1;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effectLst/>
                <a:latin typeface="Consolas" panose="020B0609020204030204" pitchFamily="49" charset="0"/>
              </a:rPr>
            </a:br>
            <a:r>
              <a:rPr lang="en-US" sz="400" b="0" dirty="0">
                <a:effectLst/>
                <a:latin typeface="Consolas" panose="020B0609020204030204" pitchFamily="49" charset="0"/>
              </a:rPr>
              <a:t>button {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border-radius: 8px;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border: 1px solid transparent;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padding: 0.6em 1.2em;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font-size: 1em;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font-weight: 500;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font-family: inherit;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background-color: #1a1a1a;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cursor: pointer;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transition: border-color 0.25s;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400" b="0" dirty="0" err="1">
                <a:effectLst/>
                <a:latin typeface="Consolas" panose="020B0609020204030204" pitchFamily="49" charset="0"/>
              </a:rPr>
              <a:t>button:hover</a:t>
            </a:r>
            <a:r>
              <a:rPr lang="en-US" sz="400" b="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border-color: #646cff;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400" b="0" dirty="0" err="1">
                <a:effectLst/>
                <a:latin typeface="Consolas" panose="020B0609020204030204" pitchFamily="49" charset="0"/>
              </a:rPr>
              <a:t>button:focus</a:t>
            </a:r>
            <a:r>
              <a:rPr lang="en-US" sz="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 err="1">
                <a:effectLst/>
                <a:latin typeface="Consolas" panose="020B0609020204030204" pitchFamily="49" charset="0"/>
              </a:rPr>
              <a:t>button:focus-visible</a:t>
            </a:r>
            <a:r>
              <a:rPr lang="en-US" sz="400" b="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outline: 4px auto -</a:t>
            </a:r>
            <a:r>
              <a:rPr lang="en-US" sz="400" b="0" dirty="0" err="1">
                <a:effectLst/>
                <a:latin typeface="Consolas" panose="020B0609020204030204" pitchFamily="49" charset="0"/>
              </a:rPr>
              <a:t>webkit</a:t>
            </a:r>
            <a:r>
              <a:rPr lang="en-US" sz="400" b="0" dirty="0">
                <a:effectLst/>
                <a:latin typeface="Consolas" panose="020B0609020204030204" pitchFamily="49" charset="0"/>
              </a:rPr>
              <a:t>-focus-ring-color;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effectLst/>
                <a:latin typeface="Consolas" panose="020B0609020204030204" pitchFamily="49" charset="0"/>
              </a:rPr>
            </a:br>
            <a:r>
              <a:rPr lang="en-US" sz="400" b="0" dirty="0">
                <a:effectLst/>
                <a:latin typeface="Consolas" panose="020B0609020204030204" pitchFamily="49" charset="0"/>
              </a:rPr>
              <a:t>@media (prefers-color-scheme: light) {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:root {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  color: #213547;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  background-color: #ffffff;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a:hover {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  color: #747bff;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button {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  background-color: #f9f9f9;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effectLst/>
                <a:latin typeface="Consolas" panose="020B0609020204030204" pitchFamily="49" charset="0"/>
              </a:rPr>
            </a:br>
            <a:r>
              <a:rPr lang="en-US" sz="400" b="0" dirty="0">
                <a:effectLst/>
                <a:latin typeface="Consolas" panose="020B0609020204030204" pitchFamily="49" charset="0"/>
              </a:rPr>
              <a:t>nav {</a:t>
            </a:r>
          </a:p>
          <a:p>
            <a:r>
              <a:rPr lang="en-US" sz="400" b="0" dirty="0" err="1">
                <a:effectLst/>
                <a:latin typeface="Consolas" panose="020B0609020204030204" pitchFamily="49" charset="0"/>
              </a:rPr>
              <a:t>float:right</a:t>
            </a:r>
            <a:r>
              <a:rPr lang="en-US" sz="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 err="1">
                <a:effectLst/>
                <a:latin typeface="Consolas" panose="020B0609020204030204" pitchFamily="49" charset="0"/>
              </a:rPr>
              <a:t>font-size:x-large</a:t>
            </a:r>
            <a:r>
              <a:rPr lang="en-US" sz="40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effectLst/>
                <a:latin typeface="Consolas" panose="020B0609020204030204" pitchFamily="49" charset="0"/>
              </a:rPr>
            </a:br>
            <a:r>
              <a:rPr lang="en-US" sz="4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effectLst/>
                <a:latin typeface="Consolas" panose="020B0609020204030204" pitchFamily="49" charset="0"/>
              </a:rPr>
            </a:br>
            <a:endParaRPr lang="en-US" sz="400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A2D5-D27C-5637-0C54-64AB10EF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0813-CA9D-589F-3BA8-3DB3104C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1C86-3CD9-B6EB-278D-0075159E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673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8775-60EE-2357-DE5A-6FE8D15F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Layout.jsx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A80E-DB47-2D02-EED9-70FE34ACE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b="0" dirty="0">
                <a:effectLst/>
                <a:latin typeface="Consolas" panose="020B0609020204030204" pitchFamily="49" charset="0"/>
              </a:rPr>
              <a:t>import React from 'react';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import { Link } from 'react-router-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dom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';</a:t>
            </a:r>
          </a:p>
          <a:p>
            <a:br>
              <a:rPr lang="en-US" sz="1500" b="0" dirty="0"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effectLst/>
                <a:latin typeface="Consolas" panose="020B0609020204030204" pitchFamily="49" charset="0"/>
              </a:rPr>
              <a:t>export default function Layout() {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return (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&lt;&gt;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&lt;h1&gt;My Portfolio&lt;/h1&gt;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&lt;nav&gt;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  &lt;Link to="/"&gt;Home&lt;/Link&gt; | &lt;Link to="/about"&gt;About&lt;/Link&gt; | &lt;Link to="/education"&gt;Education&lt;/Link&gt;| &lt;Link to="/project"&gt;Project&lt;/Link&gt;| &lt;Link to="/contact"&gt;Contact&lt;/Link&gt;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&lt;/nav&gt;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   &lt;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&lt;</a:t>
            </a:r>
            <a:r>
              <a:rPr lang="en-US" sz="15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&lt;/&gt;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5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EC266-37F2-DD00-6F65-468F8857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28F76-3E1C-E6FD-FE3A-CC13A13A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EA4FE-A50A-3F73-AFE3-BD01F4D6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36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F23D-64DA-DB9B-17D0-0355112A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622399-9D83-0E74-2275-752012D5C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914400"/>
            <a:ext cx="8077200" cy="5562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FD812-BB78-41FE-943C-7930A4AC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E74A-485D-96B4-851B-35BA405F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F208-9831-E6FF-0C93-797EE844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018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CE56-6B0A-44B7-D08A-2B11CEAB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E010-F63E-BDDF-B7D3-CC1D268E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https://www.youtube.com/watch?v=4ag1LsgIUc0</a:t>
            </a: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239A-2D65-4B70-7769-A242E85B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D1AFF-3AE7-5F86-7B5A-641711CD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899C2-9922-A400-FA63-691F759A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17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B213-3CAB-E3AC-5B13-8C2EDF67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60AB-27CD-F836-3200-CA50F9C5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client</a:t>
            </a:r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A2EC6-E193-3C63-F85B-669CE83D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DDE7-DD7B-B943-A110-AF130F14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6F84-0CA0-DC44-44B4-B8AF4574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A7E4A0-BFBE-DD15-93A5-D5E7CAAA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16993"/>
            <a:ext cx="7467600" cy="19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2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AFD1-20F6-B638-67EB-711985B9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DC183-872D-5509-3175-288B0B01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7F39-93E3-2370-AC99-0B021AED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3B70-35DC-4364-32F1-39EC4F99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7ED0BA-49D8-2360-6459-0CD38D3E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BAF54-D2FA-ADCE-F8D3-6A2D50446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7924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3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7306-5DAD-DD07-AAE4-CE9399E5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C669-5A21-BE8E-3C28-27DE7485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using JavaScript with SWC allows you to write modern JavaScript code, including JSX if needed, and efficiently compile it for use in web applications.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17FB-FD03-C4F8-597E-DDCC304D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8E14-60CB-1586-CDE6-7C2E7FD0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A7C03-3C42-BAB5-3564-E86FE9A2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0811-7B19-6324-5E9D-93E11199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EE0D-67D4-5189-FE22-9B2135DA2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client folder, create another folder called components</a:t>
            </a:r>
          </a:p>
          <a:p>
            <a:r>
              <a:rPr lang="en-US" dirty="0"/>
              <a:t>In the components folder create a file called </a:t>
            </a:r>
            <a:r>
              <a:rPr lang="en-US" dirty="0" err="1"/>
              <a:t>Home.jsx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export default function Home()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return &lt;p&gt;Hello World!&lt;/p&gt;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D5DC0-384E-7A23-844F-0AFBF93C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A904-B940-F2DD-0A63-DE67FCC6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8971-3671-2B19-1C61-AE6C62E9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11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8358-BCEA-4462-AC04-6C9CD4C6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2A8C-ECC9-FA39-3FF3-ED57DC81F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client folder create a file called </a:t>
            </a:r>
            <a:r>
              <a:rPr lang="en-US" dirty="0" err="1"/>
              <a:t>MainRouter.jsx</a:t>
            </a:r>
            <a:endParaRPr lang="en-US" dirty="0"/>
          </a:p>
          <a:p>
            <a:r>
              <a:rPr lang="en-US" dirty="0"/>
              <a:t>Add the following code: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import React from 'react'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import { Route, Routes } from 'react-router-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dom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import Home from './components/Home'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MainRouter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() =&gt; {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return (&lt;div&gt;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        &lt;Routes&gt;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                &lt;Route exact path="/" element={&lt;Home /&gt;} /&gt;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        &lt;/Routes&gt;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&lt;/div&gt;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export default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MainRouter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E3DF-321D-84A9-081E-AF958F06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E2865-C99B-1F11-F994-A7EC048B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2B98-55E3-161F-915B-CDCA7A31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07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09ED-FC2F-06F7-64D8-4C99BFD9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D6BB-510E-DF75-5176-492A214B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we only have one route "/". If we add another file, </a:t>
            </a:r>
            <a:r>
              <a:rPr lang="en-US" b="0" i="0" dirty="0" err="1">
                <a:effectLst/>
                <a:latin typeface="system-ui"/>
              </a:rPr>
              <a:t>ie</a:t>
            </a:r>
            <a:r>
              <a:rPr lang="en-US" b="0" i="0" dirty="0">
                <a:effectLst/>
                <a:latin typeface="system-ui"/>
              </a:rPr>
              <a:t>: "</a:t>
            </a:r>
            <a:r>
              <a:rPr lang="en-US" b="0" i="0" dirty="0" err="1">
                <a:effectLst/>
                <a:latin typeface="system-ui"/>
              </a:rPr>
              <a:t>about.jsx</a:t>
            </a:r>
            <a:r>
              <a:rPr lang="en-US" b="0" i="0" dirty="0">
                <a:effectLst/>
                <a:latin typeface="system-ui"/>
              </a:rPr>
              <a:t>" in the "pages or </a:t>
            </a:r>
            <a:r>
              <a:rPr lang="en-US" b="0" i="0" dirty="0" err="1">
                <a:effectLst/>
                <a:latin typeface="system-ui"/>
              </a:rPr>
              <a:t>src</a:t>
            </a:r>
            <a:r>
              <a:rPr lang="en-US" b="0" i="0" dirty="0">
                <a:effectLst/>
                <a:latin typeface="system-ui"/>
              </a:rPr>
              <a:t>" folder:</a:t>
            </a:r>
          </a:p>
          <a:p>
            <a:endParaRPr lang="en-US" dirty="0">
              <a:latin typeface="system-ui"/>
            </a:endParaRPr>
          </a:p>
          <a:p>
            <a:pPr algn="l"/>
            <a:r>
              <a:rPr lang="en-US" b="0" i="0" dirty="0">
                <a:effectLst/>
                <a:latin typeface="system-ui"/>
              </a:rPr>
              <a:t>we will be adding another route at "/about" giving us: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Route: "/" - Renders component from “components/</a:t>
            </a:r>
            <a:r>
              <a:rPr lang="en-US" b="0" i="0" dirty="0" err="1">
                <a:effectLst/>
                <a:latin typeface="system-ui"/>
              </a:rPr>
              <a:t>Home.jsx</a:t>
            </a:r>
            <a:r>
              <a:rPr lang="en-US" b="0" i="0" dirty="0">
                <a:effectLst/>
                <a:latin typeface="system-ui"/>
              </a:rPr>
              <a:t>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Route "/about" - Renders component from “</a:t>
            </a:r>
            <a:r>
              <a:rPr lang="en-US" b="0" i="0" dirty="0" err="1">
                <a:effectLst/>
                <a:latin typeface="system-ui"/>
              </a:rPr>
              <a:t>src</a:t>
            </a:r>
            <a:r>
              <a:rPr lang="en-US" b="0" i="0" dirty="0">
                <a:effectLst/>
                <a:latin typeface="system-ui"/>
              </a:rPr>
              <a:t>/</a:t>
            </a:r>
            <a:r>
              <a:rPr lang="en-US" b="0" i="0" dirty="0" err="1">
                <a:effectLst/>
                <a:latin typeface="system-ui"/>
              </a:rPr>
              <a:t>about.jsx</a:t>
            </a:r>
            <a:r>
              <a:rPr lang="en-US" b="0" i="0" dirty="0">
                <a:effectLst/>
                <a:latin typeface="system-ui"/>
              </a:rPr>
              <a:t>"</a:t>
            </a:r>
          </a:p>
          <a:p>
            <a:endParaRPr lang="en-US" b="0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BAB41-2CF3-D929-C2B1-7C79A408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0678-E354-F923-CF61-3894567F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19275-A1BF-A1A6-6BF1-0D4CD2E5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94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15A9-075C-9CA4-8AD5-5A093101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3335-1758-9D80-EC56-B4BC1376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B291-BB22-2115-6721-EC73EDC4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A4304-6480-2E24-3D07-3F2628F1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C723-4097-5A99-F8C3-47B90019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967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18940</TotalTime>
  <Words>1676</Words>
  <Application>Microsoft Office PowerPoint</Application>
  <PresentationFormat>On-screen Show (4:3)</PresentationFormat>
  <Paragraphs>372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Consolas</vt:lpstr>
      <vt:lpstr>system-ui</vt:lpstr>
      <vt:lpstr>Times New Roman</vt:lpstr>
      <vt:lpstr>Wingdings</vt:lpstr>
      <vt:lpstr>Default Design</vt:lpstr>
      <vt:lpstr>Web Application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Updated MainRouter.jsx</vt:lpstr>
      <vt:lpstr>PowerPoint Presentation</vt:lpstr>
      <vt:lpstr>Updated MainRouter.jsx</vt:lpstr>
      <vt:lpstr>PowerPoint Presentation</vt:lpstr>
      <vt:lpstr>Education.jsx</vt:lpstr>
      <vt:lpstr>Project.jsx</vt:lpstr>
      <vt:lpstr>Layout.jsx</vt:lpstr>
      <vt:lpstr>Updated Layout.jsx</vt:lpstr>
      <vt:lpstr>App.jsx</vt:lpstr>
      <vt:lpstr>Updated MainRouter.jsx</vt:lpstr>
      <vt:lpstr>PowerPoint Presentation</vt:lpstr>
      <vt:lpstr>Updated index.css</vt:lpstr>
      <vt:lpstr>Updated Layout.jsx</vt:lpstr>
      <vt:lpstr>PowerPoint Presentation</vt:lpstr>
      <vt:lpstr>PowerPoint Presentation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1991</cp:revision>
  <cp:lastPrinted>2024-01-14T02:04:18Z</cp:lastPrinted>
  <dcterms:created xsi:type="dcterms:W3CDTF">2008-05-26T16:51:35Z</dcterms:created>
  <dcterms:modified xsi:type="dcterms:W3CDTF">2024-05-12T03:34:45Z</dcterms:modified>
</cp:coreProperties>
</file>