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406"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7" r:id="rId51"/>
    <p:sldId id="306" r:id="rId52"/>
    <p:sldId id="308" r:id="rId53"/>
    <p:sldId id="309" r:id="rId54"/>
    <p:sldId id="311" r:id="rId55"/>
    <p:sldId id="310"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5" r:id="rId138"/>
    <p:sldId id="393" r:id="rId139"/>
    <p:sldId id="394" r:id="rId140"/>
    <p:sldId id="396" r:id="rId141"/>
    <p:sldId id="397" r:id="rId142"/>
    <p:sldId id="398" r:id="rId143"/>
    <p:sldId id="399" r:id="rId144"/>
    <p:sldId id="400" r:id="rId145"/>
    <p:sldId id="401" r:id="rId146"/>
    <p:sldId id="402" r:id="rId147"/>
    <p:sldId id="403" r:id="rId148"/>
    <p:sldId id="404" r:id="rId149"/>
    <p:sldId id="405" r:id="rId150"/>
    <p:sldId id="407" r:id="rId151"/>
    <p:sldId id="408" r:id="rId152"/>
    <p:sldId id="409" r:id="rId153"/>
    <p:sldId id="410" r:id="rId154"/>
    <p:sldId id="411" r:id="rId155"/>
    <p:sldId id="412" r:id="rId156"/>
    <p:sldId id="413" r:id="rId157"/>
    <p:sldId id="414" r:id="rId158"/>
    <p:sldId id="416" r:id="rId159"/>
    <p:sldId id="415" r:id="rId160"/>
    <p:sldId id="417" r:id="rId161"/>
    <p:sldId id="418" r:id="rId162"/>
    <p:sldId id="419" r:id="rId163"/>
    <p:sldId id="420" r:id="rId164"/>
    <p:sldId id="421" r:id="rId165"/>
    <p:sldId id="422" r:id="rId166"/>
    <p:sldId id="423" r:id="rId167"/>
    <p:sldId id="424" r:id="rId168"/>
    <p:sldId id="425" r:id="rId169"/>
    <p:sldId id="426" r:id="rId170"/>
    <p:sldId id="427" r:id="rId171"/>
    <p:sldId id="428" r:id="rId172"/>
    <p:sldId id="429" r:id="rId173"/>
    <p:sldId id="439" r:id="rId174"/>
    <p:sldId id="440" r:id="rId175"/>
    <p:sldId id="441" r:id="rId176"/>
    <p:sldId id="443" r:id="rId177"/>
    <p:sldId id="444" r:id="rId178"/>
    <p:sldId id="446" r:id="rId179"/>
    <p:sldId id="445" r:id="rId180"/>
    <p:sldId id="430" r:id="rId181"/>
    <p:sldId id="431" r:id="rId182"/>
    <p:sldId id="432" r:id="rId183"/>
    <p:sldId id="433" r:id="rId184"/>
    <p:sldId id="434" r:id="rId185"/>
    <p:sldId id="435" r:id="rId186"/>
    <p:sldId id="436" r:id="rId187"/>
    <p:sldId id="437" r:id="rId1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4" d="100"/>
          <a:sy n="74" d="100"/>
        </p:scale>
        <p:origin x="34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microsoft.com/office/2016/11/relationships/changesInfo" Target="changesInfos/changesInfo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ENAKSHI YUVARAJ" userId="7a017c7a0cb745f4" providerId="LiveId" clId="{4E27FE14-DA25-4B4F-857C-FADDBC874971}"/>
    <pc:docChg chg="undo custSel addSld delSld modSld sldOrd">
      <pc:chgData name="MEENAKSHI YUVARAJ" userId="7a017c7a0cb745f4" providerId="LiveId" clId="{4E27FE14-DA25-4B4F-857C-FADDBC874971}" dt="2024-05-17T20:50:53.611" v="3096" actId="2696"/>
      <pc:docMkLst>
        <pc:docMk/>
      </pc:docMkLst>
      <pc:sldChg chg="modSp mod setBg">
        <pc:chgData name="MEENAKSHI YUVARAJ" userId="7a017c7a0cb745f4" providerId="LiveId" clId="{4E27FE14-DA25-4B4F-857C-FADDBC874971}" dt="2024-05-17T17:32:51.235" v="3059"/>
        <pc:sldMkLst>
          <pc:docMk/>
          <pc:sldMk cId="1464606317" sldId="256"/>
        </pc:sldMkLst>
        <pc:spChg chg="mod">
          <ac:chgData name="MEENAKSHI YUVARAJ" userId="7a017c7a0cb745f4" providerId="LiveId" clId="{4E27FE14-DA25-4B4F-857C-FADDBC874971}" dt="2024-05-14T18:24:34.156" v="2025" actId="20577"/>
          <ac:spMkLst>
            <pc:docMk/>
            <pc:sldMk cId="1464606317" sldId="256"/>
            <ac:spMk id="3" creationId="{B57A2A9E-0BC1-FC34-3FA5-707569B64F29}"/>
          </ac:spMkLst>
        </pc:spChg>
      </pc:sldChg>
      <pc:sldChg chg="modSp del mod">
        <pc:chgData name="MEENAKSHI YUVARAJ" userId="7a017c7a0cb745f4" providerId="LiveId" clId="{4E27FE14-DA25-4B4F-857C-FADDBC874971}" dt="2024-05-13T20:48:37.677" v="1988" actId="2696"/>
        <pc:sldMkLst>
          <pc:docMk/>
          <pc:sldMk cId="3198499784" sldId="291"/>
        </pc:sldMkLst>
        <pc:spChg chg="mod">
          <ac:chgData name="MEENAKSHI YUVARAJ" userId="7a017c7a0cb745f4" providerId="LiveId" clId="{4E27FE14-DA25-4B4F-857C-FADDBC874971}" dt="2024-05-13T20:44:35.379" v="1945" actId="9"/>
          <ac:spMkLst>
            <pc:docMk/>
            <pc:sldMk cId="3198499784" sldId="291"/>
            <ac:spMk id="3" creationId="{6B042CF8-25F5-429B-6A03-9AE9506C9308}"/>
          </ac:spMkLst>
        </pc:spChg>
      </pc:sldChg>
      <pc:sldChg chg="modSp mod">
        <pc:chgData name="MEENAKSHI YUVARAJ" userId="7a017c7a0cb745f4" providerId="LiveId" clId="{4E27FE14-DA25-4B4F-857C-FADDBC874971}" dt="2024-05-13T20:49:12.991" v="1997" actId="14100"/>
        <pc:sldMkLst>
          <pc:docMk/>
          <pc:sldMk cId="2144189484" sldId="292"/>
        </pc:sldMkLst>
        <pc:spChg chg="mod">
          <ac:chgData name="MEENAKSHI YUVARAJ" userId="7a017c7a0cb745f4" providerId="LiveId" clId="{4E27FE14-DA25-4B4F-857C-FADDBC874971}" dt="2024-05-13T20:49:12.991" v="1997" actId="14100"/>
          <ac:spMkLst>
            <pc:docMk/>
            <pc:sldMk cId="2144189484" sldId="292"/>
            <ac:spMk id="3" creationId="{2B190F52-7BEA-7AB8-9C90-0B711D56A9BE}"/>
          </ac:spMkLst>
        </pc:spChg>
      </pc:sldChg>
      <pc:sldChg chg="setBg">
        <pc:chgData name="MEENAKSHI YUVARAJ" userId="7a017c7a0cb745f4" providerId="LiveId" clId="{4E27FE14-DA25-4B4F-857C-FADDBC874971}" dt="2024-05-17T17:32:09.306" v="3058"/>
        <pc:sldMkLst>
          <pc:docMk/>
          <pc:sldMk cId="765067064" sldId="302"/>
        </pc:sldMkLst>
      </pc:sldChg>
      <pc:sldChg chg="modSp mod">
        <pc:chgData name="MEENAKSHI YUVARAJ" userId="7a017c7a0cb745f4" providerId="LiveId" clId="{4E27FE14-DA25-4B4F-857C-FADDBC874971}" dt="2024-05-13T23:51:51.955" v="2024" actId="6549"/>
        <pc:sldMkLst>
          <pc:docMk/>
          <pc:sldMk cId="2229698274" sldId="309"/>
        </pc:sldMkLst>
        <pc:spChg chg="mod">
          <ac:chgData name="MEENAKSHI YUVARAJ" userId="7a017c7a0cb745f4" providerId="LiveId" clId="{4E27FE14-DA25-4B4F-857C-FADDBC874971}" dt="2024-05-13T23:51:51.955" v="2024" actId="6549"/>
          <ac:spMkLst>
            <pc:docMk/>
            <pc:sldMk cId="2229698274" sldId="309"/>
            <ac:spMk id="3" creationId="{7A4B970F-43D9-F786-DD33-D616A23C74E2}"/>
          </ac:spMkLst>
        </pc:spChg>
      </pc:sldChg>
      <pc:sldChg chg="modSp mod">
        <pc:chgData name="MEENAKSHI YUVARAJ" userId="7a017c7a0cb745f4" providerId="LiveId" clId="{4E27FE14-DA25-4B4F-857C-FADDBC874971}" dt="2024-05-10T02:11:49.546" v="419" actId="13926"/>
        <pc:sldMkLst>
          <pc:docMk/>
          <pc:sldMk cId="483685812" sldId="315"/>
        </pc:sldMkLst>
        <pc:spChg chg="mod">
          <ac:chgData name="MEENAKSHI YUVARAJ" userId="7a017c7a0cb745f4" providerId="LiveId" clId="{4E27FE14-DA25-4B4F-857C-FADDBC874971}" dt="2024-05-10T02:11:49.546" v="419" actId="13926"/>
          <ac:spMkLst>
            <pc:docMk/>
            <pc:sldMk cId="483685812" sldId="315"/>
            <ac:spMk id="3" creationId="{8AE84C79-FFF9-6FC4-473E-60934E9A58D4}"/>
          </ac:spMkLst>
        </pc:spChg>
      </pc:sldChg>
      <pc:sldChg chg="modSp mod">
        <pc:chgData name="MEENAKSHI YUVARAJ" userId="7a017c7a0cb745f4" providerId="LiveId" clId="{4E27FE14-DA25-4B4F-857C-FADDBC874971}" dt="2024-05-10T02:11:23.513" v="411" actId="13926"/>
        <pc:sldMkLst>
          <pc:docMk/>
          <pc:sldMk cId="1200616044" sldId="316"/>
        </pc:sldMkLst>
        <pc:spChg chg="mod">
          <ac:chgData name="MEENAKSHI YUVARAJ" userId="7a017c7a0cb745f4" providerId="LiveId" clId="{4E27FE14-DA25-4B4F-857C-FADDBC874971}" dt="2024-05-10T02:11:23.513" v="411" actId="13926"/>
          <ac:spMkLst>
            <pc:docMk/>
            <pc:sldMk cId="1200616044" sldId="316"/>
            <ac:spMk id="3" creationId="{97CD3CCB-E951-5D97-4AFA-65BCB1CBD2A8}"/>
          </ac:spMkLst>
        </pc:spChg>
      </pc:sldChg>
      <pc:sldChg chg="addSp modSp mod">
        <pc:chgData name="MEENAKSHI YUVARAJ" userId="7a017c7a0cb745f4" providerId="LiveId" clId="{4E27FE14-DA25-4B4F-857C-FADDBC874971}" dt="2024-05-10T02:11:16.803" v="409" actId="13926"/>
        <pc:sldMkLst>
          <pc:docMk/>
          <pc:sldMk cId="1290234733" sldId="317"/>
        </pc:sldMkLst>
        <pc:spChg chg="add mod">
          <ac:chgData name="MEENAKSHI YUVARAJ" userId="7a017c7a0cb745f4" providerId="LiveId" clId="{4E27FE14-DA25-4B4F-857C-FADDBC874971}" dt="2024-05-10T02:11:06.070" v="407" actId="571"/>
          <ac:spMkLst>
            <pc:docMk/>
            <pc:sldMk cId="1290234733" sldId="317"/>
            <ac:spMk id="2" creationId="{BECFD325-A2BD-35CD-B969-4EF01FEEB501}"/>
          </ac:spMkLst>
        </pc:spChg>
        <pc:spChg chg="mod">
          <ac:chgData name="MEENAKSHI YUVARAJ" userId="7a017c7a0cb745f4" providerId="LiveId" clId="{4E27FE14-DA25-4B4F-857C-FADDBC874971}" dt="2024-05-10T02:11:16.803" v="409" actId="13926"/>
          <ac:spMkLst>
            <pc:docMk/>
            <pc:sldMk cId="1290234733" sldId="317"/>
            <ac:spMk id="3" creationId="{19B9AFC1-3603-A5A5-F994-F8A40C11FB0B}"/>
          </ac:spMkLst>
        </pc:spChg>
      </pc:sldChg>
      <pc:sldChg chg="modSp mod">
        <pc:chgData name="MEENAKSHI YUVARAJ" userId="7a017c7a0cb745f4" providerId="LiveId" clId="{4E27FE14-DA25-4B4F-857C-FADDBC874971}" dt="2024-05-10T02:10:39.197" v="405" actId="13926"/>
        <pc:sldMkLst>
          <pc:docMk/>
          <pc:sldMk cId="2863795946" sldId="319"/>
        </pc:sldMkLst>
        <pc:spChg chg="mod">
          <ac:chgData name="MEENAKSHI YUVARAJ" userId="7a017c7a0cb745f4" providerId="LiveId" clId="{4E27FE14-DA25-4B4F-857C-FADDBC874971}" dt="2024-05-10T02:10:39.197" v="405" actId="13926"/>
          <ac:spMkLst>
            <pc:docMk/>
            <pc:sldMk cId="2863795946" sldId="319"/>
            <ac:spMk id="3" creationId="{36DC801D-ED5A-DE0A-01EA-DC4DC0379DF6}"/>
          </ac:spMkLst>
        </pc:spChg>
      </pc:sldChg>
      <pc:sldChg chg="modSp mod">
        <pc:chgData name="MEENAKSHI YUVARAJ" userId="7a017c7a0cb745f4" providerId="LiveId" clId="{4E27FE14-DA25-4B4F-857C-FADDBC874971}" dt="2024-05-10T02:09:51.998" v="401" actId="13926"/>
        <pc:sldMkLst>
          <pc:docMk/>
          <pc:sldMk cId="996957486" sldId="320"/>
        </pc:sldMkLst>
        <pc:spChg chg="mod">
          <ac:chgData name="MEENAKSHI YUVARAJ" userId="7a017c7a0cb745f4" providerId="LiveId" clId="{4E27FE14-DA25-4B4F-857C-FADDBC874971}" dt="2024-05-10T02:09:51.998" v="401" actId="13926"/>
          <ac:spMkLst>
            <pc:docMk/>
            <pc:sldMk cId="996957486" sldId="320"/>
            <ac:spMk id="3" creationId="{4F23449F-246D-7BF5-0B88-F9475EAECC05}"/>
          </ac:spMkLst>
        </pc:spChg>
      </pc:sldChg>
      <pc:sldChg chg="modSp mod">
        <pc:chgData name="MEENAKSHI YUVARAJ" userId="7a017c7a0cb745f4" providerId="LiveId" clId="{4E27FE14-DA25-4B4F-857C-FADDBC874971}" dt="2024-05-10T02:09:43.224" v="399" actId="13926"/>
        <pc:sldMkLst>
          <pc:docMk/>
          <pc:sldMk cId="3120153778" sldId="321"/>
        </pc:sldMkLst>
        <pc:spChg chg="mod">
          <ac:chgData name="MEENAKSHI YUVARAJ" userId="7a017c7a0cb745f4" providerId="LiveId" clId="{4E27FE14-DA25-4B4F-857C-FADDBC874971}" dt="2024-05-10T02:09:43.224" v="399" actId="13926"/>
          <ac:spMkLst>
            <pc:docMk/>
            <pc:sldMk cId="3120153778" sldId="321"/>
            <ac:spMk id="3" creationId="{6C55DDCF-662F-19D6-7A5F-B5FDA626E6AA}"/>
          </ac:spMkLst>
        </pc:spChg>
      </pc:sldChg>
      <pc:sldChg chg="modSp mod">
        <pc:chgData name="MEENAKSHI YUVARAJ" userId="7a017c7a0cb745f4" providerId="LiveId" clId="{4E27FE14-DA25-4B4F-857C-FADDBC874971}" dt="2024-05-10T02:09:19.773" v="395" actId="13926"/>
        <pc:sldMkLst>
          <pc:docMk/>
          <pc:sldMk cId="155700683" sldId="323"/>
        </pc:sldMkLst>
        <pc:spChg chg="mod">
          <ac:chgData name="MEENAKSHI YUVARAJ" userId="7a017c7a0cb745f4" providerId="LiveId" clId="{4E27FE14-DA25-4B4F-857C-FADDBC874971}" dt="2024-05-10T02:09:19.773" v="395" actId="13926"/>
          <ac:spMkLst>
            <pc:docMk/>
            <pc:sldMk cId="155700683" sldId="323"/>
            <ac:spMk id="3" creationId="{66E37E20-FE28-8065-33FE-179B4B82DB30}"/>
          </ac:spMkLst>
        </pc:spChg>
      </pc:sldChg>
      <pc:sldChg chg="modSp mod">
        <pc:chgData name="MEENAKSHI YUVARAJ" userId="7a017c7a0cb745f4" providerId="LiveId" clId="{4E27FE14-DA25-4B4F-857C-FADDBC874971}" dt="2024-05-10T02:09:10.585" v="391" actId="13926"/>
        <pc:sldMkLst>
          <pc:docMk/>
          <pc:sldMk cId="2106262391" sldId="324"/>
        </pc:sldMkLst>
        <pc:spChg chg="mod">
          <ac:chgData name="MEENAKSHI YUVARAJ" userId="7a017c7a0cb745f4" providerId="LiveId" clId="{4E27FE14-DA25-4B4F-857C-FADDBC874971}" dt="2024-05-10T02:09:10.585" v="391" actId="13926"/>
          <ac:spMkLst>
            <pc:docMk/>
            <pc:sldMk cId="2106262391" sldId="324"/>
            <ac:spMk id="3" creationId="{EE1F2CEB-FDFA-0C13-AACF-D18254F4404E}"/>
          </ac:spMkLst>
        </pc:spChg>
      </pc:sldChg>
      <pc:sldChg chg="modSp mod">
        <pc:chgData name="MEENAKSHI YUVARAJ" userId="7a017c7a0cb745f4" providerId="LiveId" clId="{4E27FE14-DA25-4B4F-857C-FADDBC874971}" dt="2024-05-10T02:09:01.853" v="387" actId="13926"/>
        <pc:sldMkLst>
          <pc:docMk/>
          <pc:sldMk cId="27362022" sldId="325"/>
        </pc:sldMkLst>
        <pc:spChg chg="mod">
          <ac:chgData name="MEENAKSHI YUVARAJ" userId="7a017c7a0cb745f4" providerId="LiveId" clId="{4E27FE14-DA25-4B4F-857C-FADDBC874971}" dt="2024-05-10T02:09:01.853" v="387" actId="13926"/>
          <ac:spMkLst>
            <pc:docMk/>
            <pc:sldMk cId="27362022" sldId="325"/>
            <ac:spMk id="3" creationId="{E78FC886-FE4E-84E9-A12B-F69F29BEF0BE}"/>
          </ac:spMkLst>
        </pc:spChg>
      </pc:sldChg>
      <pc:sldChg chg="modSp mod">
        <pc:chgData name="MEENAKSHI YUVARAJ" userId="7a017c7a0cb745f4" providerId="LiveId" clId="{4E27FE14-DA25-4B4F-857C-FADDBC874971}" dt="2024-05-10T02:08:51.131" v="383" actId="13926"/>
        <pc:sldMkLst>
          <pc:docMk/>
          <pc:sldMk cId="2123475219" sldId="326"/>
        </pc:sldMkLst>
        <pc:spChg chg="mod">
          <ac:chgData name="MEENAKSHI YUVARAJ" userId="7a017c7a0cb745f4" providerId="LiveId" clId="{4E27FE14-DA25-4B4F-857C-FADDBC874971}" dt="2024-05-10T02:08:51.131" v="383" actId="13926"/>
          <ac:spMkLst>
            <pc:docMk/>
            <pc:sldMk cId="2123475219" sldId="326"/>
            <ac:spMk id="3" creationId="{0662E794-6E1C-E595-7BF1-E311F7921DF1}"/>
          </ac:spMkLst>
        </pc:spChg>
      </pc:sldChg>
      <pc:sldChg chg="modSp mod">
        <pc:chgData name="MEENAKSHI YUVARAJ" userId="7a017c7a0cb745f4" providerId="LiveId" clId="{4E27FE14-DA25-4B4F-857C-FADDBC874971}" dt="2024-05-10T02:08:41.658" v="381" actId="13926"/>
        <pc:sldMkLst>
          <pc:docMk/>
          <pc:sldMk cId="1985371658" sldId="327"/>
        </pc:sldMkLst>
        <pc:spChg chg="mod">
          <ac:chgData name="MEENAKSHI YUVARAJ" userId="7a017c7a0cb745f4" providerId="LiveId" clId="{4E27FE14-DA25-4B4F-857C-FADDBC874971}" dt="2024-05-10T02:08:41.658" v="381" actId="13926"/>
          <ac:spMkLst>
            <pc:docMk/>
            <pc:sldMk cId="1985371658" sldId="327"/>
            <ac:spMk id="3" creationId="{7C35CF02-73B0-B9A7-81B1-74B40CDF4486}"/>
          </ac:spMkLst>
        </pc:spChg>
      </pc:sldChg>
      <pc:sldChg chg="modSp mod">
        <pc:chgData name="MEENAKSHI YUVARAJ" userId="7a017c7a0cb745f4" providerId="LiveId" clId="{4E27FE14-DA25-4B4F-857C-FADDBC874971}" dt="2024-05-10T02:08:28.970" v="377" actId="13926"/>
        <pc:sldMkLst>
          <pc:docMk/>
          <pc:sldMk cId="2896463773" sldId="328"/>
        </pc:sldMkLst>
        <pc:spChg chg="mod">
          <ac:chgData name="MEENAKSHI YUVARAJ" userId="7a017c7a0cb745f4" providerId="LiveId" clId="{4E27FE14-DA25-4B4F-857C-FADDBC874971}" dt="2024-05-10T02:08:28.970" v="377" actId="13926"/>
          <ac:spMkLst>
            <pc:docMk/>
            <pc:sldMk cId="2896463773" sldId="328"/>
            <ac:spMk id="3" creationId="{EDA31EC6-5C04-D2EA-D093-24C78E64928A}"/>
          </ac:spMkLst>
        </pc:spChg>
      </pc:sldChg>
      <pc:sldChg chg="modSp mod">
        <pc:chgData name="MEENAKSHI YUVARAJ" userId="7a017c7a0cb745f4" providerId="LiveId" clId="{4E27FE14-DA25-4B4F-857C-FADDBC874971}" dt="2024-05-10T02:08:12.851" v="371" actId="13926"/>
        <pc:sldMkLst>
          <pc:docMk/>
          <pc:sldMk cId="2755927509" sldId="329"/>
        </pc:sldMkLst>
        <pc:spChg chg="mod">
          <ac:chgData name="MEENAKSHI YUVARAJ" userId="7a017c7a0cb745f4" providerId="LiveId" clId="{4E27FE14-DA25-4B4F-857C-FADDBC874971}" dt="2024-05-10T02:08:12.851" v="371" actId="13926"/>
          <ac:spMkLst>
            <pc:docMk/>
            <pc:sldMk cId="2755927509" sldId="329"/>
            <ac:spMk id="3" creationId="{40951CA3-2A4E-1292-5E76-22A34A3727D4}"/>
          </ac:spMkLst>
        </pc:spChg>
      </pc:sldChg>
      <pc:sldChg chg="delSp modSp new mod">
        <pc:chgData name="MEENAKSHI YUVARAJ" userId="7a017c7a0cb745f4" providerId="LiveId" clId="{4E27FE14-DA25-4B4F-857C-FADDBC874971}" dt="2024-05-10T02:07:39.064" v="361" actId="13926"/>
        <pc:sldMkLst>
          <pc:docMk/>
          <pc:sldMk cId="1674038019" sldId="331"/>
        </pc:sldMkLst>
        <pc:spChg chg="del">
          <ac:chgData name="MEENAKSHI YUVARAJ" userId="7a017c7a0cb745f4" providerId="LiveId" clId="{4E27FE14-DA25-4B4F-857C-FADDBC874971}" dt="2024-05-10T01:34:37.657" v="9" actId="478"/>
          <ac:spMkLst>
            <pc:docMk/>
            <pc:sldMk cId="1674038019" sldId="331"/>
            <ac:spMk id="2" creationId="{AA74EAA4-25E5-A0B6-7836-B68459FD32ED}"/>
          </ac:spMkLst>
        </pc:spChg>
        <pc:spChg chg="mod">
          <ac:chgData name="MEENAKSHI YUVARAJ" userId="7a017c7a0cb745f4" providerId="LiveId" clId="{4E27FE14-DA25-4B4F-857C-FADDBC874971}" dt="2024-05-10T02:07:39.064" v="361" actId="13926"/>
          <ac:spMkLst>
            <pc:docMk/>
            <pc:sldMk cId="1674038019" sldId="331"/>
            <ac:spMk id="3" creationId="{28D890D9-EF36-CB04-3185-106E4A8556D3}"/>
          </ac:spMkLst>
        </pc:spChg>
      </pc:sldChg>
      <pc:sldChg chg="delSp modSp new mod">
        <pc:chgData name="MEENAKSHI YUVARAJ" userId="7a017c7a0cb745f4" providerId="LiveId" clId="{4E27FE14-DA25-4B4F-857C-FADDBC874971}" dt="2024-05-10T01:37:53.482" v="50" actId="13926"/>
        <pc:sldMkLst>
          <pc:docMk/>
          <pc:sldMk cId="1379575519" sldId="332"/>
        </pc:sldMkLst>
        <pc:spChg chg="del">
          <ac:chgData name="MEENAKSHI YUVARAJ" userId="7a017c7a0cb745f4" providerId="LiveId" clId="{4E27FE14-DA25-4B4F-857C-FADDBC874971}" dt="2024-05-10T01:36:55.946" v="33" actId="478"/>
          <ac:spMkLst>
            <pc:docMk/>
            <pc:sldMk cId="1379575519" sldId="332"/>
            <ac:spMk id="2" creationId="{1269B4A4-9543-FDCB-AC86-5F4AF499FFA8}"/>
          </ac:spMkLst>
        </pc:spChg>
        <pc:spChg chg="mod">
          <ac:chgData name="MEENAKSHI YUVARAJ" userId="7a017c7a0cb745f4" providerId="LiveId" clId="{4E27FE14-DA25-4B4F-857C-FADDBC874971}" dt="2024-05-10T01:37:53.482" v="50" actId="13926"/>
          <ac:spMkLst>
            <pc:docMk/>
            <pc:sldMk cId="1379575519" sldId="332"/>
            <ac:spMk id="3" creationId="{2112ABE8-1468-B9C4-EA6E-1AC6EC558811}"/>
          </ac:spMkLst>
        </pc:spChg>
      </pc:sldChg>
      <pc:sldChg chg="delSp modSp new mod">
        <pc:chgData name="MEENAKSHI YUVARAJ" userId="7a017c7a0cb745f4" providerId="LiveId" clId="{4E27FE14-DA25-4B4F-857C-FADDBC874971}" dt="2024-05-10T02:07:28.655" v="359" actId="13926"/>
        <pc:sldMkLst>
          <pc:docMk/>
          <pc:sldMk cId="828030061" sldId="333"/>
        </pc:sldMkLst>
        <pc:spChg chg="del">
          <ac:chgData name="MEENAKSHI YUVARAJ" userId="7a017c7a0cb745f4" providerId="LiveId" clId="{4E27FE14-DA25-4B4F-857C-FADDBC874971}" dt="2024-05-10T01:38:10.152" v="52" actId="478"/>
          <ac:spMkLst>
            <pc:docMk/>
            <pc:sldMk cId="828030061" sldId="333"/>
            <ac:spMk id="2" creationId="{289E1BEE-9158-6E17-4210-7398D1FD5EF6}"/>
          </ac:spMkLst>
        </pc:spChg>
        <pc:spChg chg="mod">
          <ac:chgData name="MEENAKSHI YUVARAJ" userId="7a017c7a0cb745f4" providerId="LiveId" clId="{4E27FE14-DA25-4B4F-857C-FADDBC874971}" dt="2024-05-10T02:07:28.655" v="359" actId="13926"/>
          <ac:spMkLst>
            <pc:docMk/>
            <pc:sldMk cId="828030061" sldId="333"/>
            <ac:spMk id="3" creationId="{7C2EC519-6BD6-0098-BFE6-5782BBE99F05}"/>
          </ac:spMkLst>
        </pc:spChg>
      </pc:sldChg>
      <pc:sldChg chg="delSp modSp new mod">
        <pc:chgData name="MEENAKSHI YUVARAJ" userId="7a017c7a0cb745f4" providerId="LiveId" clId="{4E27FE14-DA25-4B4F-857C-FADDBC874971}" dt="2024-05-10T02:07:22.729" v="357" actId="13926"/>
        <pc:sldMkLst>
          <pc:docMk/>
          <pc:sldMk cId="848538242" sldId="334"/>
        </pc:sldMkLst>
        <pc:spChg chg="del">
          <ac:chgData name="MEENAKSHI YUVARAJ" userId="7a017c7a0cb745f4" providerId="LiveId" clId="{4E27FE14-DA25-4B4F-857C-FADDBC874971}" dt="2024-05-10T01:42:32.209" v="76" actId="478"/>
          <ac:spMkLst>
            <pc:docMk/>
            <pc:sldMk cId="848538242" sldId="334"/>
            <ac:spMk id="2" creationId="{8B985E72-E083-6969-6D8E-547A20F66487}"/>
          </ac:spMkLst>
        </pc:spChg>
        <pc:spChg chg="mod">
          <ac:chgData name="MEENAKSHI YUVARAJ" userId="7a017c7a0cb745f4" providerId="LiveId" clId="{4E27FE14-DA25-4B4F-857C-FADDBC874971}" dt="2024-05-10T02:07:22.729" v="357" actId="13926"/>
          <ac:spMkLst>
            <pc:docMk/>
            <pc:sldMk cId="848538242" sldId="334"/>
            <ac:spMk id="3" creationId="{A6FE71A3-8021-201C-CF65-186592A38337}"/>
          </ac:spMkLst>
        </pc:spChg>
      </pc:sldChg>
      <pc:sldChg chg="delSp modSp new mod">
        <pc:chgData name="MEENAKSHI YUVARAJ" userId="7a017c7a0cb745f4" providerId="LiveId" clId="{4E27FE14-DA25-4B4F-857C-FADDBC874971}" dt="2024-05-10T02:07:14.481" v="355" actId="13926"/>
        <pc:sldMkLst>
          <pc:docMk/>
          <pc:sldMk cId="1475882080" sldId="335"/>
        </pc:sldMkLst>
        <pc:spChg chg="del">
          <ac:chgData name="MEENAKSHI YUVARAJ" userId="7a017c7a0cb745f4" providerId="LiveId" clId="{4E27FE14-DA25-4B4F-857C-FADDBC874971}" dt="2024-05-10T01:43:41.735" v="98" actId="478"/>
          <ac:spMkLst>
            <pc:docMk/>
            <pc:sldMk cId="1475882080" sldId="335"/>
            <ac:spMk id="2" creationId="{23EDDE51-8C14-5179-44C3-8EBB53298E69}"/>
          </ac:spMkLst>
        </pc:spChg>
        <pc:spChg chg="mod">
          <ac:chgData name="MEENAKSHI YUVARAJ" userId="7a017c7a0cb745f4" providerId="LiveId" clId="{4E27FE14-DA25-4B4F-857C-FADDBC874971}" dt="2024-05-10T02:07:14.481" v="355" actId="13926"/>
          <ac:spMkLst>
            <pc:docMk/>
            <pc:sldMk cId="1475882080" sldId="335"/>
            <ac:spMk id="3" creationId="{89EA56F3-F6D8-BA5E-7017-40F2F07AC82A}"/>
          </ac:spMkLst>
        </pc:spChg>
      </pc:sldChg>
      <pc:sldChg chg="delSp modSp new mod">
        <pc:chgData name="MEENAKSHI YUVARAJ" userId="7a017c7a0cb745f4" providerId="LiveId" clId="{4E27FE14-DA25-4B4F-857C-FADDBC874971}" dt="2024-05-10T02:06:59.299" v="351" actId="13926"/>
        <pc:sldMkLst>
          <pc:docMk/>
          <pc:sldMk cId="1669092702" sldId="336"/>
        </pc:sldMkLst>
        <pc:spChg chg="del">
          <ac:chgData name="MEENAKSHI YUVARAJ" userId="7a017c7a0cb745f4" providerId="LiveId" clId="{4E27FE14-DA25-4B4F-857C-FADDBC874971}" dt="2024-05-10T01:44:40.057" v="114" actId="478"/>
          <ac:spMkLst>
            <pc:docMk/>
            <pc:sldMk cId="1669092702" sldId="336"/>
            <ac:spMk id="2" creationId="{9ECEE7AC-CEA5-7753-A492-2EFCB52A7AF1}"/>
          </ac:spMkLst>
        </pc:spChg>
        <pc:spChg chg="mod">
          <ac:chgData name="MEENAKSHI YUVARAJ" userId="7a017c7a0cb745f4" providerId="LiveId" clId="{4E27FE14-DA25-4B4F-857C-FADDBC874971}" dt="2024-05-10T02:06:59.299" v="351" actId="13926"/>
          <ac:spMkLst>
            <pc:docMk/>
            <pc:sldMk cId="1669092702" sldId="336"/>
            <ac:spMk id="3" creationId="{F98FDA00-E3F8-78EB-3AC9-2D03CCD368FD}"/>
          </ac:spMkLst>
        </pc:spChg>
      </pc:sldChg>
      <pc:sldChg chg="delSp modSp new mod">
        <pc:chgData name="MEENAKSHI YUVARAJ" userId="7a017c7a0cb745f4" providerId="LiveId" clId="{4E27FE14-DA25-4B4F-857C-FADDBC874971}" dt="2024-05-10T02:06:50.805" v="349" actId="13926"/>
        <pc:sldMkLst>
          <pc:docMk/>
          <pc:sldMk cId="2732625119" sldId="337"/>
        </pc:sldMkLst>
        <pc:spChg chg="del">
          <ac:chgData name="MEENAKSHI YUVARAJ" userId="7a017c7a0cb745f4" providerId="LiveId" clId="{4E27FE14-DA25-4B4F-857C-FADDBC874971}" dt="2024-05-10T01:46:16.398" v="133" actId="478"/>
          <ac:spMkLst>
            <pc:docMk/>
            <pc:sldMk cId="2732625119" sldId="337"/>
            <ac:spMk id="2" creationId="{53A56867-FEDC-7D04-8AE0-A3B8F53AEB20}"/>
          </ac:spMkLst>
        </pc:spChg>
        <pc:spChg chg="mod">
          <ac:chgData name="MEENAKSHI YUVARAJ" userId="7a017c7a0cb745f4" providerId="LiveId" clId="{4E27FE14-DA25-4B4F-857C-FADDBC874971}" dt="2024-05-10T02:06:50.805" v="349" actId="13926"/>
          <ac:spMkLst>
            <pc:docMk/>
            <pc:sldMk cId="2732625119" sldId="337"/>
            <ac:spMk id="3" creationId="{19DC3F8B-C356-8C3A-D99B-86451ACE6457}"/>
          </ac:spMkLst>
        </pc:spChg>
      </pc:sldChg>
      <pc:sldChg chg="modSp new mod">
        <pc:chgData name="MEENAKSHI YUVARAJ" userId="7a017c7a0cb745f4" providerId="LiveId" clId="{4E27FE14-DA25-4B4F-857C-FADDBC874971}" dt="2024-05-10T01:49:20.699" v="173" actId="113"/>
        <pc:sldMkLst>
          <pc:docMk/>
          <pc:sldMk cId="2071372385" sldId="338"/>
        </pc:sldMkLst>
        <pc:spChg chg="mod">
          <ac:chgData name="MEENAKSHI YUVARAJ" userId="7a017c7a0cb745f4" providerId="LiveId" clId="{4E27FE14-DA25-4B4F-857C-FADDBC874971}" dt="2024-05-10T01:48:12.757" v="156" actId="27636"/>
          <ac:spMkLst>
            <pc:docMk/>
            <pc:sldMk cId="2071372385" sldId="338"/>
            <ac:spMk id="2" creationId="{CE5C0BCD-3A7C-D9AA-BE62-2E450A946E32}"/>
          </ac:spMkLst>
        </pc:spChg>
        <pc:spChg chg="mod">
          <ac:chgData name="MEENAKSHI YUVARAJ" userId="7a017c7a0cb745f4" providerId="LiveId" clId="{4E27FE14-DA25-4B4F-857C-FADDBC874971}" dt="2024-05-10T01:49:20.699" v="173" actId="113"/>
          <ac:spMkLst>
            <pc:docMk/>
            <pc:sldMk cId="2071372385" sldId="338"/>
            <ac:spMk id="3" creationId="{14F426AA-DF3B-8689-CBBD-C2C0E500882B}"/>
          </ac:spMkLst>
        </pc:spChg>
      </pc:sldChg>
      <pc:sldChg chg="addSp delSp modSp new mod">
        <pc:chgData name="MEENAKSHI YUVARAJ" userId="7a017c7a0cb745f4" providerId="LiveId" clId="{4E27FE14-DA25-4B4F-857C-FADDBC874971}" dt="2024-05-10T02:04:46.937" v="320" actId="113"/>
        <pc:sldMkLst>
          <pc:docMk/>
          <pc:sldMk cId="4067356337" sldId="339"/>
        </pc:sldMkLst>
        <pc:spChg chg="del">
          <ac:chgData name="MEENAKSHI YUVARAJ" userId="7a017c7a0cb745f4" providerId="LiveId" clId="{4E27FE14-DA25-4B4F-857C-FADDBC874971}" dt="2024-05-10T01:49:54.062" v="179" actId="478"/>
          <ac:spMkLst>
            <pc:docMk/>
            <pc:sldMk cId="4067356337" sldId="339"/>
            <ac:spMk id="2" creationId="{308EC86D-891B-A79A-C374-2DB46F0F6D8F}"/>
          </ac:spMkLst>
        </pc:spChg>
        <pc:spChg chg="mod">
          <ac:chgData name="MEENAKSHI YUVARAJ" userId="7a017c7a0cb745f4" providerId="LiveId" clId="{4E27FE14-DA25-4B4F-857C-FADDBC874971}" dt="2024-05-10T02:04:46.937" v="320" actId="113"/>
          <ac:spMkLst>
            <pc:docMk/>
            <pc:sldMk cId="4067356337" sldId="339"/>
            <ac:spMk id="3" creationId="{392B234D-52EB-021B-07C5-3F3B337EC82F}"/>
          </ac:spMkLst>
        </pc:spChg>
        <pc:picChg chg="add mod">
          <ac:chgData name="MEENAKSHI YUVARAJ" userId="7a017c7a0cb745f4" providerId="LiveId" clId="{4E27FE14-DA25-4B4F-857C-FADDBC874971}" dt="2024-05-10T01:50:37.607" v="193" actId="14100"/>
          <ac:picMkLst>
            <pc:docMk/>
            <pc:sldMk cId="4067356337" sldId="339"/>
            <ac:picMk id="4" creationId="{88A1B81F-B9A7-368D-B4E8-5621352F8995}"/>
          </ac:picMkLst>
        </pc:picChg>
      </pc:sldChg>
      <pc:sldChg chg="delSp modSp new mod">
        <pc:chgData name="MEENAKSHI YUVARAJ" userId="7a017c7a0cb745f4" providerId="LiveId" clId="{4E27FE14-DA25-4B4F-857C-FADDBC874971}" dt="2024-05-10T02:06:43.931" v="347" actId="13926"/>
        <pc:sldMkLst>
          <pc:docMk/>
          <pc:sldMk cId="810699939" sldId="340"/>
        </pc:sldMkLst>
        <pc:spChg chg="del">
          <ac:chgData name="MEENAKSHI YUVARAJ" userId="7a017c7a0cb745f4" providerId="LiveId" clId="{4E27FE14-DA25-4B4F-857C-FADDBC874971}" dt="2024-05-10T01:51:32.311" v="202" actId="478"/>
          <ac:spMkLst>
            <pc:docMk/>
            <pc:sldMk cId="810699939" sldId="340"/>
            <ac:spMk id="2" creationId="{580E9C7C-AD02-5A47-DCF7-52D340C82663}"/>
          </ac:spMkLst>
        </pc:spChg>
        <pc:spChg chg="mod">
          <ac:chgData name="MEENAKSHI YUVARAJ" userId="7a017c7a0cb745f4" providerId="LiveId" clId="{4E27FE14-DA25-4B4F-857C-FADDBC874971}" dt="2024-05-10T02:06:43.931" v="347" actId="13926"/>
          <ac:spMkLst>
            <pc:docMk/>
            <pc:sldMk cId="810699939" sldId="340"/>
            <ac:spMk id="3" creationId="{A42ADD43-834A-FCE5-7D0C-48F848F9E0F5}"/>
          </ac:spMkLst>
        </pc:spChg>
      </pc:sldChg>
      <pc:sldChg chg="delSp modSp new mod">
        <pc:chgData name="MEENAKSHI YUVARAJ" userId="7a017c7a0cb745f4" providerId="LiveId" clId="{4E27FE14-DA25-4B4F-857C-FADDBC874971}" dt="2024-05-10T02:06:38.687" v="345" actId="13926"/>
        <pc:sldMkLst>
          <pc:docMk/>
          <pc:sldMk cId="530863286" sldId="341"/>
        </pc:sldMkLst>
        <pc:spChg chg="del">
          <ac:chgData name="MEENAKSHI YUVARAJ" userId="7a017c7a0cb745f4" providerId="LiveId" clId="{4E27FE14-DA25-4B4F-857C-FADDBC874971}" dt="2024-05-10T01:52:54.704" v="222" actId="478"/>
          <ac:spMkLst>
            <pc:docMk/>
            <pc:sldMk cId="530863286" sldId="341"/>
            <ac:spMk id="2" creationId="{F0FA81F0-E066-9DB6-9EEF-2BAAE7A6DD29}"/>
          </ac:spMkLst>
        </pc:spChg>
        <pc:spChg chg="mod">
          <ac:chgData name="MEENAKSHI YUVARAJ" userId="7a017c7a0cb745f4" providerId="LiveId" clId="{4E27FE14-DA25-4B4F-857C-FADDBC874971}" dt="2024-05-10T02:06:38.687" v="345" actId="13926"/>
          <ac:spMkLst>
            <pc:docMk/>
            <pc:sldMk cId="530863286" sldId="341"/>
            <ac:spMk id="3" creationId="{8A2E6522-4EB2-A690-67A6-5B80F47FB013}"/>
          </ac:spMkLst>
        </pc:spChg>
      </pc:sldChg>
      <pc:sldChg chg="addSp delSp modSp new mod">
        <pc:chgData name="MEENAKSHI YUVARAJ" userId="7a017c7a0cb745f4" providerId="LiveId" clId="{4E27FE14-DA25-4B4F-857C-FADDBC874971}" dt="2024-05-10T02:04:36.219" v="319" actId="20577"/>
        <pc:sldMkLst>
          <pc:docMk/>
          <pc:sldMk cId="703365964" sldId="342"/>
        </pc:sldMkLst>
        <pc:spChg chg="del">
          <ac:chgData name="MEENAKSHI YUVARAJ" userId="7a017c7a0cb745f4" providerId="LiveId" clId="{4E27FE14-DA25-4B4F-857C-FADDBC874971}" dt="2024-05-10T01:54:20.116" v="234" actId="478"/>
          <ac:spMkLst>
            <pc:docMk/>
            <pc:sldMk cId="703365964" sldId="342"/>
            <ac:spMk id="2" creationId="{31574398-17BC-8BF3-EC01-87FCF59F8047}"/>
          </ac:spMkLst>
        </pc:spChg>
        <pc:spChg chg="mod">
          <ac:chgData name="MEENAKSHI YUVARAJ" userId="7a017c7a0cb745f4" providerId="LiveId" clId="{4E27FE14-DA25-4B4F-857C-FADDBC874971}" dt="2024-05-10T02:04:36.219" v="319" actId="20577"/>
          <ac:spMkLst>
            <pc:docMk/>
            <pc:sldMk cId="703365964" sldId="342"/>
            <ac:spMk id="3" creationId="{9DA80FE8-CB33-86EF-6D19-F66D8B6F5DE3}"/>
          </ac:spMkLst>
        </pc:spChg>
        <pc:picChg chg="add mod">
          <ac:chgData name="MEENAKSHI YUVARAJ" userId="7a017c7a0cb745f4" providerId="LiveId" clId="{4E27FE14-DA25-4B4F-857C-FADDBC874971}" dt="2024-05-10T01:55:52.442" v="258" actId="14100"/>
          <ac:picMkLst>
            <pc:docMk/>
            <pc:sldMk cId="703365964" sldId="342"/>
            <ac:picMk id="4" creationId="{A30F3843-35C6-2E15-9686-B49C0CF86C71}"/>
          </ac:picMkLst>
        </pc:picChg>
      </pc:sldChg>
      <pc:sldChg chg="delSp modSp new mod">
        <pc:chgData name="MEENAKSHI YUVARAJ" userId="7a017c7a0cb745f4" providerId="LiveId" clId="{4E27FE14-DA25-4B4F-857C-FADDBC874971}" dt="2024-05-10T02:06:32.104" v="343" actId="13926"/>
        <pc:sldMkLst>
          <pc:docMk/>
          <pc:sldMk cId="4071229665" sldId="343"/>
        </pc:sldMkLst>
        <pc:spChg chg="del">
          <ac:chgData name="MEENAKSHI YUVARAJ" userId="7a017c7a0cb745f4" providerId="LiveId" clId="{4E27FE14-DA25-4B4F-857C-FADDBC874971}" dt="2024-05-10T01:56:30.132" v="261" actId="478"/>
          <ac:spMkLst>
            <pc:docMk/>
            <pc:sldMk cId="4071229665" sldId="343"/>
            <ac:spMk id="2" creationId="{53F2F888-039A-1085-F279-9AE4F1208BCE}"/>
          </ac:spMkLst>
        </pc:spChg>
        <pc:spChg chg="mod">
          <ac:chgData name="MEENAKSHI YUVARAJ" userId="7a017c7a0cb745f4" providerId="LiveId" clId="{4E27FE14-DA25-4B4F-857C-FADDBC874971}" dt="2024-05-10T02:06:32.104" v="343" actId="13926"/>
          <ac:spMkLst>
            <pc:docMk/>
            <pc:sldMk cId="4071229665" sldId="343"/>
            <ac:spMk id="3" creationId="{D8BCB6AF-6A50-5898-A6CC-7D041D7431EF}"/>
          </ac:spMkLst>
        </pc:spChg>
      </pc:sldChg>
      <pc:sldChg chg="modSp new mod">
        <pc:chgData name="MEENAKSHI YUVARAJ" userId="7a017c7a0cb745f4" providerId="LiveId" clId="{4E27FE14-DA25-4B4F-857C-FADDBC874971}" dt="2024-05-10T02:04:09.813" v="317" actId="113"/>
        <pc:sldMkLst>
          <pc:docMk/>
          <pc:sldMk cId="1890284127" sldId="344"/>
        </pc:sldMkLst>
        <pc:spChg chg="mod">
          <ac:chgData name="MEENAKSHI YUVARAJ" userId="7a017c7a0cb745f4" providerId="LiveId" clId="{4E27FE14-DA25-4B4F-857C-FADDBC874971}" dt="2024-05-10T02:03:52.669" v="305" actId="6549"/>
          <ac:spMkLst>
            <pc:docMk/>
            <pc:sldMk cId="1890284127" sldId="344"/>
            <ac:spMk id="2" creationId="{2A623AB6-7A0E-3020-6AED-B86DD274A6F3}"/>
          </ac:spMkLst>
        </pc:spChg>
        <pc:spChg chg="mod">
          <ac:chgData name="MEENAKSHI YUVARAJ" userId="7a017c7a0cb745f4" providerId="LiveId" clId="{4E27FE14-DA25-4B4F-857C-FADDBC874971}" dt="2024-05-10T02:04:09.813" v="317" actId="113"/>
          <ac:spMkLst>
            <pc:docMk/>
            <pc:sldMk cId="1890284127" sldId="344"/>
            <ac:spMk id="3" creationId="{51E7FA92-44BC-8056-9C2E-A5A17F4356E1}"/>
          </ac:spMkLst>
        </pc:spChg>
      </pc:sldChg>
      <pc:sldChg chg="delSp modSp new mod">
        <pc:chgData name="MEENAKSHI YUVARAJ" userId="7a017c7a0cb745f4" providerId="LiveId" clId="{4E27FE14-DA25-4B4F-857C-FADDBC874971}" dt="2024-05-10T02:06:16.736" v="339" actId="13926"/>
        <pc:sldMkLst>
          <pc:docMk/>
          <pc:sldMk cId="145518866" sldId="345"/>
        </pc:sldMkLst>
        <pc:spChg chg="del">
          <ac:chgData name="MEENAKSHI YUVARAJ" userId="7a017c7a0cb745f4" providerId="LiveId" clId="{4E27FE14-DA25-4B4F-857C-FADDBC874971}" dt="2024-05-10T02:05:39.123" v="326" actId="478"/>
          <ac:spMkLst>
            <pc:docMk/>
            <pc:sldMk cId="145518866" sldId="345"/>
            <ac:spMk id="2" creationId="{3DBCED1D-AC31-C3D1-13A7-F9E731FF2771}"/>
          </ac:spMkLst>
        </pc:spChg>
        <pc:spChg chg="mod">
          <ac:chgData name="MEENAKSHI YUVARAJ" userId="7a017c7a0cb745f4" providerId="LiveId" clId="{4E27FE14-DA25-4B4F-857C-FADDBC874971}" dt="2024-05-10T02:06:16.736" v="339" actId="13926"/>
          <ac:spMkLst>
            <pc:docMk/>
            <pc:sldMk cId="145518866" sldId="345"/>
            <ac:spMk id="3" creationId="{C97FE44B-7027-A800-BD22-D6940926805E}"/>
          </ac:spMkLst>
        </pc:spChg>
      </pc:sldChg>
      <pc:sldChg chg="addSp delSp modSp new mod">
        <pc:chgData name="MEENAKSHI YUVARAJ" userId="7a017c7a0cb745f4" providerId="LiveId" clId="{4E27FE14-DA25-4B4F-857C-FADDBC874971}" dt="2024-05-10T02:17:18.117" v="475" actId="14100"/>
        <pc:sldMkLst>
          <pc:docMk/>
          <pc:sldMk cId="1767321183" sldId="346"/>
        </pc:sldMkLst>
        <pc:spChg chg="del">
          <ac:chgData name="MEENAKSHI YUVARAJ" userId="7a017c7a0cb745f4" providerId="LiveId" clId="{4E27FE14-DA25-4B4F-857C-FADDBC874971}" dt="2024-05-10T02:13:18.683" v="425" actId="478"/>
          <ac:spMkLst>
            <pc:docMk/>
            <pc:sldMk cId="1767321183" sldId="346"/>
            <ac:spMk id="2" creationId="{D7AFEDD4-77CA-421A-9B9A-8BAF1CC95BA8}"/>
          </ac:spMkLst>
        </pc:spChg>
        <pc:spChg chg="mod">
          <ac:chgData name="MEENAKSHI YUVARAJ" userId="7a017c7a0cb745f4" providerId="LiveId" clId="{4E27FE14-DA25-4B4F-857C-FADDBC874971}" dt="2024-05-10T02:17:18.117" v="475" actId="14100"/>
          <ac:spMkLst>
            <pc:docMk/>
            <pc:sldMk cId="1767321183" sldId="346"/>
            <ac:spMk id="3" creationId="{3A0D86A0-B77C-F946-A629-4E5EF5A8CF36}"/>
          </ac:spMkLst>
        </pc:spChg>
        <pc:picChg chg="add mod">
          <ac:chgData name="MEENAKSHI YUVARAJ" userId="7a017c7a0cb745f4" providerId="LiveId" clId="{4E27FE14-DA25-4B4F-857C-FADDBC874971}" dt="2024-05-10T02:16:56.820" v="473" actId="207"/>
          <ac:picMkLst>
            <pc:docMk/>
            <pc:sldMk cId="1767321183" sldId="346"/>
            <ac:picMk id="5" creationId="{ABD9ABFE-FFE3-3F1E-9CE3-AA3146562EF1}"/>
          </ac:picMkLst>
        </pc:picChg>
      </pc:sldChg>
      <pc:sldChg chg="delSp modSp new mod">
        <pc:chgData name="MEENAKSHI YUVARAJ" userId="7a017c7a0cb745f4" providerId="LiveId" clId="{4E27FE14-DA25-4B4F-857C-FADDBC874971}" dt="2024-05-10T02:20:11.762" v="491" actId="207"/>
        <pc:sldMkLst>
          <pc:docMk/>
          <pc:sldMk cId="159130033" sldId="347"/>
        </pc:sldMkLst>
        <pc:spChg chg="del">
          <ac:chgData name="MEENAKSHI YUVARAJ" userId="7a017c7a0cb745f4" providerId="LiveId" clId="{4E27FE14-DA25-4B4F-857C-FADDBC874971}" dt="2024-05-10T02:19:51.723" v="481" actId="478"/>
          <ac:spMkLst>
            <pc:docMk/>
            <pc:sldMk cId="159130033" sldId="347"/>
            <ac:spMk id="2" creationId="{C40AE0F4-49DD-30F3-29AA-0ECFE52EE10A}"/>
          </ac:spMkLst>
        </pc:spChg>
        <pc:spChg chg="mod">
          <ac:chgData name="MEENAKSHI YUVARAJ" userId="7a017c7a0cb745f4" providerId="LiveId" clId="{4E27FE14-DA25-4B4F-857C-FADDBC874971}" dt="2024-05-10T02:20:11.762" v="491" actId="207"/>
          <ac:spMkLst>
            <pc:docMk/>
            <pc:sldMk cId="159130033" sldId="347"/>
            <ac:spMk id="3" creationId="{7D19B236-BF0D-8E19-69C6-BCD6CEA43105}"/>
          </ac:spMkLst>
        </pc:spChg>
      </pc:sldChg>
      <pc:sldChg chg="delSp modSp new mod">
        <pc:chgData name="MEENAKSHI YUVARAJ" userId="7a017c7a0cb745f4" providerId="LiveId" clId="{4E27FE14-DA25-4B4F-857C-FADDBC874971}" dt="2024-05-10T02:22:00.378" v="509" actId="14100"/>
        <pc:sldMkLst>
          <pc:docMk/>
          <pc:sldMk cId="1229275496" sldId="348"/>
        </pc:sldMkLst>
        <pc:spChg chg="del">
          <ac:chgData name="MEENAKSHI YUVARAJ" userId="7a017c7a0cb745f4" providerId="LiveId" clId="{4E27FE14-DA25-4B4F-857C-FADDBC874971}" dt="2024-05-10T02:21:25.811" v="494" actId="478"/>
          <ac:spMkLst>
            <pc:docMk/>
            <pc:sldMk cId="1229275496" sldId="348"/>
            <ac:spMk id="2" creationId="{40695C12-9EFC-2DF6-E107-D275C9DDBAE8}"/>
          </ac:spMkLst>
        </pc:spChg>
        <pc:spChg chg="mod">
          <ac:chgData name="MEENAKSHI YUVARAJ" userId="7a017c7a0cb745f4" providerId="LiveId" clId="{4E27FE14-DA25-4B4F-857C-FADDBC874971}" dt="2024-05-10T02:22:00.378" v="509" actId="14100"/>
          <ac:spMkLst>
            <pc:docMk/>
            <pc:sldMk cId="1229275496" sldId="348"/>
            <ac:spMk id="3" creationId="{29F10AD4-1B7D-ECF2-5E7C-0C5DE170DD0D}"/>
          </ac:spMkLst>
        </pc:spChg>
      </pc:sldChg>
      <pc:sldChg chg="delSp modSp new mod">
        <pc:chgData name="MEENAKSHI YUVARAJ" userId="7a017c7a0cb745f4" providerId="LiveId" clId="{4E27FE14-DA25-4B4F-857C-FADDBC874971}" dt="2024-05-10T02:22:58.845" v="525" actId="207"/>
        <pc:sldMkLst>
          <pc:docMk/>
          <pc:sldMk cId="1788514437" sldId="349"/>
        </pc:sldMkLst>
        <pc:spChg chg="del">
          <ac:chgData name="MEENAKSHI YUVARAJ" userId="7a017c7a0cb745f4" providerId="LiveId" clId="{4E27FE14-DA25-4B4F-857C-FADDBC874971}" dt="2024-05-10T02:22:39.091" v="515" actId="478"/>
          <ac:spMkLst>
            <pc:docMk/>
            <pc:sldMk cId="1788514437" sldId="349"/>
            <ac:spMk id="2" creationId="{B642C5A5-0B7F-5BCA-5F53-C7EC5B80DB3E}"/>
          </ac:spMkLst>
        </pc:spChg>
        <pc:spChg chg="mod">
          <ac:chgData name="MEENAKSHI YUVARAJ" userId="7a017c7a0cb745f4" providerId="LiveId" clId="{4E27FE14-DA25-4B4F-857C-FADDBC874971}" dt="2024-05-10T02:22:58.845" v="525" actId="207"/>
          <ac:spMkLst>
            <pc:docMk/>
            <pc:sldMk cId="1788514437" sldId="349"/>
            <ac:spMk id="3" creationId="{24214B88-4A59-F333-DE89-C0A0F007D072}"/>
          </ac:spMkLst>
        </pc:spChg>
      </pc:sldChg>
      <pc:sldChg chg="delSp modSp new mod">
        <pc:chgData name="MEENAKSHI YUVARAJ" userId="7a017c7a0cb745f4" providerId="LiveId" clId="{4E27FE14-DA25-4B4F-857C-FADDBC874971}" dt="2024-05-10T02:23:57.289" v="546" actId="207"/>
        <pc:sldMkLst>
          <pc:docMk/>
          <pc:sldMk cId="1759734420" sldId="350"/>
        </pc:sldMkLst>
        <pc:spChg chg="del">
          <ac:chgData name="MEENAKSHI YUVARAJ" userId="7a017c7a0cb745f4" providerId="LiveId" clId="{4E27FE14-DA25-4B4F-857C-FADDBC874971}" dt="2024-05-10T02:23:21.969" v="531" actId="478"/>
          <ac:spMkLst>
            <pc:docMk/>
            <pc:sldMk cId="1759734420" sldId="350"/>
            <ac:spMk id="2" creationId="{9672FE3A-C541-EA34-08A2-DD83C487DD0E}"/>
          </ac:spMkLst>
        </pc:spChg>
        <pc:spChg chg="mod">
          <ac:chgData name="MEENAKSHI YUVARAJ" userId="7a017c7a0cb745f4" providerId="LiveId" clId="{4E27FE14-DA25-4B4F-857C-FADDBC874971}" dt="2024-05-10T02:23:57.289" v="546" actId="207"/>
          <ac:spMkLst>
            <pc:docMk/>
            <pc:sldMk cId="1759734420" sldId="350"/>
            <ac:spMk id="3" creationId="{989B2F83-BD0F-D696-D3ED-70EEDD49AAEA}"/>
          </ac:spMkLst>
        </pc:spChg>
      </pc:sldChg>
      <pc:sldChg chg="modSp new mod">
        <pc:chgData name="MEENAKSHI YUVARAJ" userId="7a017c7a0cb745f4" providerId="LiveId" clId="{4E27FE14-DA25-4B4F-857C-FADDBC874971}" dt="2024-05-10T02:31:01.487" v="560" actId="27636"/>
        <pc:sldMkLst>
          <pc:docMk/>
          <pc:sldMk cId="4098000881" sldId="351"/>
        </pc:sldMkLst>
        <pc:spChg chg="mod">
          <ac:chgData name="MEENAKSHI YUVARAJ" userId="7a017c7a0cb745f4" providerId="LiveId" clId="{4E27FE14-DA25-4B4F-857C-FADDBC874971}" dt="2024-05-10T02:30:51.295" v="553" actId="6549"/>
          <ac:spMkLst>
            <pc:docMk/>
            <pc:sldMk cId="4098000881" sldId="351"/>
            <ac:spMk id="2" creationId="{95228284-92EB-A36A-2FCF-1371631D2786}"/>
          </ac:spMkLst>
        </pc:spChg>
        <pc:spChg chg="mod">
          <ac:chgData name="MEENAKSHI YUVARAJ" userId="7a017c7a0cb745f4" providerId="LiveId" clId="{4E27FE14-DA25-4B4F-857C-FADDBC874971}" dt="2024-05-10T02:31:01.487" v="560" actId="27636"/>
          <ac:spMkLst>
            <pc:docMk/>
            <pc:sldMk cId="4098000881" sldId="351"/>
            <ac:spMk id="3" creationId="{FFAA4D60-CA6A-2889-E60A-1CAC072A11D1}"/>
          </ac:spMkLst>
        </pc:spChg>
      </pc:sldChg>
      <pc:sldChg chg="modSp new mod">
        <pc:chgData name="MEENAKSHI YUVARAJ" userId="7a017c7a0cb745f4" providerId="LiveId" clId="{4E27FE14-DA25-4B4F-857C-FADDBC874971}" dt="2024-05-10T02:32:21.871" v="581" actId="27636"/>
        <pc:sldMkLst>
          <pc:docMk/>
          <pc:sldMk cId="1555028350" sldId="352"/>
        </pc:sldMkLst>
        <pc:spChg chg="mod">
          <ac:chgData name="MEENAKSHI YUVARAJ" userId="7a017c7a0cb745f4" providerId="LiveId" clId="{4E27FE14-DA25-4B4F-857C-FADDBC874971}" dt="2024-05-10T02:31:43.452" v="569" actId="6549"/>
          <ac:spMkLst>
            <pc:docMk/>
            <pc:sldMk cId="1555028350" sldId="352"/>
            <ac:spMk id="2" creationId="{457125F9-AD74-6853-52B2-27E229B27816}"/>
          </ac:spMkLst>
        </pc:spChg>
        <pc:spChg chg="mod">
          <ac:chgData name="MEENAKSHI YUVARAJ" userId="7a017c7a0cb745f4" providerId="LiveId" clId="{4E27FE14-DA25-4B4F-857C-FADDBC874971}" dt="2024-05-10T02:32:21.871" v="581" actId="27636"/>
          <ac:spMkLst>
            <pc:docMk/>
            <pc:sldMk cId="1555028350" sldId="352"/>
            <ac:spMk id="3" creationId="{653578A0-B54E-A286-25DB-90F290BA9658}"/>
          </ac:spMkLst>
        </pc:spChg>
      </pc:sldChg>
      <pc:sldChg chg="addSp delSp modSp new mod">
        <pc:chgData name="MEENAKSHI YUVARAJ" userId="7a017c7a0cb745f4" providerId="LiveId" clId="{4E27FE14-DA25-4B4F-857C-FADDBC874971}" dt="2024-05-10T02:32:59.394" v="589" actId="14100"/>
        <pc:sldMkLst>
          <pc:docMk/>
          <pc:sldMk cId="3125531785" sldId="353"/>
        </pc:sldMkLst>
        <pc:spChg chg="del">
          <ac:chgData name="MEENAKSHI YUVARAJ" userId="7a017c7a0cb745f4" providerId="LiveId" clId="{4E27FE14-DA25-4B4F-857C-FADDBC874971}" dt="2024-05-10T02:32:49.688" v="584" actId="478"/>
          <ac:spMkLst>
            <pc:docMk/>
            <pc:sldMk cId="3125531785" sldId="353"/>
            <ac:spMk id="2" creationId="{6FF5046C-F6F7-52C5-C395-80C6B255BC1F}"/>
          </ac:spMkLst>
        </pc:spChg>
        <pc:spChg chg="del">
          <ac:chgData name="MEENAKSHI YUVARAJ" userId="7a017c7a0cb745f4" providerId="LiveId" clId="{4E27FE14-DA25-4B4F-857C-FADDBC874971}" dt="2024-05-10T02:32:32.226" v="583"/>
          <ac:spMkLst>
            <pc:docMk/>
            <pc:sldMk cId="3125531785" sldId="353"/>
            <ac:spMk id="3" creationId="{C2F62F40-8BB1-15A1-B2C7-56CC4DBC2639}"/>
          </ac:spMkLst>
        </pc:spChg>
        <pc:picChg chg="add mod">
          <ac:chgData name="MEENAKSHI YUVARAJ" userId="7a017c7a0cb745f4" providerId="LiveId" clId="{4E27FE14-DA25-4B4F-857C-FADDBC874971}" dt="2024-05-10T02:32:59.394" v="589" actId="14100"/>
          <ac:picMkLst>
            <pc:docMk/>
            <pc:sldMk cId="3125531785" sldId="353"/>
            <ac:picMk id="4" creationId="{70670334-925F-9BE3-B6F3-31A09EB971BD}"/>
          </ac:picMkLst>
        </pc:picChg>
      </pc:sldChg>
      <pc:sldChg chg="delSp modSp new mod">
        <pc:chgData name="MEENAKSHI YUVARAJ" userId="7a017c7a0cb745f4" providerId="LiveId" clId="{4E27FE14-DA25-4B4F-857C-FADDBC874971}" dt="2024-05-10T02:34:09.655" v="609" actId="13926"/>
        <pc:sldMkLst>
          <pc:docMk/>
          <pc:sldMk cId="3752661935" sldId="354"/>
        </pc:sldMkLst>
        <pc:spChg chg="del">
          <ac:chgData name="MEENAKSHI YUVARAJ" userId="7a017c7a0cb745f4" providerId="LiveId" clId="{4E27FE14-DA25-4B4F-857C-FADDBC874971}" dt="2024-05-10T02:33:38.945" v="595" actId="478"/>
          <ac:spMkLst>
            <pc:docMk/>
            <pc:sldMk cId="3752661935" sldId="354"/>
            <ac:spMk id="2" creationId="{42429DC4-41F2-19B0-59FB-5CDFF5E0DA33}"/>
          </ac:spMkLst>
        </pc:spChg>
        <pc:spChg chg="mod">
          <ac:chgData name="MEENAKSHI YUVARAJ" userId="7a017c7a0cb745f4" providerId="LiveId" clId="{4E27FE14-DA25-4B4F-857C-FADDBC874971}" dt="2024-05-10T02:34:09.655" v="609" actId="13926"/>
          <ac:spMkLst>
            <pc:docMk/>
            <pc:sldMk cId="3752661935" sldId="354"/>
            <ac:spMk id="3" creationId="{19A9C083-2DDF-C785-897E-B654276A35BA}"/>
          </ac:spMkLst>
        </pc:spChg>
      </pc:sldChg>
      <pc:sldChg chg="addSp delSp modSp new mod">
        <pc:chgData name="MEENAKSHI YUVARAJ" userId="7a017c7a0cb745f4" providerId="LiveId" clId="{4E27FE14-DA25-4B4F-857C-FADDBC874971}" dt="2024-05-10T02:38:40.317" v="639" actId="1076"/>
        <pc:sldMkLst>
          <pc:docMk/>
          <pc:sldMk cId="393058316" sldId="355"/>
        </pc:sldMkLst>
        <pc:spChg chg="del">
          <ac:chgData name="MEENAKSHI YUVARAJ" userId="7a017c7a0cb745f4" providerId="LiveId" clId="{4E27FE14-DA25-4B4F-857C-FADDBC874971}" dt="2024-05-10T02:34:40.311" v="611" actId="478"/>
          <ac:spMkLst>
            <pc:docMk/>
            <pc:sldMk cId="393058316" sldId="355"/>
            <ac:spMk id="2" creationId="{1312143F-8E6D-2551-C60A-84821D20984D}"/>
          </ac:spMkLst>
        </pc:spChg>
        <pc:spChg chg="mod">
          <ac:chgData name="MEENAKSHI YUVARAJ" userId="7a017c7a0cb745f4" providerId="LiveId" clId="{4E27FE14-DA25-4B4F-857C-FADDBC874971}" dt="2024-05-10T02:38:34.350" v="638" actId="13926"/>
          <ac:spMkLst>
            <pc:docMk/>
            <pc:sldMk cId="393058316" sldId="355"/>
            <ac:spMk id="3" creationId="{164BFB96-8454-EAC8-68AF-C067A1B6623B}"/>
          </ac:spMkLst>
        </pc:spChg>
        <pc:spChg chg="add mod">
          <ac:chgData name="MEENAKSHI YUVARAJ" userId="7a017c7a0cb745f4" providerId="LiveId" clId="{4E27FE14-DA25-4B4F-857C-FADDBC874971}" dt="2024-05-10T02:38:40.317" v="639" actId="1076"/>
          <ac:spMkLst>
            <pc:docMk/>
            <pc:sldMk cId="393058316" sldId="355"/>
            <ac:spMk id="4" creationId="{AC1996E7-B070-AA24-EC07-09F736D60B75}"/>
          </ac:spMkLst>
        </pc:spChg>
      </pc:sldChg>
      <pc:sldChg chg="addSp delSp modSp new mod">
        <pc:chgData name="MEENAKSHI YUVARAJ" userId="7a017c7a0cb745f4" providerId="LiveId" clId="{4E27FE14-DA25-4B4F-857C-FADDBC874971}" dt="2024-05-10T02:41:25.367" v="704" actId="14100"/>
        <pc:sldMkLst>
          <pc:docMk/>
          <pc:sldMk cId="317699852" sldId="356"/>
        </pc:sldMkLst>
        <pc:spChg chg="del">
          <ac:chgData name="MEENAKSHI YUVARAJ" userId="7a017c7a0cb745f4" providerId="LiveId" clId="{4E27FE14-DA25-4B4F-857C-FADDBC874971}" dt="2024-05-10T02:39:26.881" v="644" actId="478"/>
          <ac:spMkLst>
            <pc:docMk/>
            <pc:sldMk cId="317699852" sldId="356"/>
            <ac:spMk id="2" creationId="{5608FC9C-CFC5-57F5-41AF-06562112F09A}"/>
          </ac:spMkLst>
        </pc:spChg>
        <pc:spChg chg="mod">
          <ac:chgData name="MEENAKSHI YUVARAJ" userId="7a017c7a0cb745f4" providerId="LiveId" clId="{4E27FE14-DA25-4B4F-857C-FADDBC874971}" dt="2024-05-10T02:41:25.367" v="704" actId="14100"/>
          <ac:spMkLst>
            <pc:docMk/>
            <pc:sldMk cId="317699852" sldId="356"/>
            <ac:spMk id="3" creationId="{869D01DC-110C-B186-B9BE-07734BC5448F}"/>
          </ac:spMkLst>
        </pc:spChg>
        <pc:picChg chg="add mod">
          <ac:chgData name="MEENAKSHI YUVARAJ" userId="7a017c7a0cb745f4" providerId="LiveId" clId="{4E27FE14-DA25-4B4F-857C-FADDBC874971}" dt="2024-05-10T02:41:16.992" v="701" actId="14100"/>
          <ac:picMkLst>
            <pc:docMk/>
            <pc:sldMk cId="317699852" sldId="356"/>
            <ac:picMk id="4" creationId="{F07BD88B-49AD-625B-9DCF-E47B9F289D6A}"/>
          </ac:picMkLst>
        </pc:picChg>
      </pc:sldChg>
      <pc:sldChg chg="modSp new mod">
        <pc:chgData name="MEENAKSHI YUVARAJ" userId="7a017c7a0cb745f4" providerId="LiveId" clId="{4E27FE14-DA25-4B4F-857C-FADDBC874971}" dt="2024-05-10T02:43:10.398" v="728" actId="14100"/>
        <pc:sldMkLst>
          <pc:docMk/>
          <pc:sldMk cId="1729611786" sldId="357"/>
        </pc:sldMkLst>
        <pc:spChg chg="mod">
          <ac:chgData name="MEENAKSHI YUVARAJ" userId="7a017c7a0cb745f4" providerId="LiveId" clId="{4E27FE14-DA25-4B4F-857C-FADDBC874971}" dt="2024-05-10T02:42:58.678" v="724" actId="20577"/>
          <ac:spMkLst>
            <pc:docMk/>
            <pc:sldMk cId="1729611786" sldId="357"/>
            <ac:spMk id="2" creationId="{2A86E565-3D40-BE95-E3C9-6B2CA74A7E76}"/>
          </ac:spMkLst>
        </pc:spChg>
        <pc:spChg chg="mod">
          <ac:chgData name="MEENAKSHI YUVARAJ" userId="7a017c7a0cb745f4" providerId="LiveId" clId="{4E27FE14-DA25-4B4F-857C-FADDBC874971}" dt="2024-05-10T02:43:10.398" v="728" actId="14100"/>
          <ac:spMkLst>
            <pc:docMk/>
            <pc:sldMk cId="1729611786" sldId="357"/>
            <ac:spMk id="3" creationId="{75B4A650-8D64-8D35-1567-E987097145A4}"/>
          </ac:spMkLst>
        </pc:spChg>
      </pc:sldChg>
      <pc:sldChg chg="modSp new mod">
        <pc:chgData name="MEENAKSHI YUVARAJ" userId="7a017c7a0cb745f4" providerId="LiveId" clId="{4E27FE14-DA25-4B4F-857C-FADDBC874971}" dt="2024-05-10T02:43:56.618" v="739" actId="14100"/>
        <pc:sldMkLst>
          <pc:docMk/>
          <pc:sldMk cId="3809933278" sldId="358"/>
        </pc:sldMkLst>
        <pc:spChg chg="mod">
          <ac:chgData name="MEENAKSHI YUVARAJ" userId="7a017c7a0cb745f4" providerId="LiveId" clId="{4E27FE14-DA25-4B4F-857C-FADDBC874971}" dt="2024-05-10T02:43:44.671" v="735" actId="6549"/>
          <ac:spMkLst>
            <pc:docMk/>
            <pc:sldMk cId="3809933278" sldId="358"/>
            <ac:spMk id="2" creationId="{3E93D635-3BBD-1CF9-B2E6-FCB5F78F9EE1}"/>
          </ac:spMkLst>
        </pc:spChg>
        <pc:spChg chg="mod">
          <ac:chgData name="MEENAKSHI YUVARAJ" userId="7a017c7a0cb745f4" providerId="LiveId" clId="{4E27FE14-DA25-4B4F-857C-FADDBC874971}" dt="2024-05-10T02:43:56.618" v="739" actId="14100"/>
          <ac:spMkLst>
            <pc:docMk/>
            <pc:sldMk cId="3809933278" sldId="358"/>
            <ac:spMk id="3" creationId="{FCCDE406-849D-D098-3E7D-508EDFC2BB8F}"/>
          </ac:spMkLst>
        </pc:spChg>
      </pc:sldChg>
      <pc:sldChg chg="delSp modSp new mod">
        <pc:chgData name="MEENAKSHI YUVARAJ" userId="7a017c7a0cb745f4" providerId="LiveId" clId="{4E27FE14-DA25-4B4F-857C-FADDBC874971}" dt="2024-05-10T02:44:59.899" v="757" actId="27636"/>
        <pc:sldMkLst>
          <pc:docMk/>
          <pc:sldMk cId="836981831" sldId="359"/>
        </pc:sldMkLst>
        <pc:spChg chg="del">
          <ac:chgData name="MEENAKSHI YUVARAJ" userId="7a017c7a0cb745f4" providerId="LiveId" clId="{4E27FE14-DA25-4B4F-857C-FADDBC874971}" dt="2024-05-10T02:44:35.934" v="745" actId="478"/>
          <ac:spMkLst>
            <pc:docMk/>
            <pc:sldMk cId="836981831" sldId="359"/>
            <ac:spMk id="2" creationId="{A62E90B9-12B9-E917-2605-218E7CE74FB4}"/>
          </ac:spMkLst>
        </pc:spChg>
        <pc:spChg chg="mod">
          <ac:chgData name="MEENAKSHI YUVARAJ" userId="7a017c7a0cb745f4" providerId="LiveId" clId="{4E27FE14-DA25-4B4F-857C-FADDBC874971}" dt="2024-05-10T02:44:59.899" v="757" actId="27636"/>
          <ac:spMkLst>
            <pc:docMk/>
            <pc:sldMk cId="836981831" sldId="359"/>
            <ac:spMk id="3" creationId="{18CCFC76-E6E8-1331-4B05-A9AAB80E61C3}"/>
          </ac:spMkLst>
        </pc:spChg>
      </pc:sldChg>
      <pc:sldChg chg="addSp delSp modSp new mod">
        <pc:chgData name="MEENAKSHI YUVARAJ" userId="7a017c7a0cb745f4" providerId="LiveId" clId="{4E27FE14-DA25-4B4F-857C-FADDBC874971}" dt="2024-05-10T02:45:39.696" v="767" actId="14100"/>
        <pc:sldMkLst>
          <pc:docMk/>
          <pc:sldMk cId="3061612084" sldId="360"/>
        </pc:sldMkLst>
        <pc:spChg chg="del">
          <ac:chgData name="MEENAKSHI YUVARAJ" userId="7a017c7a0cb745f4" providerId="LiveId" clId="{4E27FE14-DA25-4B4F-857C-FADDBC874971}" dt="2024-05-10T02:45:26.254" v="761" actId="478"/>
          <ac:spMkLst>
            <pc:docMk/>
            <pc:sldMk cId="3061612084" sldId="360"/>
            <ac:spMk id="2" creationId="{64779C12-4A7B-4460-9FB7-C61C1B0727BC}"/>
          </ac:spMkLst>
        </pc:spChg>
        <pc:spChg chg="del mod">
          <ac:chgData name="MEENAKSHI YUVARAJ" userId="7a017c7a0cb745f4" providerId="LiveId" clId="{4E27FE14-DA25-4B4F-857C-FADDBC874971}" dt="2024-05-10T02:45:21.873" v="760"/>
          <ac:spMkLst>
            <pc:docMk/>
            <pc:sldMk cId="3061612084" sldId="360"/>
            <ac:spMk id="3" creationId="{BE45ECAE-1118-90F9-1494-57F6B869EC77}"/>
          </ac:spMkLst>
        </pc:spChg>
        <pc:picChg chg="add mod">
          <ac:chgData name="MEENAKSHI YUVARAJ" userId="7a017c7a0cb745f4" providerId="LiveId" clId="{4E27FE14-DA25-4B4F-857C-FADDBC874971}" dt="2024-05-10T02:45:39.696" v="767" actId="14100"/>
          <ac:picMkLst>
            <pc:docMk/>
            <pc:sldMk cId="3061612084" sldId="360"/>
            <ac:picMk id="4" creationId="{090184FF-478B-9CB1-9855-A88D355B463D}"/>
          </ac:picMkLst>
        </pc:picChg>
      </pc:sldChg>
      <pc:sldChg chg="addSp delSp modSp new mod">
        <pc:chgData name="MEENAKSHI YUVARAJ" userId="7a017c7a0cb745f4" providerId="LiveId" clId="{4E27FE14-DA25-4B4F-857C-FADDBC874971}" dt="2024-05-10T02:47:26.480" v="791" actId="207"/>
        <pc:sldMkLst>
          <pc:docMk/>
          <pc:sldMk cId="4250002981" sldId="361"/>
        </pc:sldMkLst>
        <pc:spChg chg="del">
          <ac:chgData name="MEENAKSHI YUVARAJ" userId="7a017c7a0cb745f4" providerId="LiveId" clId="{4E27FE14-DA25-4B4F-857C-FADDBC874971}" dt="2024-05-10T02:47:01.574" v="780" actId="478"/>
          <ac:spMkLst>
            <pc:docMk/>
            <pc:sldMk cId="4250002981" sldId="361"/>
            <ac:spMk id="2" creationId="{489680C4-CA0F-E5FE-5F45-9FB81C328BF8}"/>
          </ac:spMkLst>
        </pc:spChg>
        <pc:spChg chg="mod">
          <ac:chgData name="MEENAKSHI YUVARAJ" userId="7a017c7a0cb745f4" providerId="LiveId" clId="{4E27FE14-DA25-4B4F-857C-FADDBC874971}" dt="2024-05-10T02:47:15.169" v="788" actId="13926"/>
          <ac:spMkLst>
            <pc:docMk/>
            <pc:sldMk cId="4250002981" sldId="361"/>
            <ac:spMk id="3" creationId="{C830BC9D-2727-3549-5F30-6863EC262090}"/>
          </ac:spMkLst>
        </pc:spChg>
        <pc:spChg chg="add mod">
          <ac:chgData name="MEENAKSHI YUVARAJ" userId="7a017c7a0cb745f4" providerId="LiveId" clId="{4E27FE14-DA25-4B4F-857C-FADDBC874971}" dt="2024-05-10T02:47:26.480" v="791" actId="207"/>
          <ac:spMkLst>
            <pc:docMk/>
            <pc:sldMk cId="4250002981" sldId="361"/>
            <ac:spMk id="4" creationId="{235F92FE-0DFA-E272-B108-4E17023D0785}"/>
          </ac:spMkLst>
        </pc:spChg>
      </pc:sldChg>
      <pc:sldChg chg="addSp delSp modSp new mod">
        <pc:chgData name="MEENAKSHI YUVARAJ" userId="7a017c7a0cb745f4" providerId="LiveId" clId="{4E27FE14-DA25-4B4F-857C-FADDBC874971}" dt="2024-05-10T02:50:49.728" v="844" actId="13926"/>
        <pc:sldMkLst>
          <pc:docMk/>
          <pc:sldMk cId="1298914458" sldId="362"/>
        </pc:sldMkLst>
        <pc:spChg chg="del">
          <ac:chgData name="MEENAKSHI YUVARAJ" userId="7a017c7a0cb745f4" providerId="LiveId" clId="{4E27FE14-DA25-4B4F-857C-FADDBC874971}" dt="2024-05-10T02:47:58.620" v="797" actId="478"/>
          <ac:spMkLst>
            <pc:docMk/>
            <pc:sldMk cId="1298914458" sldId="362"/>
            <ac:spMk id="2" creationId="{131AEF51-2FDF-D13F-B467-D2015A9B27DD}"/>
          </ac:spMkLst>
        </pc:spChg>
        <pc:spChg chg="mod">
          <ac:chgData name="MEENAKSHI YUVARAJ" userId="7a017c7a0cb745f4" providerId="LiveId" clId="{4E27FE14-DA25-4B4F-857C-FADDBC874971}" dt="2024-05-10T02:50:49.728" v="844" actId="13926"/>
          <ac:spMkLst>
            <pc:docMk/>
            <pc:sldMk cId="1298914458" sldId="362"/>
            <ac:spMk id="3" creationId="{A1D31755-C090-3AA9-DABC-35D9BEAE39BA}"/>
          </ac:spMkLst>
        </pc:spChg>
        <pc:spChg chg="add mod">
          <ac:chgData name="MEENAKSHI YUVARAJ" userId="7a017c7a0cb745f4" providerId="LiveId" clId="{4E27FE14-DA25-4B4F-857C-FADDBC874971}" dt="2024-05-10T02:50:33.415" v="842" actId="1076"/>
          <ac:spMkLst>
            <pc:docMk/>
            <pc:sldMk cId="1298914458" sldId="362"/>
            <ac:spMk id="4" creationId="{7A457ADC-CFAB-5D7B-C26F-B87138906834}"/>
          </ac:spMkLst>
        </pc:spChg>
      </pc:sldChg>
      <pc:sldChg chg="addSp delSp modSp new mod">
        <pc:chgData name="MEENAKSHI YUVARAJ" userId="7a017c7a0cb745f4" providerId="LiveId" clId="{4E27FE14-DA25-4B4F-857C-FADDBC874971}" dt="2024-05-10T02:52:41.733" v="865" actId="14100"/>
        <pc:sldMkLst>
          <pc:docMk/>
          <pc:sldMk cId="3031928183" sldId="363"/>
        </pc:sldMkLst>
        <pc:spChg chg="del">
          <ac:chgData name="MEENAKSHI YUVARAJ" userId="7a017c7a0cb745f4" providerId="LiveId" clId="{4E27FE14-DA25-4B4F-857C-FADDBC874971}" dt="2024-05-10T02:51:47.391" v="849" actId="478"/>
          <ac:spMkLst>
            <pc:docMk/>
            <pc:sldMk cId="3031928183" sldId="363"/>
            <ac:spMk id="2" creationId="{EECCB21C-5169-DC12-FF8A-DCE7FAD0E3F1}"/>
          </ac:spMkLst>
        </pc:spChg>
        <pc:spChg chg="mod">
          <ac:chgData name="MEENAKSHI YUVARAJ" userId="7a017c7a0cb745f4" providerId="LiveId" clId="{4E27FE14-DA25-4B4F-857C-FADDBC874971}" dt="2024-05-10T02:52:31.881" v="862" actId="404"/>
          <ac:spMkLst>
            <pc:docMk/>
            <pc:sldMk cId="3031928183" sldId="363"/>
            <ac:spMk id="3" creationId="{5ECBB01E-58A0-B550-9442-4CE99DDE1136}"/>
          </ac:spMkLst>
        </pc:spChg>
        <pc:picChg chg="add mod">
          <ac:chgData name="MEENAKSHI YUVARAJ" userId="7a017c7a0cb745f4" providerId="LiveId" clId="{4E27FE14-DA25-4B4F-857C-FADDBC874971}" dt="2024-05-10T02:52:41.733" v="865" actId="14100"/>
          <ac:picMkLst>
            <pc:docMk/>
            <pc:sldMk cId="3031928183" sldId="363"/>
            <ac:picMk id="4" creationId="{3F555411-752E-9EA3-1BD2-1F0534765149}"/>
          </ac:picMkLst>
        </pc:picChg>
      </pc:sldChg>
      <pc:sldChg chg="modSp new mod">
        <pc:chgData name="MEENAKSHI YUVARAJ" userId="7a017c7a0cb745f4" providerId="LiveId" clId="{4E27FE14-DA25-4B4F-857C-FADDBC874971}" dt="2024-05-17T18:10:57.661" v="3068" actId="27636"/>
        <pc:sldMkLst>
          <pc:docMk/>
          <pc:sldMk cId="1692874109" sldId="364"/>
        </pc:sldMkLst>
        <pc:spChg chg="mod">
          <ac:chgData name="MEENAKSHI YUVARAJ" userId="7a017c7a0cb745f4" providerId="LiveId" clId="{4E27FE14-DA25-4B4F-857C-FADDBC874971}" dt="2024-05-17T18:10:57.661" v="3068" actId="27636"/>
          <ac:spMkLst>
            <pc:docMk/>
            <pc:sldMk cId="1692874109" sldId="364"/>
            <ac:spMk id="2" creationId="{7643E4D8-702E-1F28-1518-B148A4609CA8}"/>
          </ac:spMkLst>
        </pc:spChg>
        <pc:spChg chg="mod">
          <ac:chgData name="MEENAKSHI YUVARAJ" userId="7a017c7a0cb745f4" providerId="LiveId" clId="{4E27FE14-DA25-4B4F-857C-FADDBC874971}" dt="2024-05-17T18:10:48.190" v="3064" actId="14100"/>
          <ac:spMkLst>
            <pc:docMk/>
            <pc:sldMk cId="1692874109" sldId="364"/>
            <ac:spMk id="3" creationId="{B25BB787-8E6B-F952-77DC-FF28A99FFD2D}"/>
          </ac:spMkLst>
        </pc:spChg>
      </pc:sldChg>
      <pc:sldChg chg="modSp new mod">
        <pc:chgData name="MEENAKSHI YUVARAJ" userId="7a017c7a0cb745f4" providerId="LiveId" clId="{4E27FE14-DA25-4B4F-857C-FADDBC874971}" dt="2024-05-11T13:06:09.538" v="909" actId="12"/>
        <pc:sldMkLst>
          <pc:docMk/>
          <pc:sldMk cId="3490503448" sldId="365"/>
        </pc:sldMkLst>
        <pc:spChg chg="mod">
          <ac:chgData name="MEENAKSHI YUVARAJ" userId="7a017c7a0cb745f4" providerId="LiveId" clId="{4E27FE14-DA25-4B4F-857C-FADDBC874971}" dt="2024-05-11T13:05:47.149" v="903"/>
          <ac:spMkLst>
            <pc:docMk/>
            <pc:sldMk cId="3490503448" sldId="365"/>
            <ac:spMk id="2" creationId="{24FAB8B9-3713-C796-1E9B-6AF53CEADC87}"/>
          </ac:spMkLst>
        </pc:spChg>
        <pc:spChg chg="mod">
          <ac:chgData name="MEENAKSHI YUVARAJ" userId="7a017c7a0cb745f4" providerId="LiveId" clId="{4E27FE14-DA25-4B4F-857C-FADDBC874971}" dt="2024-05-11T13:06:09.538" v="909" actId="12"/>
          <ac:spMkLst>
            <pc:docMk/>
            <pc:sldMk cId="3490503448" sldId="365"/>
            <ac:spMk id="3" creationId="{0EBE7334-F153-F300-2D4E-8420217F19A2}"/>
          </ac:spMkLst>
        </pc:spChg>
      </pc:sldChg>
      <pc:sldChg chg="modSp new mod">
        <pc:chgData name="MEENAKSHI YUVARAJ" userId="7a017c7a0cb745f4" providerId="LiveId" clId="{4E27FE14-DA25-4B4F-857C-FADDBC874971}" dt="2024-05-11T13:08:13.189" v="943" actId="13926"/>
        <pc:sldMkLst>
          <pc:docMk/>
          <pc:sldMk cId="2428664357" sldId="366"/>
        </pc:sldMkLst>
        <pc:spChg chg="mod">
          <ac:chgData name="MEENAKSHI YUVARAJ" userId="7a017c7a0cb745f4" providerId="LiveId" clId="{4E27FE14-DA25-4B4F-857C-FADDBC874971}" dt="2024-05-11T13:06:42.801" v="917"/>
          <ac:spMkLst>
            <pc:docMk/>
            <pc:sldMk cId="2428664357" sldId="366"/>
            <ac:spMk id="2" creationId="{CAB27B21-E4B3-F103-6E24-261A8151F1FF}"/>
          </ac:spMkLst>
        </pc:spChg>
        <pc:spChg chg="mod">
          <ac:chgData name="MEENAKSHI YUVARAJ" userId="7a017c7a0cb745f4" providerId="LiveId" clId="{4E27FE14-DA25-4B4F-857C-FADDBC874971}" dt="2024-05-11T13:08:13.189" v="943" actId="13926"/>
          <ac:spMkLst>
            <pc:docMk/>
            <pc:sldMk cId="2428664357" sldId="366"/>
            <ac:spMk id="3" creationId="{A048CB43-7039-6D3C-BD1B-C354BCC55034}"/>
          </ac:spMkLst>
        </pc:spChg>
      </pc:sldChg>
      <pc:sldChg chg="modSp new mod">
        <pc:chgData name="MEENAKSHI YUVARAJ" userId="7a017c7a0cb745f4" providerId="LiveId" clId="{4E27FE14-DA25-4B4F-857C-FADDBC874971}" dt="2024-05-11T13:11:38.042" v="999" actId="403"/>
        <pc:sldMkLst>
          <pc:docMk/>
          <pc:sldMk cId="197147871" sldId="367"/>
        </pc:sldMkLst>
        <pc:spChg chg="mod">
          <ac:chgData name="MEENAKSHI YUVARAJ" userId="7a017c7a0cb745f4" providerId="LiveId" clId="{4E27FE14-DA25-4B4F-857C-FADDBC874971}" dt="2024-05-11T13:08:58.655" v="953" actId="27636"/>
          <ac:spMkLst>
            <pc:docMk/>
            <pc:sldMk cId="197147871" sldId="367"/>
            <ac:spMk id="2" creationId="{C8ED56B5-AD85-16C4-C1B3-185425EC0ECD}"/>
          </ac:spMkLst>
        </pc:spChg>
        <pc:spChg chg="mod">
          <ac:chgData name="MEENAKSHI YUVARAJ" userId="7a017c7a0cb745f4" providerId="LiveId" clId="{4E27FE14-DA25-4B4F-857C-FADDBC874971}" dt="2024-05-11T13:11:38.042" v="999" actId="403"/>
          <ac:spMkLst>
            <pc:docMk/>
            <pc:sldMk cId="197147871" sldId="367"/>
            <ac:spMk id="3" creationId="{279A3855-081D-3195-6351-A0B1E4FC0E0F}"/>
          </ac:spMkLst>
        </pc:spChg>
      </pc:sldChg>
      <pc:sldChg chg="addSp delSp modSp new mod">
        <pc:chgData name="MEENAKSHI YUVARAJ" userId="7a017c7a0cb745f4" providerId="LiveId" clId="{4E27FE14-DA25-4B4F-857C-FADDBC874971}" dt="2024-05-11T13:14:00.882" v="1028" actId="14100"/>
        <pc:sldMkLst>
          <pc:docMk/>
          <pc:sldMk cId="794029178" sldId="368"/>
        </pc:sldMkLst>
        <pc:spChg chg="del">
          <ac:chgData name="MEENAKSHI YUVARAJ" userId="7a017c7a0cb745f4" providerId="LiveId" clId="{4E27FE14-DA25-4B4F-857C-FADDBC874971}" dt="2024-05-11T13:12:27.962" v="1001" actId="478"/>
          <ac:spMkLst>
            <pc:docMk/>
            <pc:sldMk cId="794029178" sldId="368"/>
            <ac:spMk id="2" creationId="{CE4C52FB-6F34-A89B-9A50-7E6209BDF5CF}"/>
          </ac:spMkLst>
        </pc:spChg>
        <pc:spChg chg="mod">
          <ac:chgData name="MEENAKSHI YUVARAJ" userId="7a017c7a0cb745f4" providerId="LiveId" clId="{4E27FE14-DA25-4B4F-857C-FADDBC874971}" dt="2024-05-11T13:14:00.882" v="1028" actId="14100"/>
          <ac:spMkLst>
            <pc:docMk/>
            <pc:sldMk cId="794029178" sldId="368"/>
            <ac:spMk id="3" creationId="{261A9454-4C4A-4F19-4D83-222F676B83D2}"/>
          </ac:spMkLst>
        </pc:spChg>
        <pc:picChg chg="add mod">
          <ac:chgData name="MEENAKSHI YUVARAJ" userId="7a017c7a0cb745f4" providerId="LiveId" clId="{4E27FE14-DA25-4B4F-857C-FADDBC874971}" dt="2024-05-11T13:13:48.462" v="1025" actId="1076"/>
          <ac:picMkLst>
            <pc:docMk/>
            <pc:sldMk cId="794029178" sldId="368"/>
            <ac:picMk id="4" creationId="{1DAB9860-4176-0377-8E7A-E7A427189801}"/>
          </ac:picMkLst>
        </pc:picChg>
      </pc:sldChg>
      <pc:sldChg chg="delSp modSp new mod">
        <pc:chgData name="MEENAKSHI YUVARAJ" userId="7a017c7a0cb745f4" providerId="LiveId" clId="{4E27FE14-DA25-4B4F-857C-FADDBC874971}" dt="2024-05-11T13:15:05.354" v="1042" actId="207"/>
        <pc:sldMkLst>
          <pc:docMk/>
          <pc:sldMk cId="1826126460" sldId="369"/>
        </pc:sldMkLst>
        <pc:spChg chg="del">
          <ac:chgData name="MEENAKSHI YUVARAJ" userId="7a017c7a0cb745f4" providerId="LiveId" clId="{4E27FE14-DA25-4B4F-857C-FADDBC874971}" dt="2024-05-11T13:14:37.008" v="1030" actId="478"/>
          <ac:spMkLst>
            <pc:docMk/>
            <pc:sldMk cId="1826126460" sldId="369"/>
            <ac:spMk id="2" creationId="{3BE1B945-2576-3931-05F7-A001FC791C66}"/>
          </ac:spMkLst>
        </pc:spChg>
        <pc:spChg chg="mod">
          <ac:chgData name="MEENAKSHI YUVARAJ" userId="7a017c7a0cb745f4" providerId="LiveId" clId="{4E27FE14-DA25-4B4F-857C-FADDBC874971}" dt="2024-05-11T13:15:05.354" v="1042" actId="207"/>
          <ac:spMkLst>
            <pc:docMk/>
            <pc:sldMk cId="1826126460" sldId="369"/>
            <ac:spMk id="3" creationId="{D607EA0A-1F8B-DD26-8E82-8A043ED44F63}"/>
          </ac:spMkLst>
        </pc:spChg>
      </pc:sldChg>
      <pc:sldChg chg="delSp modSp new mod">
        <pc:chgData name="MEENAKSHI YUVARAJ" userId="7a017c7a0cb745f4" providerId="LiveId" clId="{4E27FE14-DA25-4B4F-857C-FADDBC874971}" dt="2024-05-11T13:16:18.068" v="1058" actId="207"/>
        <pc:sldMkLst>
          <pc:docMk/>
          <pc:sldMk cId="2068402794" sldId="370"/>
        </pc:sldMkLst>
        <pc:spChg chg="del">
          <ac:chgData name="MEENAKSHI YUVARAJ" userId="7a017c7a0cb745f4" providerId="LiveId" clId="{4E27FE14-DA25-4B4F-857C-FADDBC874971}" dt="2024-05-11T13:15:46.255" v="1044" actId="478"/>
          <ac:spMkLst>
            <pc:docMk/>
            <pc:sldMk cId="2068402794" sldId="370"/>
            <ac:spMk id="2" creationId="{5B383DD1-688D-0946-B8DC-A141F2D61C0B}"/>
          </ac:spMkLst>
        </pc:spChg>
        <pc:spChg chg="mod">
          <ac:chgData name="MEENAKSHI YUVARAJ" userId="7a017c7a0cb745f4" providerId="LiveId" clId="{4E27FE14-DA25-4B4F-857C-FADDBC874971}" dt="2024-05-11T13:16:18.068" v="1058" actId="207"/>
          <ac:spMkLst>
            <pc:docMk/>
            <pc:sldMk cId="2068402794" sldId="370"/>
            <ac:spMk id="3" creationId="{126AD9B6-CF43-0342-E2FC-FC75682015A2}"/>
          </ac:spMkLst>
        </pc:spChg>
      </pc:sldChg>
      <pc:sldChg chg="modSp new mod">
        <pc:chgData name="MEENAKSHI YUVARAJ" userId="7a017c7a0cb745f4" providerId="LiveId" clId="{4E27FE14-DA25-4B4F-857C-FADDBC874971}" dt="2024-05-11T16:23:41.943" v="1077" actId="113"/>
        <pc:sldMkLst>
          <pc:docMk/>
          <pc:sldMk cId="869589045" sldId="371"/>
        </pc:sldMkLst>
        <pc:spChg chg="mod">
          <ac:chgData name="MEENAKSHI YUVARAJ" userId="7a017c7a0cb745f4" providerId="LiveId" clId="{4E27FE14-DA25-4B4F-857C-FADDBC874971}" dt="2024-05-11T16:22:30.569" v="1065" actId="27636"/>
          <ac:spMkLst>
            <pc:docMk/>
            <pc:sldMk cId="869589045" sldId="371"/>
            <ac:spMk id="2" creationId="{04EAD0A6-0CBB-9ADC-6EC7-F52E9320CFA6}"/>
          </ac:spMkLst>
        </pc:spChg>
        <pc:spChg chg="mod">
          <ac:chgData name="MEENAKSHI YUVARAJ" userId="7a017c7a0cb745f4" providerId="LiveId" clId="{4E27FE14-DA25-4B4F-857C-FADDBC874971}" dt="2024-05-11T16:23:41.943" v="1077" actId="113"/>
          <ac:spMkLst>
            <pc:docMk/>
            <pc:sldMk cId="869589045" sldId="371"/>
            <ac:spMk id="3" creationId="{DC3D52EB-E97D-1A7F-839A-41E964B28ADC}"/>
          </ac:spMkLst>
        </pc:spChg>
      </pc:sldChg>
      <pc:sldChg chg="addSp delSp modSp new mod">
        <pc:chgData name="MEENAKSHI YUVARAJ" userId="7a017c7a0cb745f4" providerId="LiveId" clId="{4E27FE14-DA25-4B4F-857C-FADDBC874971}" dt="2024-05-11T16:25:41.434" v="1101" actId="14100"/>
        <pc:sldMkLst>
          <pc:docMk/>
          <pc:sldMk cId="3569454905" sldId="372"/>
        </pc:sldMkLst>
        <pc:spChg chg="del">
          <ac:chgData name="MEENAKSHI YUVARAJ" userId="7a017c7a0cb745f4" providerId="LiveId" clId="{4E27FE14-DA25-4B4F-857C-FADDBC874971}" dt="2024-05-11T16:24:04.797" v="1079" actId="478"/>
          <ac:spMkLst>
            <pc:docMk/>
            <pc:sldMk cId="3569454905" sldId="372"/>
            <ac:spMk id="2" creationId="{C8E4BDCA-86EF-1C11-7C12-F250D8773984}"/>
          </ac:spMkLst>
        </pc:spChg>
        <pc:spChg chg="del mod">
          <ac:chgData name="MEENAKSHI YUVARAJ" userId="7a017c7a0cb745f4" providerId="LiveId" clId="{4E27FE14-DA25-4B4F-857C-FADDBC874971}" dt="2024-05-11T16:24:11.275" v="1082"/>
          <ac:spMkLst>
            <pc:docMk/>
            <pc:sldMk cId="3569454905" sldId="372"/>
            <ac:spMk id="3" creationId="{CB5C03FB-EDFC-B0CF-7C87-736FDC5AC221}"/>
          </ac:spMkLst>
        </pc:spChg>
        <pc:spChg chg="add mod">
          <ac:chgData name="MEENAKSHI YUVARAJ" userId="7a017c7a0cb745f4" providerId="LiveId" clId="{4E27FE14-DA25-4B4F-857C-FADDBC874971}" dt="2024-05-11T16:25:36.060" v="1097" actId="1076"/>
          <ac:spMkLst>
            <pc:docMk/>
            <pc:sldMk cId="3569454905" sldId="372"/>
            <ac:spMk id="6" creationId="{39A60E2E-DC2E-A1DE-20E3-88AF75EE50EB}"/>
          </ac:spMkLst>
        </pc:spChg>
        <pc:picChg chg="add mod">
          <ac:chgData name="MEENAKSHI YUVARAJ" userId="7a017c7a0cb745f4" providerId="LiveId" clId="{4E27FE14-DA25-4B4F-857C-FADDBC874971}" dt="2024-05-11T16:25:41.434" v="1101" actId="14100"/>
          <ac:picMkLst>
            <pc:docMk/>
            <pc:sldMk cId="3569454905" sldId="372"/>
            <ac:picMk id="4" creationId="{79A8EE1A-C3E8-9D2B-C4DF-EE866F9653AB}"/>
          </ac:picMkLst>
        </pc:picChg>
      </pc:sldChg>
      <pc:sldChg chg="addSp delSp modSp new mod">
        <pc:chgData name="MEENAKSHI YUVARAJ" userId="7a017c7a0cb745f4" providerId="LiveId" clId="{4E27FE14-DA25-4B4F-857C-FADDBC874971}" dt="2024-05-11T16:32:10.742" v="1145" actId="14100"/>
        <pc:sldMkLst>
          <pc:docMk/>
          <pc:sldMk cId="2835901629" sldId="373"/>
        </pc:sldMkLst>
        <pc:spChg chg="del">
          <ac:chgData name="MEENAKSHI YUVARAJ" userId="7a017c7a0cb745f4" providerId="LiveId" clId="{4E27FE14-DA25-4B4F-857C-FADDBC874971}" dt="2024-05-11T16:27:58.420" v="1103" actId="478"/>
          <ac:spMkLst>
            <pc:docMk/>
            <pc:sldMk cId="2835901629" sldId="373"/>
            <ac:spMk id="2" creationId="{6EBA3454-A390-D0C7-4BF0-3BA3F0D19C79}"/>
          </ac:spMkLst>
        </pc:spChg>
        <pc:spChg chg="mod">
          <ac:chgData name="MEENAKSHI YUVARAJ" userId="7a017c7a0cb745f4" providerId="LiveId" clId="{4E27FE14-DA25-4B4F-857C-FADDBC874971}" dt="2024-05-11T16:32:10.742" v="1145" actId="14100"/>
          <ac:spMkLst>
            <pc:docMk/>
            <pc:sldMk cId="2835901629" sldId="373"/>
            <ac:spMk id="3" creationId="{494EAB59-5622-8127-C850-6DD9EB46F9C2}"/>
          </ac:spMkLst>
        </pc:spChg>
        <pc:spChg chg="add mod">
          <ac:chgData name="MEENAKSHI YUVARAJ" userId="7a017c7a0cb745f4" providerId="LiveId" clId="{4E27FE14-DA25-4B4F-857C-FADDBC874971}" dt="2024-05-11T16:31:18.702" v="1142" actId="13926"/>
          <ac:spMkLst>
            <pc:docMk/>
            <pc:sldMk cId="2835901629" sldId="373"/>
            <ac:spMk id="6" creationId="{418709C6-3FDD-2B4B-227D-270FAF3F7F34}"/>
          </ac:spMkLst>
        </pc:spChg>
        <pc:picChg chg="add mod">
          <ac:chgData name="MEENAKSHI YUVARAJ" userId="7a017c7a0cb745f4" providerId="LiveId" clId="{4E27FE14-DA25-4B4F-857C-FADDBC874971}" dt="2024-05-11T16:32:07.704" v="1144" actId="1076"/>
          <ac:picMkLst>
            <pc:docMk/>
            <pc:sldMk cId="2835901629" sldId="373"/>
            <ac:picMk id="4" creationId="{4543C826-9565-16EC-1712-BFB4C78917A6}"/>
          </ac:picMkLst>
        </pc:picChg>
      </pc:sldChg>
      <pc:sldChg chg="delSp modSp new mod">
        <pc:chgData name="MEENAKSHI YUVARAJ" userId="7a017c7a0cb745f4" providerId="LiveId" clId="{4E27FE14-DA25-4B4F-857C-FADDBC874971}" dt="2024-05-11T16:35:28.661" v="1166" actId="14100"/>
        <pc:sldMkLst>
          <pc:docMk/>
          <pc:sldMk cId="2533272548" sldId="374"/>
        </pc:sldMkLst>
        <pc:spChg chg="del">
          <ac:chgData name="MEENAKSHI YUVARAJ" userId="7a017c7a0cb745f4" providerId="LiveId" clId="{4E27FE14-DA25-4B4F-857C-FADDBC874971}" dt="2024-05-11T16:34:54.714" v="1152" actId="478"/>
          <ac:spMkLst>
            <pc:docMk/>
            <pc:sldMk cId="2533272548" sldId="374"/>
            <ac:spMk id="2" creationId="{4BE30961-94EB-DC38-4E2C-032550DA7FCD}"/>
          </ac:spMkLst>
        </pc:spChg>
        <pc:spChg chg="mod">
          <ac:chgData name="MEENAKSHI YUVARAJ" userId="7a017c7a0cb745f4" providerId="LiveId" clId="{4E27FE14-DA25-4B4F-857C-FADDBC874971}" dt="2024-05-11T16:35:28.661" v="1166" actId="14100"/>
          <ac:spMkLst>
            <pc:docMk/>
            <pc:sldMk cId="2533272548" sldId="374"/>
            <ac:spMk id="3" creationId="{E0E4F1F3-028F-29E0-A1DF-B40EB06923D3}"/>
          </ac:spMkLst>
        </pc:spChg>
      </pc:sldChg>
      <pc:sldChg chg="delSp modSp new mod">
        <pc:chgData name="MEENAKSHI YUVARAJ" userId="7a017c7a0cb745f4" providerId="LiveId" clId="{4E27FE14-DA25-4B4F-857C-FADDBC874971}" dt="2024-05-11T16:37:49.322" v="1209" actId="13926"/>
        <pc:sldMkLst>
          <pc:docMk/>
          <pc:sldMk cId="3807636548" sldId="375"/>
        </pc:sldMkLst>
        <pc:spChg chg="del">
          <ac:chgData name="MEENAKSHI YUVARAJ" userId="7a017c7a0cb745f4" providerId="LiveId" clId="{4E27FE14-DA25-4B4F-857C-FADDBC874971}" dt="2024-05-11T16:35:51.024" v="1172" actId="478"/>
          <ac:spMkLst>
            <pc:docMk/>
            <pc:sldMk cId="3807636548" sldId="375"/>
            <ac:spMk id="2" creationId="{0828F8DB-C0AF-6B9E-E8F9-90BA0C1110F1}"/>
          </ac:spMkLst>
        </pc:spChg>
        <pc:spChg chg="mod">
          <ac:chgData name="MEENAKSHI YUVARAJ" userId="7a017c7a0cb745f4" providerId="LiveId" clId="{4E27FE14-DA25-4B4F-857C-FADDBC874971}" dt="2024-05-11T16:37:49.322" v="1209" actId="13926"/>
          <ac:spMkLst>
            <pc:docMk/>
            <pc:sldMk cId="3807636548" sldId="375"/>
            <ac:spMk id="3" creationId="{CF9902E8-B62E-D6D8-1BF3-FC24345FBBD3}"/>
          </ac:spMkLst>
        </pc:spChg>
      </pc:sldChg>
      <pc:sldChg chg="modSp new mod">
        <pc:chgData name="MEENAKSHI YUVARAJ" userId="7a017c7a0cb745f4" providerId="LiveId" clId="{4E27FE14-DA25-4B4F-857C-FADDBC874971}" dt="2024-05-11T21:19:25.693" v="1232" actId="6549"/>
        <pc:sldMkLst>
          <pc:docMk/>
          <pc:sldMk cId="1309620784" sldId="376"/>
        </pc:sldMkLst>
        <pc:spChg chg="mod">
          <ac:chgData name="MEENAKSHI YUVARAJ" userId="7a017c7a0cb745f4" providerId="LiveId" clId="{4E27FE14-DA25-4B4F-857C-FADDBC874971}" dt="2024-05-11T21:19:15.564" v="1229"/>
          <ac:spMkLst>
            <pc:docMk/>
            <pc:sldMk cId="1309620784" sldId="376"/>
            <ac:spMk id="2" creationId="{0C2CA519-0057-0111-B8E6-C41C9A94DF88}"/>
          </ac:spMkLst>
        </pc:spChg>
        <pc:spChg chg="mod">
          <ac:chgData name="MEENAKSHI YUVARAJ" userId="7a017c7a0cb745f4" providerId="LiveId" clId="{4E27FE14-DA25-4B4F-857C-FADDBC874971}" dt="2024-05-11T21:19:25.693" v="1232" actId="6549"/>
          <ac:spMkLst>
            <pc:docMk/>
            <pc:sldMk cId="1309620784" sldId="376"/>
            <ac:spMk id="3" creationId="{8CC65046-6025-AA42-D586-9E0E4FAD5230}"/>
          </ac:spMkLst>
        </pc:spChg>
      </pc:sldChg>
      <pc:sldChg chg="modSp new del mod">
        <pc:chgData name="MEENAKSHI YUVARAJ" userId="7a017c7a0cb745f4" providerId="LiveId" clId="{4E27FE14-DA25-4B4F-857C-FADDBC874971}" dt="2024-05-11T21:15:10.987" v="1224" actId="2696"/>
        <pc:sldMkLst>
          <pc:docMk/>
          <pc:sldMk cId="3322565610" sldId="376"/>
        </pc:sldMkLst>
        <pc:spChg chg="mod">
          <ac:chgData name="MEENAKSHI YUVARAJ" userId="7a017c7a0cb745f4" providerId="LiveId" clId="{4E27FE14-DA25-4B4F-857C-FADDBC874971}" dt="2024-05-11T20:53:04.862" v="1211"/>
          <ac:spMkLst>
            <pc:docMk/>
            <pc:sldMk cId="3322565610" sldId="376"/>
            <ac:spMk id="2" creationId="{CAD8914F-CAAE-77EC-F34D-842169854E53}"/>
          </ac:spMkLst>
        </pc:spChg>
        <pc:spChg chg="mod">
          <ac:chgData name="MEENAKSHI YUVARAJ" userId="7a017c7a0cb745f4" providerId="LiveId" clId="{4E27FE14-DA25-4B4F-857C-FADDBC874971}" dt="2024-05-11T20:53:40.206" v="1217" actId="2710"/>
          <ac:spMkLst>
            <pc:docMk/>
            <pc:sldMk cId="3322565610" sldId="376"/>
            <ac:spMk id="3" creationId="{99D394B9-8DB1-F874-31A8-51B797A76CCC}"/>
          </ac:spMkLst>
        </pc:spChg>
      </pc:sldChg>
      <pc:sldChg chg="addSp delSp modSp new mod">
        <pc:chgData name="MEENAKSHI YUVARAJ" userId="7a017c7a0cb745f4" providerId="LiveId" clId="{4E27FE14-DA25-4B4F-857C-FADDBC874971}" dt="2024-05-11T21:21:45.028" v="1268" actId="14100"/>
        <pc:sldMkLst>
          <pc:docMk/>
          <pc:sldMk cId="3706099168" sldId="377"/>
        </pc:sldMkLst>
        <pc:spChg chg="del">
          <ac:chgData name="MEENAKSHI YUVARAJ" userId="7a017c7a0cb745f4" providerId="LiveId" clId="{4E27FE14-DA25-4B4F-857C-FADDBC874971}" dt="2024-05-11T21:19:55.748" v="1238" actId="478"/>
          <ac:spMkLst>
            <pc:docMk/>
            <pc:sldMk cId="3706099168" sldId="377"/>
            <ac:spMk id="2" creationId="{20377801-561C-22E2-7689-3062BC62B6F2}"/>
          </ac:spMkLst>
        </pc:spChg>
        <pc:spChg chg="mod">
          <ac:chgData name="MEENAKSHI YUVARAJ" userId="7a017c7a0cb745f4" providerId="LiveId" clId="{4E27FE14-DA25-4B4F-857C-FADDBC874971}" dt="2024-05-11T21:21:40.500" v="1266" actId="27636"/>
          <ac:spMkLst>
            <pc:docMk/>
            <pc:sldMk cId="3706099168" sldId="377"/>
            <ac:spMk id="3" creationId="{13C7840E-DB67-D79B-E401-0A4F50EE221C}"/>
          </ac:spMkLst>
        </pc:spChg>
        <pc:picChg chg="add mod">
          <ac:chgData name="MEENAKSHI YUVARAJ" userId="7a017c7a0cb745f4" providerId="LiveId" clId="{4E27FE14-DA25-4B4F-857C-FADDBC874971}" dt="2024-05-11T21:21:45.028" v="1268" actId="14100"/>
          <ac:picMkLst>
            <pc:docMk/>
            <pc:sldMk cId="3706099168" sldId="377"/>
            <ac:picMk id="4" creationId="{CB10BE8C-32B9-B777-FC78-7A63A07B17F2}"/>
          </ac:picMkLst>
        </pc:picChg>
      </pc:sldChg>
      <pc:sldChg chg="modSp new del mod">
        <pc:chgData name="MEENAKSHI YUVARAJ" userId="7a017c7a0cb745f4" providerId="LiveId" clId="{4E27FE14-DA25-4B4F-857C-FADDBC874971}" dt="2024-05-11T21:15:08.630" v="1223" actId="2696"/>
        <pc:sldMkLst>
          <pc:docMk/>
          <pc:sldMk cId="3994701371" sldId="377"/>
        </pc:sldMkLst>
        <pc:spChg chg="mod">
          <ac:chgData name="MEENAKSHI YUVARAJ" userId="7a017c7a0cb745f4" providerId="LiveId" clId="{4E27FE14-DA25-4B4F-857C-FADDBC874971}" dt="2024-05-11T21:07:54.350" v="1222" actId="27636"/>
          <ac:spMkLst>
            <pc:docMk/>
            <pc:sldMk cId="3994701371" sldId="377"/>
            <ac:spMk id="3" creationId="{F9221646-8940-A26A-AAB7-CFAE0BA06FD8}"/>
          </ac:spMkLst>
        </pc:spChg>
      </pc:sldChg>
      <pc:sldChg chg="addSp delSp modSp new mod">
        <pc:chgData name="MEENAKSHI YUVARAJ" userId="7a017c7a0cb745f4" providerId="LiveId" clId="{4E27FE14-DA25-4B4F-857C-FADDBC874971}" dt="2024-05-11T21:24:07.094" v="1299" actId="14100"/>
        <pc:sldMkLst>
          <pc:docMk/>
          <pc:sldMk cId="191264679" sldId="378"/>
        </pc:sldMkLst>
        <pc:spChg chg="del">
          <ac:chgData name="MEENAKSHI YUVARAJ" userId="7a017c7a0cb745f4" providerId="LiveId" clId="{4E27FE14-DA25-4B4F-857C-FADDBC874971}" dt="2024-05-11T21:23:09.004" v="1276" actId="478"/>
          <ac:spMkLst>
            <pc:docMk/>
            <pc:sldMk cId="191264679" sldId="378"/>
            <ac:spMk id="2" creationId="{1732CE2C-D2B3-3877-07C8-E35A2B596CB1}"/>
          </ac:spMkLst>
        </pc:spChg>
        <pc:spChg chg="mod">
          <ac:chgData name="MEENAKSHI YUVARAJ" userId="7a017c7a0cb745f4" providerId="LiveId" clId="{4E27FE14-DA25-4B4F-857C-FADDBC874971}" dt="2024-05-11T21:24:00.675" v="1296" actId="27636"/>
          <ac:spMkLst>
            <pc:docMk/>
            <pc:sldMk cId="191264679" sldId="378"/>
            <ac:spMk id="3" creationId="{0C47F33C-AC38-3048-F315-6EA4B4350AEA}"/>
          </ac:spMkLst>
        </pc:spChg>
        <pc:spChg chg="add">
          <ac:chgData name="MEENAKSHI YUVARAJ" userId="7a017c7a0cb745f4" providerId="LiveId" clId="{4E27FE14-DA25-4B4F-857C-FADDBC874971}" dt="2024-05-11T21:22:53.360" v="1272"/>
          <ac:spMkLst>
            <pc:docMk/>
            <pc:sldMk cId="191264679" sldId="378"/>
            <ac:spMk id="4" creationId="{868AF7AF-11E4-0F0B-DCEF-692C6052ED0B}"/>
          </ac:spMkLst>
        </pc:spChg>
        <pc:picChg chg="add mod">
          <ac:chgData name="MEENAKSHI YUVARAJ" userId="7a017c7a0cb745f4" providerId="LiveId" clId="{4E27FE14-DA25-4B4F-857C-FADDBC874971}" dt="2024-05-11T21:24:07.094" v="1299" actId="14100"/>
          <ac:picMkLst>
            <pc:docMk/>
            <pc:sldMk cId="191264679" sldId="378"/>
            <ac:picMk id="5" creationId="{90B70D2B-C420-7190-FEE1-CDE2709127C1}"/>
          </ac:picMkLst>
        </pc:picChg>
      </pc:sldChg>
      <pc:sldChg chg="addSp delSp modSp new mod">
        <pc:chgData name="MEENAKSHI YUVARAJ" userId="7a017c7a0cb745f4" providerId="LiveId" clId="{4E27FE14-DA25-4B4F-857C-FADDBC874971}" dt="2024-05-11T21:25:35.142" v="1330" actId="113"/>
        <pc:sldMkLst>
          <pc:docMk/>
          <pc:sldMk cId="2261765117" sldId="379"/>
        </pc:sldMkLst>
        <pc:spChg chg="del">
          <ac:chgData name="MEENAKSHI YUVARAJ" userId="7a017c7a0cb745f4" providerId="LiveId" clId="{4E27FE14-DA25-4B4F-857C-FADDBC874971}" dt="2024-05-11T21:24:30.489" v="1303" actId="478"/>
          <ac:spMkLst>
            <pc:docMk/>
            <pc:sldMk cId="2261765117" sldId="379"/>
            <ac:spMk id="2" creationId="{1A151F93-BC97-22C4-F533-C011B67A105B}"/>
          </ac:spMkLst>
        </pc:spChg>
        <pc:spChg chg="mod">
          <ac:chgData name="MEENAKSHI YUVARAJ" userId="7a017c7a0cb745f4" providerId="LiveId" clId="{4E27FE14-DA25-4B4F-857C-FADDBC874971}" dt="2024-05-11T21:25:35.142" v="1330" actId="113"/>
          <ac:spMkLst>
            <pc:docMk/>
            <pc:sldMk cId="2261765117" sldId="379"/>
            <ac:spMk id="3" creationId="{992FB3ED-E8F0-7EAE-9FDF-AE2DFC074A3A}"/>
          </ac:spMkLst>
        </pc:spChg>
        <pc:picChg chg="add mod">
          <ac:chgData name="MEENAKSHI YUVARAJ" userId="7a017c7a0cb745f4" providerId="LiveId" clId="{4E27FE14-DA25-4B4F-857C-FADDBC874971}" dt="2024-05-11T21:25:18.929" v="1326" actId="14100"/>
          <ac:picMkLst>
            <pc:docMk/>
            <pc:sldMk cId="2261765117" sldId="379"/>
            <ac:picMk id="4" creationId="{5813360D-A0AC-1C77-C9DF-A38B91D950CA}"/>
          </ac:picMkLst>
        </pc:picChg>
      </pc:sldChg>
      <pc:sldChg chg="delSp modSp new mod">
        <pc:chgData name="MEENAKSHI YUVARAJ" userId="7a017c7a0cb745f4" providerId="LiveId" clId="{4E27FE14-DA25-4B4F-857C-FADDBC874971}" dt="2024-05-11T21:28:06.749" v="1364" actId="27636"/>
        <pc:sldMkLst>
          <pc:docMk/>
          <pc:sldMk cId="635667753" sldId="380"/>
        </pc:sldMkLst>
        <pc:spChg chg="del">
          <ac:chgData name="MEENAKSHI YUVARAJ" userId="7a017c7a0cb745f4" providerId="LiveId" clId="{4E27FE14-DA25-4B4F-857C-FADDBC874971}" dt="2024-05-11T21:26:44.337" v="1336" actId="478"/>
          <ac:spMkLst>
            <pc:docMk/>
            <pc:sldMk cId="635667753" sldId="380"/>
            <ac:spMk id="2" creationId="{838B299E-6CAB-1CD7-B7D9-B8B2C853868A}"/>
          </ac:spMkLst>
        </pc:spChg>
        <pc:spChg chg="mod">
          <ac:chgData name="MEENAKSHI YUVARAJ" userId="7a017c7a0cb745f4" providerId="LiveId" clId="{4E27FE14-DA25-4B4F-857C-FADDBC874971}" dt="2024-05-11T21:28:06.749" v="1364" actId="27636"/>
          <ac:spMkLst>
            <pc:docMk/>
            <pc:sldMk cId="635667753" sldId="380"/>
            <ac:spMk id="3" creationId="{F90A7813-4019-9806-F1AF-470A681573D3}"/>
          </ac:spMkLst>
        </pc:spChg>
      </pc:sldChg>
      <pc:sldChg chg="modSp new mod">
        <pc:chgData name="MEENAKSHI YUVARAJ" userId="7a017c7a0cb745f4" providerId="LiveId" clId="{4E27FE14-DA25-4B4F-857C-FADDBC874971}" dt="2024-05-11T21:30:50.159" v="1379" actId="20577"/>
        <pc:sldMkLst>
          <pc:docMk/>
          <pc:sldMk cId="3391183005" sldId="381"/>
        </pc:sldMkLst>
        <pc:spChg chg="mod">
          <ac:chgData name="MEENAKSHI YUVARAJ" userId="7a017c7a0cb745f4" providerId="LiveId" clId="{4E27FE14-DA25-4B4F-857C-FADDBC874971}" dt="2024-05-11T21:30:50.159" v="1379" actId="20577"/>
          <ac:spMkLst>
            <pc:docMk/>
            <pc:sldMk cId="3391183005" sldId="381"/>
            <ac:spMk id="2" creationId="{63FA76B3-7F39-D4D9-905F-645197650CDF}"/>
          </ac:spMkLst>
        </pc:spChg>
        <pc:spChg chg="mod">
          <ac:chgData name="MEENAKSHI YUVARAJ" userId="7a017c7a0cb745f4" providerId="LiveId" clId="{4E27FE14-DA25-4B4F-857C-FADDBC874971}" dt="2024-05-11T21:29:22.018" v="1373" actId="27636"/>
          <ac:spMkLst>
            <pc:docMk/>
            <pc:sldMk cId="3391183005" sldId="381"/>
            <ac:spMk id="3" creationId="{DB2EEC30-166E-6CFE-8B63-1DED90EBFBB3}"/>
          </ac:spMkLst>
        </pc:spChg>
      </pc:sldChg>
      <pc:sldChg chg="delSp modSp new mod">
        <pc:chgData name="MEENAKSHI YUVARAJ" userId="7a017c7a0cb745f4" providerId="LiveId" clId="{4E27FE14-DA25-4B4F-857C-FADDBC874971}" dt="2024-05-11T21:32:39.733" v="1407" actId="14100"/>
        <pc:sldMkLst>
          <pc:docMk/>
          <pc:sldMk cId="2304217303" sldId="382"/>
        </pc:sldMkLst>
        <pc:spChg chg="del">
          <ac:chgData name="MEENAKSHI YUVARAJ" userId="7a017c7a0cb745f4" providerId="LiveId" clId="{4E27FE14-DA25-4B4F-857C-FADDBC874971}" dt="2024-05-11T21:31:04.255" v="1385" actId="478"/>
          <ac:spMkLst>
            <pc:docMk/>
            <pc:sldMk cId="2304217303" sldId="382"/>
            <ac:spMk id="2" creationId="{47D03384-3A18-BD5F-A950-8F64AC05D9B7}"/>
          </ac:spMkLst>
        </pc:spChg>
        <pc:spChg chg="mod">
          <ac:chgData name="MEENAKSHI YUVARAJ" userId="7a017c7a0cb745f4" providerId="LiveId" clId="{4E27FE14-DA25-4B4F-857C-FADDBC874971}" dt="2024-05-11T21:32:39.733" v="1407" actId="14100"/>
          <ac:spMkLst>
            <pc:docMk/>
            <pc:sldMk cId="2304217303" sldId="382"/>
            <ac:spMk id="3" creationId="{070320F7-BD25-2FB6-5E30-304EBDA3ADA4}"/>
          </ac:spMkLst>
        </pc:spChg>
      </pc:sldChg>
      <pc:sldChg chg="delSp modSp new mod">
        <pc:chgData name="MEENAKSHI YUVARAJ" userId="7a017c7a0cb745f4" providerId="LiveId" clId="{4E27FE14-DA25-4B4F-857C-FADDBC874971}" dt="2024-05-11T21:34:00.595" v="1428" actId="27636"/>
        <pc:sldMkLst>
          <pc:docMk/>
          <pc:sldMk cId="2286080520" sldId="383"/>
        </pc:sldMkLst>
        <pc:spChg chg="del">
          <ac:chgData name="MEENAKSHI YUVARAJ" userId="7a017c7a0cb745f4" providerId="LiveId" clId="{4E27FE14-DA25-4B4F-857C-FADDBC874971}" dt="2024-05-11T21:33:20.359" v="1413" actId="478"/>
          <ac:spMkLst>
            <pc:docMk/>
            <pc:sldMk cId="2286080520" sldId="383"/>
            <ac:spMk id="2" creationId="{DDFAC67E-1AD9-1727-5B6F-BB9AEE5A0314}"/>
          </ac:spMkLst>
        </pc:spChg>
        <pc:spChg chg="mod">
          <ac:chgData name="MEENAKSHI YUVARAJ" userId="7a017c7a0cb745f4" providerId="LiveId" clId="{4E27FE14-DA25-4B4F-857C-FADDBC874971}" dt="2024-05-11T21:34:00.595" v="1428" actId="27636"/>
          <ac:spMkLst>
            <pc:docMk/>
            <pc:sldMk cId="2286080520" sldId="383"/>
            <ac:spMk id="3" creationId="{C20CC468-ED7A-A143-9D76-8B7F3FBC0DDF}"/>
          </ac:spMkLst>
        </pc:spChg>
      </pc:sldChg>
      <pc:sldChg chg="addSp delSp modSp new mod">
        <pc:chgData name="MEENAKSHI YUVARAJ" userId="7a017c7a0cb745f4" providerId="LiveId" clId="{4E27FE14-DA25-4B4F-857C-FADDBC874971}" dt="2024-05-11T21:35:46.827" v="1455" actId="1076"/>
        <pc:sldMkLst>
          <pc:docMk/>
          <pc:sldMk cId="236026992" sldId="384"/>
        </pc:sldMkLst>
        <pc:spChg chg="del">
          <ac:chgData name="MEENAKSHI YUVARAJ" userId="7a017c7a0cb745f4" providerId="LiveId" clId="{4E27FE14-DA25-4B4F-857C-FADDBC874971}" dt="2024-05-11T21:35:08.518" v="1443" actId="478"/>
          <ac:spMkLst>
            <pc:docMk/>
            <pc:sldMk cId="236026992" sldId="384"/>
            <ac:spMk id="2" creationId="{2F992C26-4EE5-9C5A-4C6D-312E50571A37}"/>
          </ac:spMkLst>
        </pc:spChg>
        <pc:spChg chg="mod">
          <ac:chgData name="MEENAKSHI YUVARAJ" userId="7a017c7a0cb745f4" providerId="LiveId" clId="{4E27FE14-DA25-4B4F-857C-FADDBC874971}" dt="2024-05-11T21:35:44.701" v="1454" actId="27636"/>
          <ac:spMkLst>
            <pc:docMk/>
            <pc:sldMk cId="236026992" sldId="384"/>
            <ac:spMk id="3" creationId="{37FC9C1A-8C2C-6DDC-2F4C-ED5A5E1FF796}"/>
          </ac:spMkLst>
        </pc:spChg>
        <pc:picChg chg="add mod">
          <ac:chgData name="MEENAKSHI YUVARAJ" userId="7a017c7a0cb745f4" providerId="LiveId" clId="{4E27FE14-DA25-4B4F-857C-FADDBC874971}" dt="2024-05-11T21:35:46.827" v="1455" actId="1076"/>
          <ac:picMkLst>
            <pc:docMk/>
            <pc:sldMk cId="236026992" sldId="384"/>
            <ac:picMk id="4" creationId="{66469296-7F29-6F10-C053-8016CB1960FD}"/>
          </ac:picMkLst>
        </pc:picChg>
      </pc:sldChg>
      <pc:sldChg chg="modSp new mod">
        <pc:chgData name="MEENAKSHI YUVARAJ" userId="7a017c7a0cb745f4" providerId="LiveId" clId="{4E27FE14-DA25-4B4F-857C-FADDBC874971}" dt="2024-05-12T01:52:04.522" v="1493" actId="14100"/>
        <pc:sldMkLst>
          <pc:docMk/>
          <pc:sldMk cId="1056937883" sldId="385"/>
        </pc:sldMkLst>
        <pc:spChg chg="mod">
          <ac:chgData name="MEENAKSHI YUVARAJ" userId="7a017c7a0cb745f4" providerId="LiveId" clId="{4E27FE14-DA25-4B4F-857C-FADDBC874971}" dt="2024-05-12T01:52:01.566" v="1492" actId="14100"/>
          <ac:spMkLst>
            <pc:docMk/>
            <pc:sldMk cId="1056937883" sldId="385"/>
            <ac:spMk id="2" creationId="{A97986A1-91D2-104C-222D-9B3EC7CA7A7C}"/>
          </ac:spMkLst>
        </pc:spChg>
        <pc:spChg chg="mod">
          <ac:chgData name="MEENAKSHI YUVARAJ" userId="7a017c7a0cb745f4" providerId="LiveId" clId="{4E27FE14-DA25-4B4F-857C-FADDBC874971}" dt="2024-05-12T01:52:04.522" v="1493" actId="14100"/>
          <ac:spMkLst>
            <pc:docMk/>
            <pc:sldMk cId="1056937883" sldId="385"/>
            <ac:spMk id="3" creationId="{30C7FF51-916A-DC8A-43B4-60AC0BC348A5}"/>
          </ac:spMkLst>
        </pc:spChg>
      </pc:sldChg>
      <pc:sldChg chg="modSp new mod">
        <pc:chgData name="MEENAKSHI YUVARAJ" userId="7a017c7a0cb745f4" providerId="LiveId" clId="{4E27FE14-DA25-4B4F-857C-FADDBC874971}" dt="2024-05-12T01:52:58.657" v="1512" actId="13926"/>
        <pc:sldMkLst>
          <pc:docMk/>
          <pc:sldMk cId="792284255" sldId="386"/>
        </pc:sldMkLst>
        <pc:spChg chg="mod">
          <ac:chgData name="MEENAKSHI YUVARAJ" userId="7a017c7a0cb745f4" providerId="LiveId" clId="{4E27FE14-DA25-4B4F-857C-FADDBC874971}" dt="2024-05-12T01:52:37.846" v="1500"/>
          <ac:spMkLst>
            <pc:docMk/>
            <pc:sldMk cId="792284255" sldId="386"/>
            <ac:spMk id="2" creationId="{C16385A7-A83D-69FD-2A32-6137C3822667}"/>
          </ac:spMkLst>
        </pc:spChg>
        <pc:spChg chg="mod">
          <ac:chgData name="MEENAKSHI YUVARAJ" userId="7a017c7a0cb745f4" providerId="LiveId" clId="{4E27FE14-DA25-4B4F-857C-FADDBC874971}" dt="2024-05-12T01:52:58.657" v="1512" actId="13926"/>
          <ac:spMkLst>
            <pc:docMk/>
            <pc:sldMk cId="792284255" sldId="386"/>
            <ac:spMk id="3" creationId="{F729A3E2-78F1-2270-B403-B694FDC93430}"/>
          </ac:spMkLst>
        </pc:spChg>
      </pc:sldChg>
      <pc:sldChg chg="modSp new mod">
        <pc:chgData name="MEENAKSHI YUVARAJ" userId="7a017c7a0cb745f4" providerId="LiveId" clId="{4E27FE14-DA25-4B4F-857C-FADDBC874971}" dt="2024-05-12T01:53:54.420" v="1523" actId="13926"/>
        <pc:sldMkLst>
          <pc:docMk/>
          <pc:sldMk cId="2680809029" sldId="387"/>
        </pc:sldMkLst>
        <pc:spChg chg="mod">
          <ac:chgData name="MEENAKSHI YUVARAJ" userId="7a017c7a0cb745f4" providerId="LiveId" clId="{4E27FE14-DA25-4B4F-857C-FADDBC874971}" dt="2024-05-12T01:53:32.104" v="1518"/>
          <ac:spMkLst>
            <pc:docMk/>
            <pc:sldMk cId="2680809029" sldId="387"/>
            <ac:spMk id="2" creationId="{7958BD40-72AC-CB26-2ECF-86EDCE989EF4}"/>
          </ac:spMkLst>
        </pc:spChg>
        <pc:spChg chg="mod">
          <ac:chgData name="MEENAKSHI YUVARAJ" userId="7a017c7a0cb745f4" providerId="LiveId" clId="{4E27FE14-DA25-4B4F-857C-FADDBC874971}" dt="2024-05-12T01:53:54.420" v="1523" actId="13926"/>
          <ac:spMkLst>
            <pc:docMk/>
            <pc:sldMk cId="2680809029" sldId="387"/>
            <ac:spMk id="3" creationId="{E2B0396D-1BED-FFCF-1569-EFB06E024C84}"/>
          </ac:spMkLst>
        </pc:spChg>
      </pc:sldChg>
      <pc:sldChg chg="delSp modSp new mod">
        <pc:chgData name="MEENAKSHI YUVARAJ" userId="7a017c7a0cb745f4" providerId="LiveId" clId="{4E27FE14-DA25-4B4F-857C-FADDBC874971}" dt="2024-05-12T01:54:48.391" v="1539" actId="13926"/>
        <pc:sldMkLst>
          <pc:docMk/>
          <pc:sldMk cId="4139660055" sldId="388"/>
        </pc:sldMkLst>
        <pc:spChg chg="del">
          <ac:chgData name="MEENAKSHI YUVARAJ" userId="7a017c7a0cb745f4" providerId="LiveId" clId="{4E27FE14-DA25-4B4F-857C-FADDBC874971}" dt="2024-05-12T01:54:36.865" v="1532" actId="478"/>
          <ac:spMkLst>
            <pc:docMk/>
            <pc:sldMk cId="4139660055" sldId="388"/>
            <ac:spMk id="2" creationId="{EB302F0B-E183-CD1A-3B23-984CBD5DA5DD}"/>
          </ac:spMkLst>
        </pc:spChg>
        <pc:spChg chg="mod">
          <ac:chgData name="MEENAKSHI YUVARAJ" userId="7a017c7a0cb745f4" providerId="LiveId" clId="{4E27FE14-DA25-4B4F-857C-FADDBC874971}" dt="2024-05-12T01:54:48.391" v="1539" actId="13926"/>
          <ac:spMkLst>
            <pc:docMk/>
            <pc:sldMk cId="4139660055" sldId="388"/>
            <ac:spMk id="3" creationId="{61B32E56-E6FF-DA21-D02C-74DC105C8793}"/>
          </ac:spMkLst>
        </pc:spChg>
      </pc:sldChg>
      <pc:sldChg chg="modSp new mod">
        <pc:chgData name="MEENAKSHI YUVARAJ" userId="7a017c7a0cb745f4" providerId="LiveId" clId="{4E27FE14-DA25-4B4F-857C-FADDBC874971}" dt="2024-05-12T01:56:31.318" v="1575" actId="12"/>
        <pc:sldMkLst>
          <pc:docMk/>
          <pc:sldMk cId="1941119303" sldId="389"/>
        </pc:sldMkLst>
        <pc:spChg chg="mod">
          <ac:chgData name="MEENAKSHI YUVARAJ" userId="7a017c7a0cb745f4" providerId="LiveId" clId="{4E27FE14-DA25-4B4F-857C-FADDBC874971}" dt="2024-05-12T01:55:50.089" v="1560" actId="20577"/>
          <ac:spMkLst>
            <pc:docMk/>
            <pc:sldMk cId="1941119303" sldId="389"/>
            <ac:spMk id="2" creationId="{8D4286BD-B5D0-75C9-9152-B0E4E4367E3B}"/>
          </ac:spMkLst>
        </pc:spChg>
        <pc:spChg chg="mod">
          <ac:chgData name="MEENAKSHI YUVARAJ" userId="7a017c7a0cb745f4" providerId="LiveId" clId="{4E27FE14-DA25-4B4F-857C-FADDBC874971}" dt="2024-05-12T01:56:31.318" v="1575" actId="12"/>
          <ac:spMkLst>
            <pc:docMk/>
            <pc:sldMk cId="1941119303" sldId="389"/>
            <ac:spMk id="3" creationId="{F9772700-2F33-2344-F048-81C179B6A0CB}"/>
          </ac:spMkLst>
        </pc:spChg>
      </pc:sldChg>
      <pc:sldChg chg="modSp new mod">
        <pc:chgData name="MEENAKSHI YUVARAJ" userId="7a017c7a0cb745f4" providerId="LiveId" clId="{4E27FE14-DA25-4B4F-857C-FADDBC874971}" dt="2024-05-12T01:57:43.946" v="1585" actId="14100"/>
        <pc:sldMkLst>
          <pc:docMk/>
          <pc:sldMk cId="3464949292" sldId="390"/>
        </pc:sldMkLst>
        <pc:spChg chg="mod">
          <ac:chgData name="MEENAKSHI YUVARAJ" userId="7a017c7a0cb745f4" providerId="LiveId" clId="{4E27FE14-DA25-4B4F-857C-FADDBC874971}" dt="2024-05-12T01:57:32.067" v="1581" actId="6549"/>
          <ac:spMkLst>
            <pc:docMk/>
            <pc:sldMk cId="3464949292" sldId="390"/>
            <ac:spMk id="2" creationId="{A539632F-E767-6280-D022-566CA952F5F1}"/>
          </ac:spMkLst>
        </pc:spChg>
        <pc:spChg chg="mod">
          <ac:chgData name="MEENAKSHI YUVARAJ" userId="7a017c7a0cb745f4" providerId="LiveId" clId="{4E27FE14-DA25-4B4F-857C-FADDBC874971}" dt="2024-05-12T01:57:43.946" v="1585" actId="14100"/>
          <ac:spMkLst>
            <pc:docMk/>
            <pc:sldMk cId="3464949292" sldId="390"/>
            <ac:spMk id="3" creationId="{49FD179E-74A3-C5F0-6FFC-E04C686C00CF}"/>
          </ac:spMkLst>
        </pc:spChg>
      </pc:sldChg>
      <pc:sldChg chg="delSp modSp new mod">
        <pc:chgData name="MEENAKSHI YUVARAJ" userId="7a017c7a0cb745f4" providerId="LiveId" clId="{4E27FE14-DA25-4B4F-857C-FADDBC874971}" dt="2024-05-12T01:58:17.736" v="1599" actId="13926"/>
        <pc:sldMkLst>
          <pc:docMk/>
          <pc:sldMk cId="1409374841" sldId="391"/>
        </pc:sldMkLst>
        <pc:spChg chg="del">
          <ac:chgData name="MEENAKSHI YUVARAJ" userId="7a017c7a0cb745f4" providerId="LiveId" clId="{4E27FE14-DA25-4B4F-857C-FADDBC874971}" dt="2024-05-12T01:58:02.792" v="1591" actId="478"/>
          <ac:spMkLst>
            <pc:docMk/>
            <pc:sldMk cId="1409374841" sldId="391"/>
            <ac:spMk id="2" creationId="{97AD5A47-FC89-DA18-F278-47C6997214E1}"/>
          </ac:spMkLst>
        </pc:spChg>
        <pc:spChg chg="mod">
          <ac:chgData name="MEENAKSHI YUVARAJ" userId="7a017c7a0cb745f4" providerId="LiveId" clId="{4E27FE14-DA25-4B4F-857C-FADDBC874971}" dt="2024-05-12T01:58:17.736" v="1599" actId="13926"/>
          <ac:spMkLst>
            <pc:docMk/>
            <pc:sldMk cId="1409374841" sldId="391"/>
            <ac:spMk id="3" creationId="{6AA2321D-7919-0C02-ECF4-F0B8A435EC3C}"/>
          </ac:spMkLst>
        </pc:spChg>
      </pc:sldChg>
      <pc:sldChg chg="modSp new mod">
        <pc:chgData name="MEENAKSHI YUVARAJ" userId="7a017c7a0cb745f4" providerId="LiveId" clId="{4E27FE14-DA25-4B4F-857C-FADDBC874971}" dt="2024-05-12T01:59:18.528" v="1610" actId="20577"/>
        <pc:sldMkLst>
          <pc:docMk/>
          <pc:sldMk cId="1739498900" sldId="392"/>
        </pc:sldMkLst>
        <pc:spChg chg="mod">
          <ac:chgData name="MEENAKSHI YUVARAJ" userId="7a017c7a0cb745f4" providerId="LiveId" clId="{4E27FE14-DA25-4B4F-857C-FADDBC874971}" dt="2024-05-12T01:59:07.651" v="1606" actId="6549"/>
          <ac:spMkLst>
            <pc:docMk/>
            <pc:sldMk cId="1739498900" sldId="392"/>
            <ac:spMk id="2" creationId="{DC0ED5D2-BB76-D934-E101-76BE831EBD69}"/>
          </ac:spMkLst>
        </pc:spChg>
        <pc:spChg chg="mod">
          <ac:chgData name="MEENAKSHI YUVARAJ" userId="7a017c7a0cb745f4" providerId="LiveId" clId="{4E27FE14-DA25-4B4F-857C-FADDBC874971}" dt="2024-05-12T01:59:18.528" v="1610" actId="20577"/>
          <ac:spMkLst>
            <pc:docMk/>
            <pc:sldMk cId="1739498900" sldId="392"/>
            <ac:spMk id="3" creationId="{D586AB18-0F7B-DD23-9A8D-B568046C1EF1}"/>
          </ac:spMkLst>
        </pc:spChg>
      </pc:sldChg>
      <pc:sldChg chg="addSp delSp modSp new mod">
        <pc:chgData name="MEENAKSHI YUVARAJ" userId="7a017c7a0cb745f4" providerId="LiveId" clId="{4E27FE14-DA25-4B4F-857C-FADDBC874971}" dt="2024-05-12T02:08:16.573" v="1666" actId="20577"/>
        <pc:sldMkLst>
          <pc:docMk/>
          <pc:sldMk cId="3045340701" sldId="393"/>
        </pc:sldMkLst>
        <pc:spChg chg="del">
          <ac:chgData name="MEENAKSHI YUVARAJ" userId="7a017c7a0cb745f4" providerId="LiveId" clId="{4E27FE14-DA25-4B4F-857C-FADDBC874971}" dt="2024-05-12T02:00:16.031" v="1612" actId="478"/>
          <ac:spMkLst>
            <pc:docMk/>
            <pc:sldMk cId="3045340701" sldId="393"/>
            <ac:spMk id="2" creationId="{B7A930A3-8445-7B70-C876-EABE5E9FF358}"/>
          </ac:spMkLst>
        </pc:spChg>
        <pc:spChg chg="mod">
          <ac:chgData name="MEENAKSHI YUVARAJ" userId="7a017c7a0cb745f4" providerId="LiveId" clId="{4E27FE14-DA25-4B4F-857C-FADDBC874971}" dt="2024-05-12T02:08:16.573" v="1666" actId="20577"/>
          <ac:spMkLst>
            <pc:docMk/>
            <pc:sldMk cId="3045340701" sldId="393"/>
            <ac:spMk id="3" creationId="{BA22DB6C-22C6-3E5C-16F8-49E161F56051}"/>
          </ac:spMkLst>
        </pc:spChg>
        <pc:cxnChg chg="add">
          <ac:chgData name="MEENAKSHI YUVARAJ" userId="7a017c7a0cb745f4" providerId="LiveId" clId="{4E27FE14-DA25-4B4F-857C-FADDBC874971}" dt="2024-05-12T02:03:32.438" v="1628" actId="11529"/>
          <ac:cxnSpMkLst>
            <pc:docMk/>
            <pc:sldMk cId="3045340701" sldId="393"/>
            <ac:cxnSpMk id="5" creationId="{2CBE56A0-B16D-3645-1265-3FC1D5251F19}"/>
          </ac:cxnSpMkLst>
        </pc:cxnChg>
      </pc:sldChg>
      <pc:sldChg chg="modSp new mod">
        <pc:chgData name="MEENAKSHI YUVARAJ" userId="7a017c7a0cb745f4" providerId="LiveId" clId="{4E27FE14-DA25-4B4F-857C-FADDBC874971}" dt="2024-05-12T16:58:57.794" v="1689" actId="27636"/>
        <pc:sldMkLst>
          <pc:docMk/>
          <pc:sldMk cId="3548611690" sldId="394"/>
        </pc:sldMkLst>
        <pc:spChg chg="mod">
          <ac:chgData name="MEENAKSHI YUVARAJ" userId="7a017c7a0cb745f4" providerId="LiveId" clId="{4E27FE14-DA25-4B4F-857C-FADDBC874971}" dt="2024-05-12T16:58:17.524" v="1672"/>
          <ac:spMkLst>
            <pc:docMk/>
            <pc:sldMk cId="3548611690" sldId="394"/>
            <ac:spMk id="2" creationId="{B191CD1E-E06C-89AA-B173-E34391982487}"/>
          </ac:spMkLst>
        </pc:spChg>
        <pc:spChg chg="mod">
          <ac:chgData name="MEENAKSHI YUVARAJ" userId="7a017c7a0cb745f4" providerId="LiveId" clId="{4E27FE14-DA25-4B4F-857C-FADDBC874971}" dt="2024-05-12T16:58:57.794" v="1689" actId="27636"/>
          <ac:spMkLst>
            <pc:docMk/>
            <pc:sldMk cId="3548611690" sldId="394"/>
            <ac:spMk id="3" creationId="{3CE2CC84-1E04-F97A-AC48-B5B458B7A368}"/>
          </ac:spMkLst>
        </pc:spChg>
      </pc:sldChg>
      <pc:sldChg chg="addSp delSp modSp new mod">
        <pc:chgData name="MEENAKSHI YUVARAJ" userId="7a017c7a0cb745f4" providerId="LiveId" clId="{4E27FE14-DA25-4B4F-857C-FADDBC874971}" dt="2024-05-12T02:08:13.477" v="1665" actId="20577"/>
        <pc:sldMkLst>
          <pc:docMk/>
          <pc:sldMk cId="2564522928" sldId="395"/>
        </pc:sldMkLst>
        <pc:spChg chg="del">
          <ac:chgData name="MEENAKSHI YUVARAJ" userId="7a017c7a0cb745f4" providerId="LiveId" clId="{4E27FE14-DA25-4B4F-857C-FADDBC874971}" dt="2024-05-12T02:06:31.462" v="1646" actId="478"/>
          <ac:spMkLst>
            <pc:docMk/>
            <pc:sldMk cId="2564522928" sldId="395"/>
            <ac:spMk id="2" creationId="{57A9A746-4413-4B78-4378-F9568595459F}"/>
          </ac:spMkLst>
        </pc:spChg>
        <pc:spChg chg="mod">
          <ac:chgData name="MEENAKSHI YUVARAJ" userId="7a017c7a0cb745f4" providerId="LiveId" clId="{4E27FE14-DA25-4B4F-857C-FADDBC874971}" dt="2024-05-12T02:08:13.477" v="1665" actId="20577"/>
          <ac:spMkLst>
            <pc:docMk/>
            <pc:sldMk cId="2564522928" sldId="395"/>
            <ac:spMk id="3" creationId="{17ACBCB8-DDB5-FC04-44A2-132E9D2A665D}"/>
          </ac:spMkLst>
        </pc:spChg>
        <pc:cxnChg chg="add">
          <ac:chgData name="MEENAKSHI YUVARAJ" userId="7a017c7a0cb745f4" providerId="LiveId" clId="{4E27FE14-DA25-4B4F-857C-FADDBC874971}" dt="2024-05-12T02:07:33.420" v="1658" actId="11529"/>
          <ac:cxnSpMkLst>
            <pc:docMk/>
            <pc:sldMk cId="2564522928" sldId="395"/>
            <ac:cxnSpMk id="5" creationId="{8B5FAD99-AB4A-B97C-CC45-C67BC223B2DA}"/>
          </ac:cxnSpMkLst>
        </pc:cxnChg>
      </pc:sldChg>
      <pc:sldChg chg="modSp new mod">
        <pc:chgData name="MEENAKSHI YUVARAJ" userId="7a017c7a0cb745f4" providerId="LiveId" clId="{4E27FE14-DA25-4B4F-857C-FADDBC874971}" dt="2024-05-12T17:00:15.135" v="1710" actId="1076"/>
        <pc:sldMkLst>
          <pc:docMk/>
          <pc:sldMk cId="3413895633" sldId="396"/>
        </pc:sldMkLst>
        <pc:spChg chg="mod">
          <ac:chgData name="MEENAKSHI YUVARAJ" userId="7a017c7a0cb745f4" providerId="LiveId" clId="{4E27FE14-DA25-4B4F-857C-FADDBC874971}" dt="2024-05-12T16:59:20.719" v="1697"/>
          <ac:spMkLst>
            <pc:docMk/>
            <pc:sldMk cId="3413895633" sldId="396"/>
            <ac:spMk id="2" creationId="{01F2BF2C-F65E-119F-A55D-56070DA72874}"/>
          </ac:spMkLst>
        </pc:spChg>
        <pc:spChg chg="mod">
          <ac:chgData name="MEENAKSHI YUVARAJ" userId="7a017c7a0cb745f4" providerId="LiveId" clId="{4E27FE14-DA25-4B4F-857C-FADDBC874971}" dt="2024-05-12T17:00:15.135" v="1710" actId="1076"/>
          <ac:spMkLst>
            <pc:docMk/>
            <pc:sldMk cId="3413895633" sldId="396"/>
            <ac:spMk id="3" creationId="{7600A96F-193D-5313-8D84-2DC5CEDBBE75}"/>
          </ac:spMkLst>
        </pc:spChg>
      </pc:sldChg>
      <pc:sldChg chg="addSp delSp modSp new mod">
        <pc:chgData name="MEENAKSHI YUVARAJ" userId="7a017c7a0cb745f4" providerId="LiveId" clId="{4E27FE14-DA25-4B4F-857C-FADDBC874971}" dt="2024-05-12T17:03:23.599" v="1751" actId="13926"/>
        <pc:sldMkLst>
          <pc:docMk/>
          <pc:sldMk cId="4114382308" sldId="397"/>
        </pc:sldMkLst>
        <pc:spChg chg="del">
          <ac:chgData name="MEENAKSHI YUVARAJ" userId="7a017c7a0cb745f4" providerId="LiveId" clId="{4E27FE14-DA25-4B4F-857C-FADDBC874971}" dt="2024-05-12T17:00:57.281" v="1712" actId="478"/>
          <ac:spMkLst>
            <pc:docMk/>
            <pc:sldMk cId="4114382308" sldId="397"/>
            <ac:spMk id="2" creationId="{F334F9BD-1D79-16BA-0597-A5B8D3622DDC}"/>
          </ac:spMkLst>
        </pc:spChg>
        <pc:spChg chg="mod">
          <ac:chgData name="MEENAKSHI YUVARAJ" userId="7a017c7a0cb745f4" providerId="LiveId" clId="{4E27FE14-DA25-4B4F-857C-FADDBC874971}" dt="2024-05-12T17:03:00.920" v="1745" actId="14100"/>
          <ac:spMkLst>
            <pc:docMk/>
            <pc:sldMk cId="4114382308" sldId="397"/>
            <ac:spMk id="3" creationId="{29F1DD85-9D70-7296-EEB3-B0F1A35808B7}"/>
          </ac:spMkLst>
        </pc:spChg>
        <pc:spChg chg="add mod">
          <ac:chgData name="MEENAKSHI YUVARAJ" userId="7a017c7a0cb745f4" providerId="LiveId" clId="{4E27FE14-DA25-4B4F-857C-FADDBC874971}" dt="2024-05-12T17:03:23.599" v="1751" actId="13926"/>
          <ac:spMkLst>
            <pc:docMk/>
            <pc:sldMk cId="4114382308" sldId="397"/>
            <ac:spMk id="5" creationId="{DBA2A65C-68A2-AB74-37F1-CB94338D7219}"/>
          </ac:spMkLst>
        </pc:spChg>
      </pc:sldChg>
      <pc:sldChg chg="addSp delSp modSp new mod">
        <pc:chgData name="MEENAKSHI YUVARAJ" userId="7a017c7a0cb745f4" providerId="LiveId" clId="{4E27FE14-DA25-4B4F-857C-FADDBC874971}" dt="2024-05-14T18:29:16.334" v="2031" actId="13926"/>
        <pc:sldMkLst>
          <pc:docMk/>
          <pc:sldMk cId="1407828925" sldId="398"/>
        </pc:sldMkLst>
        <pc:spChg chg="del">
          <ac:chgData name="MEENAKSHI YUVARAJ" userId="7a017c7a0cb745f4" providerId="LiveId" clId="{4E27FE14-DA25-4B4F-857C-FADDBC874971}" dt="2024-05-12T17:07:16.500" v="1756" actId="478"/>
          <ac:spMkLst>
            <pc:docMk/>
            <pc:sldMk cId="1407828925" sldId="398"/>
            <ac:spMk id="2" creationId="{A8E6E216-F7AF-DE14-237F-C8A256A55AC8}"/>
          </ac:spMkLst>
        </pc:spChg>
        <pc:spChg chg="mod">
          <ac:chgData name="MEENAKSHI YUVARAJ" userId="7a017c7a0cb745f4" providerId="LiveId" clId="{4E27FE14-DA25-4B4F-857C-FADDBC874971}" dt="2024-05-14T18:29:16.334" v="2031" actId="13926"/>
          <ac:spMkLst>
            <pc:docMk/>
            <pc:sldMk cId="1407828925" sldId="398"/>
            <ac:spMk id="3" creationId="{924B2189-91A4-9464-E3F2-E1791B8FDDAE}"/>
          </ac:spMkLst>
        </pc:spChg>
        <pc:cxnChg chg="add">
          <ac:chgData name="MEENAKSHI YUVARAJ" userId="7a017c7a0cb745f4" providerId="LiveId" clId="{4E27FE14-DA25-4B4F-857C-FADDBC874971}" dt="2024-05-12T17:10:34.344" v="1806" actId="11529"/>
          <ac:cxnSpMkLst>
            <pc:docMk/>
            <pc:sldMk cId="1407828925" sldId="398"/>
            <ac:cxnSpMk id="5" creationId="{EA44839D-5F8F-972F-5217-DEC10AFC94FB}"/>
          </ac:cxnSpMkLst>
        </pc:cxnChg>
      </pc:sldChg>
      <pc:sldChg chg="delSp modSp new mod">
        <pc:chgData name="MEENAKSHI YUVARAJ" userId="7a017c7a0cb745f4" providerId="LiveId" clId="{4E27FE14-DA25-4B4F-857C-FADDBC874971}" dt="2024-05-12T17:11:07.891" v="1822" actId="14100"/>
        <pc:sldMkLst>
          <pc:docMk/>
          <pc:sldMk cId="905055280" sldId="399"/>
        </pc:sldMkLst>
        <pc:spChg chg="del">
          <ac:chgData name="MEENAKSHI YUVARAJ" userId="7a017c7a0cb745f4" providerId="LiveId" clId="{4E27FE14-DA25-4B4F-857C-FADDBC874971}" dt="2024-05-12T17:10:42.338" v="1807" actId="478"/>
          <ac:spMkLst>
            <pc:docMk/>
            <pc:sldMk cId="905055280" sldId="399"/>
            <ac:spMk id="2" creationId="{FC75736E-4C98-67EE-921B-59908109C4A9}"/>
          </ac:spMkLst>
        </pc:spChg>
        <pc:spChg chg="mod">
          <ac:chgData name="MEENAKSHI YUVARAJ" userId="7a017c7a0cb745f4" providerId="LiveId" clId="{4E27FE14-DA25-4B4F-857C-FADDBC874971}" dt="2024-05-12T17:11:07.891" v="1822" actId="14100"/>
          <ac:spMkLst>
            <pc:docMk/>
            <pc:sldMk cId="905055280" sldId="399"/>
            <ac:spMk id="3" creationId="{0C3EF203-1A0E-D704-D3E0-48ACDCF3B508}"/>
          </ac:spMkLst>
        </pc:spChg>
      </pc:sldChg>
      <pc:sldChg chg="delSp modSp new mod">
        <pc:chgData name="MEENAKSHI YUVARAJ" userId="7a017c7a0cb745f4" providerId="LiveId" clId="{4E27FE14-DA25-4B4F-857C-FADDBC874971}" dt="2024-05-12T17:13:01.703" v="1843" actId="27636"/>
        <pc:sldMkLst>
          <pc:docMk/>
          <pc:sldMk cId="1412894847" sldId="400"/>
        </pc:sldMkLst>
        <pc:spChg chg="del">
          <ac:chgData name="MEENAKSHI YUVARAJ" userId="7a017c7a0cb745f4" providerId="LiveId" clId="{4E27FE14-DA25-4B4F-857C-FADDBC874971}" dt="2024-05-12T17:12:31.673" v="1828" actId="478"/>
          <ac:spMkLst>
            <pc:docMk/>
            <pc:sldMk cId="1412894847" sldId="400"/>
            <ac:spMk id="2" creationId="{B4459464-BEF0-E59F-84EE-38F8E9D8AC5C}"/>
          </ac:spMkLst>
        </pc:spChg>
        <pc:spChg chg="mod">
          <ac:chgData name="MEENAKSHI YUVARAJ" userId="7a017c7a0cb745f4" providerId="LiveId" clId="{4E27FE14-DA25-4B4F-857C-FADDBC874971}" dt="2024-05-12T17:13:01.703" v="1843" actId="27636"/>
          <ac:spMkLst>
            <pc:docMk/>
            <pc:sldMk cId="1412894847" sldId="400"/>
            <ac:spMk id="3" creationId="{B0A6DF46-41D0-507B-BE3D-4154DC7CA226}"/>
          </ac:spMkLst>
        </pc:spChg>
      </pc:sldChg>
      <pc:sldChg chg="delSp modSp new mod">
        <pc:chgData name="MEENAKSHI YUVARAJ" userId="7a017c7a0cb745f4" providerId="LiveId" clId="{4E27FE14-DA25-4B4F-857C-FADDBC874971}" dt="2024-05-12T17:13:37.250" v="1859" actId="27636"/>
        <pc:sldMkLst>
          <pc:docMk/>
          <pc:sldMk cId="2488723635" sldId="401"/>
        </pc:sldMkLst>
        <pc:spChg chg="del">
          <ac:chgData name="MEENAKSHI YUVARAJ" userId="7a017c7a0cb745f4" providerId="LiveId" clId="{4E27FE14-DA25-4B4F-857C-FADDBC874971}" dt="2024-05-12T17:13:24.546" v="1849" actId="478"/>
          <ac:spMkLst>
            <pc:docMk/>
            <pc:sldMk cId="2488723635" sldId="401"/>
            <ac:spMk id="2" creationId="{916D88A0-ECBF-C4CC-12E7-1FA0C68368B3}"/>
          </ac:spMkLst>
        </pc:spChg>
        <pc:spChg chg="mod">
          <ac:chgData name="MEENAKSHI YUVARAJ" userId="7a017c7a0cb745f4" providerId="LiveId" clId="{4E27FE14-DA25-4B4F-857C-FADDBC874971}" dt="2024-05-12T17:13:37.250" v="1859" actId="27636"/>
          <ac:spMkLst>
            <pc:docMk/>
            <pc:sldMk cId="2488723635" sldId="401"/>
            <ac:spMk id="3" creationId="{261FFCDE-9DC7-AC85-BC6B-F263629DC145}"/>
          </ac:spMkLst>
        </pc:spChg>
      </pc:sldChg>
      <pc:sldChg chg="addSp delSp modSp new mod">
        <pc:chgData name="MEENAKSHI YUVARAJ" userId="7a017c7a0cb745f4" providerId="LiveId" clId="{4E27FE14-DA25-4B4F-857C-FADDBC874971}" dt="2024-05-14T18:31:17.741" v="2035" actId="20577"/>
        <pc:sldMkLst>
          <pc:docMk/>
          <pc:sldMk cId="2762847429" sldId="402"/>
        </pc:sldMkLst>
        <pc:spChg chg="del">
          <ac:chgData name="MEENAKSHI YUVARAJ" userId="7a017c7a0cb745f4" providerId="LiveId" clId="{4E27FE14-DA25-4B4F-857C-FADDBC874971}" dt="2024-05-12T17:14:50.514" v="1865" actId="478"/>
          <ac:spMkLst>
            <pc:docMk/>
            <pc:sldMk cId="2762847429" sldId="402"/>
            <ac:spMk id="2" creationId="{29D9F6AE-0AF2-3A57-1E97-6CA62BFFA811}"/>
          </ac:spMkLst>
        </pc:spChg>
        <pc:spChg chg="mod">
          <ac:chgData name="MEENAKSHI YUVARAJ" userId="7a017c7a0cb745f4" providerId="LiveId" clId="{4E27FE14-DA25-4B4F-857C-FADDBC874971}" dt="2024-05-14T18:31:01.307" v="2033" actId="13926"/>
          <ac:spMkLst>
            <pc:docMk/>
            <pc:sldMk cId="2762847429" sldId="402"/>
            <ac:spMk id="3" creationId="{6B436DCB-36D5-75FC-E001-40E0E2301CD9}"/>
          </ac:spMkLst>
        </pc:spChg>
        <pc:spChg chg="add mod">
          <ac:chgData name="MEENAKSHI YUVARAJ" userId="7a017c7a0cb745f4" providerId="LiveId" clId="{4E27FE14-DA25-4B4F-857C-FADDBC874971}" dt="2024-05-14T18:31:17.741" v="2035" actId="20577"/>
          <ac:spMkLst>
            <pc:docMk/>
            <pc:sldMk cId="2762847429" sldId="402"/>
            <ac:spMk id="7" creationId="{57BA1963-A228-0511-DEF2-3B8CFE330F08}"/>
          </ac:spMkLst>
        </pc:spChg>
        <pc:cxnChg chg="add">
          <ac:chgData name="MEENAKSHI YUVARAJ" userId="7a017c7a0cb745f4" providerId="LiveId" clId="{4E27FE14-DA25-4B4F-857C-FADDBC874971}" dt="2024-05-12T17:15:22.638" v="1868" actId="11529"/>
          <ac:cxnSpMkLst>
            <pc:docMk/>
            <pc:sldMk cId="2762847429" sldId="402"/>
            <ac:cxnSpMk id="5" creationId="{35D7FF9E-BA25-EFDD-1B99-CA74CDC70F61}"/>
          </ac:cxnSpMkLst>
        </pc:cxnChg>
      </pc:sldChg>
      <pc:sldChg chg="modSp new mod">
        <pc:chgData name="MEENAKSHI YUVARAJ" userId="7a017c7a0cb745f4" providerId="LiveId" clId="{4E27FE14-DA25-4B4F-857C-FADDBC874971}" dt="2024-05-14T18:47:41.369" v="2068" actId="13926"/>
        <pc:sldMkLst>
          <pc:docMk/>
          <pc:sldMk cId="785069245" sldId="403"/>
        </pc:sldMkLst>
        <pc:spChg chg="mod">
          <ac:chgData name="MEENAKSHI YUVARAJ" userId="7a017c7a0cb745f4" providerId="LiveId" clId="{4E27FE14-DA25-4B4F-857C-FADDBC874971}" dt="2024-05-12T17:20:23.070" v="1913"/>
          <ac:spMkLst>
            <pc:docMk/>
            <pc:sldMk cId="785069245" sldId="403"/>
            <ac:spMk id="2" creationId="{784C1658-4FE7-CAEB-AE05-0CECBB5708E4}"/>
          </ac:spMkLst>
        </pc:spChg>
        <pc:spChg chg="mod">
          <ac:chgData name="MEENAKSHI YUVARAJ" userId="7a017c7a0cb745f4" providerId="LiveId" clId="{4E27FE14-DA25-4B4F-857C-FADDBC874971}" dt="2024-05-14T18:47:41.369" v="2068" actId="13926"/>
          <ac:spMkLst>
            <pc:docMk/>
            <pc:sldMk cId="785069245" sldId="403"/>
            <ac:spMk id="3" creationId="{462ECC0A-F574-0261-193A-763EC154BA10}"/>
          </ac:spMkLst>
        </pc:spChg>
      </pc:sldChg>
      <pc:sldChg chg="delSp modSp new mod">
        <pc:chgData name="MEENAKSHI YUVARAJ" userId="7a017c7a0cb745f4" providerId="LiveId" clId="{4E27FE14-DA25-4B4F-857C-FADDBC874971}" dt="2024-05-14T18:47:54.545" v="2074" actId="27636"/>
        <pc:sldMkLst>
          <pc:docMk/>
          <pc:sldMk cId="3389043217" sldId="404"/>
        </pc:sldMkLst>
        <pc:spChg chg="del">
          <ac:chgData name="MEENAKSHI YUVARAJ" userId="7a017c7a0cb745f4" providerId="LiveId" clId="{4E27FE14-DA25-4B4F-857C-FADDBC874971}" dt="2024-05-12T17:22:27.125" v="1930" actId="478"/>
          <ac:spMkLst>
            <pc:docMk/>
            <pc:sldMk cId="3389043217" sldId="404"/>
            <ac:spMk id="2" creationId="{7882BA87-6272-772D-608E-794D9E8658F7}"/>
          </ac:spMkLst>
        </pc:spChg>
        <pc:spChg chg="mod">
          <ac:chgData name="MEENAKSHI YUVARAJ" userId="7a017c7a0cb745f4" providerId="LiveId" clId="{4E27FE14-DA25-4B4F-857C-FADDBC874971}" dt="2024-05-14T18:47:54.545" v="2074" actId="27636"/>
          <ac:spMkLst>
            <pc:docMk/>
            <pc:sldMk cId="3389043217" sldId="404"/>
            <ac:spMk id="3" creationId="{78529934-DF7A-8AD9-0B5A-4EBBE2B5E299}"/>
          </ac:spMkLst>
        </pc:spChg>
      </pc:sldChg>
      <pc:sldChg chg="delSp modSp new mod">
        <pc:chgData name="MEENAKSHI YUVARAJ" userId="7a017c7a0cb745f4" providerId="LiveId" clId="{4E27FE14-DA25-4B4F-857C-FADDBC874971}" dt="2024-05-14T18:34:28.743" v="2047" actId="14100"/>
        <pc:sldMkLst>
          <pc:docMk/>
          <pc:sldMk cId="2367840124" sldId="405"/>
        </pc:sldMkLst>
        <pc:spChg chg="del">
          <ac:chgData name="MEENAKSHI YUVARAJ" userId="7a017c7a0cb745f4" providerId="LiveId" clId="{4E27FE14-DA25-4B4F-857C-FADDBC874971}" dt="2024-05-14T18:34:12.856" v="2040" actId="478"/>
          <ac:spMkLst>
            <pc:docMk/>
            <pc:sldMk cId="2367840124" sldId="405"/>
            <ac:spMk id="2" creationId="{8AA77099-14D5-61A1-F4AC-C8CF38FD2987}"/>
          </ac:spMkLst>
        </pc:spChg>
        <pc:spChg chg="mod">
          <ac:chgData name="MEENAKSHI YUVARAJ" userId="7a017c7a0cb745f4" providerId="LiveId" clId="{4E27FE14-DA25-4B4F-857C-FADDBC874971}" dt="2024-05-14T18:34:28.743" v="2047" actId="14100"/>
          <ac:spMkLst>
            <pc:docMk/>
            <pc:sldMk cId="2367840124" sldId="405"/>
            <ac:spMk id="3" creationId="{F6240484-1423-45D4-E64D-E896FF1A54F6}"/>
          </ac:spMkLst>
        </pc:spChg>
      </pc:sldChg>
      <pc:sldChg chg="modSp new mod">
        <pc:chgData name="MEENAKSHI YUVARAJ" userId="7a017c7a0cb745f4" providerId="LiveId" clId="{4E27FE14-DA25-4B4F-857C-FADDBC874971}" dt="2024-05-13T20:48:19.666" v="1987" actId="20577"/>
        <pc:sldMkLst>
          <pc:docMk/>
          <pc:sldMk cId="2750196475" sldId="406"/>
        </pc:sldMkLst>
        <pc:spChg chg="mod">
          <ac:chgData name="MEENAKSHI YUVARAJ" userId="7a017c7a0cb745f4" providerId="LiveId" clId="{4E27FE14-DA25-4B4F-857C-FADDBC874971}" dt="2024-05-13T20:47:21.102" v="1978" actId="14100"/>
          <ac:spMkLst>
            <pc:docMk/>
            <pc:sldMk cId="2750196475" sldId="406"/>
            <ac:spMk id="2" creationId="{76DD05F8-820B-6F72-EBBB-DEC66167CD4C}"/>
          </ac:spMkLst>
        </pc:spChg>
        <pc:spChg chg="mod">
          <ac:chgData name="MEENAKSHI YUVARAJ" userId="7a017c7a0cb745f4" providerId="LiveId" clId="{4E27FE14-DA25-4B4F-857C-FADDBC874971}" dt="2024-05-13T20:48:19.666" v="1987" actId="20577"/>
          <ac:spMkLst>
            <pc:docMk/>
            <pc:sldMk cId="2750196475" sldId="406"/>
            <ac:spMk id="3" creationId="{BB481243-F9A2-4163-4343-43980F1CE32D}"/>
          </ac:spMkLst>
        </pc:spChg>
      </pc:sldChg>
      <pc:sldChg chg="addSp delSp modSp new mod">
        <pc:chgData name="MEENAKSHI YUVARAJ" userId="7a017c7a0cb745f4" providerId="LiveId" clId="{4E27FE14-DA25-4B4F-857C-FADDBC874971}" dt="2024-05-14T18:35:51.522" v="2065" actId="14100"/>
        <pc:sldMkLst>
          <pc:docMk/>
          <pc:sldMk cId="314203725" sldId="407"/>
        </pc:sldMkLst>
        <pc:spChg chg="del">
          <ac:chgData name="MEENAKSHI YUVARAJ" userId="7a017c7a0cb745f4" providerId="LiveId" clId="{4E27FE14-DA25-4B4F-857C-FADDBC874971}" dt="2024-05-14T18:35:24.012" v="2054" actId="478"/>
          <ac:spMkLst>
            <pc:docMk/>
            <pc:sldMk cId="314203725" sldId="407"/>
            <ac:spMk id="2" creationId="{FCB52381-D247-268D-28BE-28575956E32D}"/>
          </ac:spMkLst>
        </pc:spChg>
        <pc:spChg chg="mod">
          <ac:chgData name="MEENAKSHI YUVARAJ" userId="7a017c7a0cb745f4" providerId="LiveId" clId="{4E27FE14-DA25-4B4F-857C-FADDBC874971}" dt="2024-05-14T18:35:42.808" v="2060" actId="6549"/>
          <ac:spMkLst>
            <pc:docMk/>
            <pc:sldMk cId="314203725" sldId="407"/>
            <ac:spMk id="3" creationId="{A29328D1-0C41-C60A-C495-D1ED4E1B4EC0}"/>
          </ac:spMkLst>
        </pc:spChg>
        <pc:picChg chg="add mod">
          <ac:chgData name="MEENAKSHI YUVARAJ" userId="7a017c7a0cb745f4" providerId="LiveId" clId="{4E27FE14-DA25-4B4F-857C-FADDBC874971}" dt="2024-05-14T18:35:51.522" v="2065" actId="14100"/>
          <ac:picMkLst>
            <pc:docMk/>
            <pc:sldMk cId="314203725" sldId="407"/>
            <ac:picMk id="4" creationId="{6B9C4E12-9CE7-2924-2FFF-272C00ACD632}"/>
          </ac:picMkLst>
        </pc:picChg>
      </pc:sldChg>
      <pc:sldChg chg="delSp modSp new mod">
        <pc:chgData name="MEENAKSHI YUVARAJ" userId="7a017c7a0cb745f4" providerId="LiveId" clId="{4E27FE14-DA25-4B4F-857C-FADDBC874971}" dt="2024-05-14T18:54:39.935" v="2117" actId="14100"/>
        <pc:sldMkLst>
          <pc:docMk/>
          <pc:sldMk cId="3712599828" sldId="408"/>
        </pc:sldMkLst>
        <pc:spChg chg="del">
          <ac:chgData name="MEENAKSHI YUVARAJ" userId="7a017c7a0cb745f4" providerId="LiveId" clId="{4E27FE14-DA25-4B4F-857C-FADDBC874971}" dt="2024-05-14T18:49:23.969" v="2079" actId="478"/>
          <ac:spMkLst>
            <pc:docMk/>
            <pc:sldMk cId="3712599828" sldId="408"/>
            <ac:spMk id="2" creationId="{D5EDAD17-7E8F-FE76-AB13-304106A387CC}"/>
          </ac:spMkLst>
        </pc:spChg>
        <pc:spChg chg="mod">
          <ac:chgData name="MEENAKSHI YUVARAJ" userId="7a017c7a0cb745f4" providerId="LiveId" clId="{4E27FE14-DA25-4B4F-857C-FADDBC874971}" dt="2024-05-14T18:54:39.935" v="2117" actId="14100"/>
          <ac:spMkLst>
            <pc:docMk/>
            <pc:sldMk cId="3712599828" sldId="408"/>
            <ac:spMk id="3" creationId="{C4497E01-B5BD-4B98-0B90-E3764511174E}"/>
          </ac:spMkLst>
        </pc:spChg>
      </pc:sldChg>
      <pc:sldChg chg="modSp new mod">
        <pc:chgData name="MEENAKSHI YUVARAJ" userId="7a017c7a0cb745f4" providerId="LiveId" clId="{4E27FE14-DA25-4B4F-857C-FADDBC874971}" dt="2024-05-14T20:48:04.992" v="2136" actId="14100"/>
        <pc:sldMkLst>
          <pc:docMk/>
          <pc:sldMk cId="2568529341" sldId="409"/>
        </pc:sldMkLst>
        <pc:spChg chg="mod">
          <ac:chgData name="MEENAKSHI YUVARAJ" userId="7a017c7a0cb745f4" providerId="LiveId" clId="{4E27FE14-DA25-4B4F-857C-FADDBC874971}" dt="2024-05-14T20:46:56.747" v="2119"/>
          <ac:spMkLst>
            <pc:docMk/>
            <pc:sldMk cId="2568529341" sldId="409"/>
            <ac:spMk id="2" creationId="{BA6D184C-13CA-0EA1-DE3F-83ADE5443995}"/>
          </ac:spMkLst>
        </pc:spChg>
        <pc:spChg chg="mod">
          <ac:chgData name="MEENAKSHI YUVARAJ" userId="7a017c7a0cb745f4" providerId="LiveId" clId="{4E27FE14-DA25-4B4F-857C-FADDBC874971}" dt="2024-05-14T20:48:04.992" v="2136" actId="14100"/>
          <ac:spMkLst>
            <pc:docMk/>
            <pc:sldMk cId="2568529341" sldId="409"/>
            <ac:spMk id="3" creationId="{77B3B044-BDCB-9974-8EE9-DA582AFC6345}"/>
          </ac:spMkLst>
        </pc:spChg>
      </pc:sldChg>
      <pc:sldChg chg="delSp modSp new mod">
        <pc:chgData name="MEENAKSHI YUVARAJ" userId="7a017c7a0cb745f4" providerId="LiveId" clId="{4E27FE14-DA25-4B4F-857C-FADDBC874971}" dt="2024-05-14T20:48:32.246" v="2141" actId="27636"/>
        <pc:sldMkLst>
          <pc:docMk/>
          <pc:sldMk cId="3960182266" sldId="410"/>
        </pc:sldMkLst>
        <pc:spChg chg="del">
          <ac:chgData name="MEENAKSHI YUVARAJ" userId="7a017c7a0cb745f4" providerId="LiveId" clId="{4E27FE14-DA25-4B4F-857C-FADDBC874971}" dt="2024-05-14T20:47:47.950" v="2128" actId="478"/>
          <ac:spMkLst>
            <pc:docMk/>
            <pc:sldMk cId="3960182266" sldId="410"/>
            <ac:spMk id="2" creationId="{EF864485-294C-FA62-CF3B-12C5284EE8B4}"/>
          </ac:spMkLst>
        </pc:spChg>
        <pc:spChg chg="mod">
          <ac:chgData name="MEENAKSHI YUVARAJ" userId="7a017c7a0cb745f4" providerId="LiveId" clId="{4E27FE14-DA25-4B4F-857C-FADDBC874971}" dt="2024-05-14T20:48:32.246" v="2141" actId="27636"/>
          <ac:spMkLst>
            <pc:docMk/>
            <pc:sldMk cId="3960182266" sldId="410"/>
            <ac:spMk id="3" creationId="{8B202458-873A-CC54-17EE-387AAF356B37}"/>
          </ac:spMkLst>
        </pc:spChg>
      </pc:sldChg>
      <pc:sldChg chg="delSp modSp new mod">
        <pc:chgData name="MEENAKSHI YUVARAJ" userId="7a017c7a0cb745f4" providerId="LiveId" clId="{4E27FE14-DA25-4B4F-857C-FADDBC874971}" dt="2024-05-14T20:51:19.167" v="2167" actId="207"/>
        <pc:sldMkLst>
          <pc:docMk/>
          <pc:sldMk cId="751657244" sldId="411"/>
        </pc:sldMkLst>
        <pc:spChg chg="del">
          <ac:chgData name="MEENAKSHI YUVARAJ" userId="7a017c7a0cb745f4" providerId="LiveId" clId="{4E27FE14-DA25-4B4F-857C-FADDBC874971}" dt="2024-05-14T20:49:32.341" v="2147" actId="478"/>
          <ac:spMkLst>
            <pc:docMk/>
            <pc:sldMk cId="751657244" sldId="411"/>
            <ac:spMk id="2" creationId="{93D9FD60-EF16-10D6-F61F-EB685A4DD9C0}"/>
          </ac:spMkLst>
        </pc:spChg>
        <pc:spChg chg="mod">
          <ac:chgData name="MEENAKSHI YUVARAJ" userId="7a017c7a0cb745f4" providerId="LiveId" clId="{4E27FE14-DA25-4B4F-857C-FADDBC874971}" dt="2024-05-14T20:51:19.167" v="2167" actId="207"/>
          <ac:spMkLst>
            <pc:docMk/>
            <pc:sldMk cId="751657244" sldId="411"/>
            <ac:spMk id="3" creationId="{6ECDBE91-A1B3-D304-1D89-DDD1248436F6}"/>
          </ac:spMkLst>
        </pc:spChg>
      </pc:sldChg>
      <pc:sldChg chg="delSp modSp new mod">
        <pc:chgData name="MEENAKSHI YUVARAJ" userId="7a017c7a0cb745f4" providerId="LiveId" clId="{4E27FE14-DA25-4B4F-857C-FADDBC874971}" dt="2024-05-14T20:54:54.500" v="2259" actId="20577"/>
        <pc:sldMkLst>
          <pc:docMk/>
          <pc:sldMk cId="3336013101" sldId="412"/>
        </pc:sldMkLst>
        <pc:spChg chg="del">
          <ac:chgData name="MEENAKSHI YUVARAJ" userId="7a017c7a0cb745f4" providerId="LiveId" clId="{4E27FE14-DA25-4B4F-857C-FADDBC874971}" dt="2024-05-14T20:51:56.300" v="2172" actId="478"/>
          <ac:spMkLst>
            <pc:docMk/>
            <pc:sldMk cId="3336013101" sldId="412"/>
            <ac:spMk id="2" creationId="{65C7DAC5-63C6-7DD2-E2DA-BA0E6801AAA9}"/>
          </ac:spMkLst>
        </pc:spChg>
        <pc:spChg chg="mod">
          <ac:chgData name="MEENAKSHI YUVARAJ" userId="7a017c7a0cb745f4" providerId="LiveId" clId="{4E27FE14-DA25-4B4F-857C-FADDBC874971}" dt="2024-05-14T20:54:54.500" v="2259" actId="20577"/>
          <ac:spMkLst>
            <pc:docMk/>
            <pc:sldMk cId="3336013101" sldId="412"/>
            <ac:spMk id="3" creationId="{48A97BF6-D2DA-0CF2-0FF6-EA2E97E24510}"/>
          </ac:spMkLst>
        </pc:spChg>
      </pc:sldChg>
      <pc:sldChg chg="modSp new mod">
        <pc:chgData name="MEENAKSHI YUVARAJ" userId="7a017c7a0cb745f4" providerId="LiveId" clId="{4E27FE14-DA25-4B4F-857C-FADDBC874971}" dt="2024-05-15T17:27:52.955" v="2279" actId="6549"/>
        <pc:sldMkLst>
          <pc:docMk/>
          <pc:sldMk cId="418133650" sldId="413"/>
        </pc:sldMkLst>
        <pc:spChg chg="mod">
          <ac:chgData name="MEENAKSHI YUVARAJ" userId="7a017c7a0cb745f4" providerId="LiveId" clId="{4E27FE14-DA25-4B4F-857C-FADDBC874971}" dt="2024-05-15T17:26:42.365" v="2265" actId="6549"/>
          <ac:spMkLst>
            <pc:docMk/>
            <pc:sldMk cId="418133650" sldId="413"/>
            <ac:spMk id="2" creationId="{0BFDFA9F-1B56-A799-D715-1D458A682D2A}"/>
          </ac:spMkLst>
        </pc:spChg>
        <pc:spChg chg="mod">
          <ac:chgData name="MEENAKSHI YUVARAJ" userId="7a017c7a0cb745f4" providerId="LiveId" clId="{4E27FE14-DA25-4B4F-857C-FADDBC874971}" dt="2024-05-15T17:27:52.955" v="2279" actId="6549"/>
          <ac:spMkLst>
            <pc:docMk/>
            <pc:sldMk cId="418133650" sldId="413"/>
            <ac:spMk id="3" creationId="{42E9331C-D323-DAC4-3EBE-CB637FEDF00A}"/>
          </ac:spMkLst>
        </pc:spChg>
      </pc:sldChg>
      <pc:sldChg chg="modSp new mod">
        <pc:chgData name="MEENAKSHI YUVARAJ" userId="7a017c7a0cb745f4" providerId="LiveId" clId="{4E27FE14-DA25-4B4F-857C-FADDBC874971}" dt="2024-05-15T17:28:58.837" v="2285" actId="27636"/>
        <pc:sldMkLst>
          <pc:docMk/>
          <pc:sldMk cId="1600406724" sldId="414"/>
        </pc:sldMkLst>
        <pc:spChg chg="mod">
          <ac:chgData name="MEENAKSHI YUVARAJ" userId="7a017c7a0cb745f4" providerId="LiveId" clId="{4E27FE14-DA25-4B4F-857C-FADDBC874971}" dt="2024-05-15T17:27:39.306" v="2273" actId="6549"/>
          <ac:spMkLst>
            <pc:docMk/>
            <pc:sldMk cId="1600406724" sldId="414"/>
            <ac:spMk id="2" creationId="{01195B03-8B08-0124-2BF0-EFC7682F8CCC}"/>
          </ac:spMkLst>
        </pc:spChg>
        <pc:spChg chg="mod">
          <ac:chgData name="MEENAKSHI YUVARAJ" userId="7a017c7a0cb745f4" providerId="LiveId" clId="{4E27FE14-DA25-4B4F-857C-FADDBC874971}" dt="2024-05-15T17:28:58.837" v="2285" actId="27636"/>
          <ac:spMkLst>
            <pc:docMk/>
            <pc:sldMk cId="1600406724" sldId="414"/>
            <ac:spMk id="3" creationId="{EAD2C29B-0B0B-6544-8558-5880E75A6179}"/>
          </ac:spMkLst>
        </pc:spChg>
      </pc:sldChg>
      <pc:sldChg chg="addSp delSp modSp new mod">
        <pc:chgData name="MEENAKSHI YUVARAJ" userId="7a017c7a0cb745f4" providerId="LiveId" clId="{4E27FE14-DA25-4B4F-857C-FADDBC874971}" dt="2024-05-15T17:33:26.680" v="2342" actId="1076"/>
        <pc:sldMkLst>
          <pc:docMk/>
          <pc:sldMk cId="1832903867" sldId="415"/>
        </pc:sldMkLst>
        <pc:spChg chg="del">
          <ac:chgData name="MEENAKSHI YUVARAJ" userId="7a017c7a0cb745f4" providerId="LiveId" clId="{4E27FE14-DA25-4B4F-857C-FADDBC874971}" dt="2024-05-15T17:30:06.133" v="2290" actId="478"/>
          <ac:spMkLst>
            <pc:docMk/>
            <pc:sldMk cId="1832903867" sldId="415"/>
            <ac:spMk id="2" creationId="{20F29337-B688-79D0-0B8F-4D4A7AF91E87}"/>
          </ac:spMkLst>
        </pc:spChg>
        <pc:spChg chg="del">
          <ac:chgData name="MEENAKSHI YUVARAJ" userId="7a017c7a0cb745f4" providerId="LiveId" clId="{4E27FE14-DA25-4B4F-857C-FADDBC874971}" dt="2024-05-15T17:29:08.538" v="2286"/>
          <ac:spMkLst>
            <pc:docMk/>
            <pc:sldMk cId="1832903867" sldId="415"/>
            <ac:spMk id="3" creationId="{66950918-F4BC-B041-26A7-0AF5EF565F93}"/>
          </ac:spMkLst>
        </pc:spChg>
        <pc:spChg chg="add del mod">
          <ac:chgData name="MEENAKSHI YUVARAJ" userId="7a017c7a0cb745f4" providerId="LiveId" clId="{4E27FE14-DA25-4B4F-857C-FADDBC874971}" dt="2024-05-15T17:32:22.213" v="2322"/>
          <ac:spMkLst>
            <pc:docMk/>
            <pc:sldMk cId="1832903867" sldId="415"/>
            <ac:spMk id="6" creationId="{70C36791-F67A-0271-FB61-E30E8C102599}"/>
          </ac:spMkLst>
        </pc:spChg>
        <pc:spChg chg="add mod">
          <ac:chgData name="MEENAKSHI YUVARAJ" userId="7a017c7a0cb745f4" providerId="LiveId" clId="{4E27FE14-DA25-4B4F-857C-FADDBC874971}" dt="2024-05-15T17:33:26.680" v="2342" actId="1076"/>
          <ac:spMkLst>
            <pc:docMk/>
            <pc:sldMk cId="1832903867" sldId="415"/>
            <ac:spMk id="8" creationId="{876F8BB8-41EC-CCCD-B7B1-EABD4993CD91}"/>
          </ac:spMkLst>
        </pc:spChg>
        <pc:picChg chg="add del mod">
          <ac:chgData name="MEENAKSHI YUVARAJ" userId="7a017c7a0cb745f4" providerId="LiveId" clId="{4E27FE14-DA25-4B4F-857C-FADDBC874971}" dt="2024-05-15T17:32:46.771" v="2330" actId="21"/>
          <ac:picMkLst>
            <pc:docMk/>
            <pc:sldMk cId="1832903867" sldId="415"/>
            <ac:picMk id="4" creationId="{099C62F8-2E5E-367E-53DE-280565EF31FB}"/>
          </ac:picMkLst>
        </pc:picChg>
        <pc:picChg chg="add mod">
          <ac:chgData name="MEENAKSHI YUVARAJ" userId="7a017c7a0cb745f4" providerId="LiveId" clId="{4E27FE14-DA25-4B4F-857C-FADDBC874971}" dt="2024-05-15T17:33:26.039" v="2341" actId="1076"/>
          <ac:picMkLst>
            <pc:docMk/>
            <pc:sldMk cId="1832903867" sldId="415"/>
            <ac:picMk id="9" creationId="{E0DEDB22-2390-A552-B8F9-4724F76F637A}"/>
          </ac:picMkLst>
        </pc:picChg>
      </pc:sldChg>
      <pc:sldChg chg="addSp delSp modSp new mod">
        <pc:chgData name="MEENAKSHI YUVARAJ" userId="7a017c7a0cb745f4" providerId="LiveId" clId="{4E27FE14-DA25-4B4F-857C-FADDBC874971}" dt="2024-05-15T17:32:40.675" v="2329" actId="20577"/>
        <pc:sldMkLst>
          <pc:docMk/>
          <pc:sldMk cId="3398542137" sldId="416"/>
        </pc:sldMkLst>
        <pc:spChg chg="del">
          <ac:chgData name="MEENAKSHI YUVARAJ" userId="7a017c7a0cb745f4" providerId="LiveId" clId="{4E27FE14-DA25-4B4F-857C-FADDBC874971}" dt="2024-05-15T17:32:29.491" v="2325" actId="478"/>
          <ac:spMkLst>
            <pc:docMk/>
            <pc:sldMk cId="3398542137" sldId="416"/>
            <ac:spMk id="2" creationId="{A82AA2AA-B87F-8B87-133B-549144177891}"/>
          </ac:spMkLst>
        </pc:spChg>
        <pc:spChg chg="mod">
          <ac:chgData name="MEENAKSHI YUVARAJ" userId="7a017c7a0cb745f4" providerId="LiveId" clId="{4E27FE14-DA25-4B4F-857C-FADDBC874971}" dt="2024-05-15T17:32:40.675" v="2329" actId="20577"/>
          <ac:spMkLst>
            <pc:docMk/>
            <pc:sldMk cId="3398542137" sldId="416"/>
            <ac:spMk id="3" creationId="{0A55479C-863C-6BDA-B016-8C5B74AA65A1}"/>
          </ac:spMkLst>
        </pc:spChg>
        <pc:picChg chg="add mod">
          <ac:chgData name="MEENAKSHI YUVARAJ" userId="7a017c7a0cb745f4" providerId="LiveId" clId="{4E27FE14-DA25-4B4F-857C-FADDBC874971}" dt="2024-05-15T17:32:34.389" v="2327" actId="1076"/>
          <ac:picMkLst>
            <pc:docMk/>
            <pc:sldMk cId="3398542137" sldId="416"/>
            <ac:picMk id="4" creationId="{B125ECE9-EA30-26E1-D6CF-DBD7D21DD34E}"/>
          </ac:picMkLst>
        </pc:picChg>
      </pc:sldChg>
      <pc:sldChg chg="delSp modSp new mod">
        <pc:chgData name="MEENAKSHI YUVARAJ" userId="7a017c7a0cb745f4" providerId="LiveId" clId="{4E27FE14-DA25-4B4F-857C-FADDBC874971}" dt="2024-05-15T17:35:57.579" v="2359" actId="27636"/>
        <pc:sldMkLst>
          <pc:docMk/>
          <pc:sldMk cId="1213327332" sldId="417"/>
        </pc:sldMkLst>
        <pc:spChg chg="del">
          <ac:chgData name="MEENAKSHI YUVARAJ" userId="7a017c7a0cb745f4" providerId="LiveId" clId="{4E27FE14-DA25-4B4F-857C-FADDBC874971}" dt="2024-05-15T17:35:12.354" v="2350" actId="478"/>
          <ac:spMkLst>
            <pc:docMk/>
            <pc:sldMk cId="1213327332" sldId="417"/>
            <ac:spMk id="2" creationId="{C1080A55-9193-AC7A-BDD0-800AF0A5A9FB}"/>
          </ac:spMkLst>
        </pc:spChg>
        <pc:spChg chg="mod">
          <ac:chgData name="MEENAKSHI YUVARAJ" userId="7a017c7a0cb745f4" providerId="LiveId" clId="{4E27FE14-DA25-4B4F-857C-FADDBC874971}" dt="2024-05-15T17:35:57.579" v="2359" actId="27636"/>
          <ac:spMkLst>
            <pc:docMk/>
            <pc:sldMk cId="1213327332" sldId="417"/>
            <ac:spMk id="3" creationId="{1510A077-2ADA-BA8D-1028-5F858A9C4181}"/>
          </ac:spMkLst>
        </pc:spChg>
      </pc:sldChg>
      <pc:sldChg chg="delSp modSp new mod">
        <pc:chgData name="MEENAKSHI YUVARAJ" userId="7a017c7a0cb745f4" providerId="LiveId" clId="{4E27FE14-DA25-4B4F-857C-FADDBC874971}" dt="2024-05-15T17:37:34.667" v="2374" actId="113"/>
        <pc:sldMkLst>
          <pc:docMk/>
          <pc:sldMk cId="2415793223" sldId="418"/>
        </pc:sldMkLst>
        <pc:spChg chg="del">
          <ac:chgData name="MEENAKSHI YUVARAJ" userId="7a017c7a0cb745f4" providerId="LiveId" clId="{4E27FE14-DA25-4B4F-857C-FADDBC874971}" dt="2024-05-15T17:37:01.931" v="2364" actId="478"/>
          <ac:spMkLst>
            <pc:docMk/>
            <pc:sldMk cId="2415793223" sldId="418"/>
            <ac:spMk id="2" creationId="{AB4252AB-9447-925C-60A6-26D0F63BFCE6}"/>
          </ac:spMkLst>
        </pc:spChg>
        <pc:spChg chg="mod">
          <ac:chgData name="MEENAKSHI YUVARAJ" userId="7a017c7a0cb745f4" providerId="LiveId" clId="{4E27FE14-DA25-4B4F-857C-FADDBC874971}" dt="2024-05-15T17:37:34.667" v="2374" actId="113"/>
          <ac:spMkLst>
            <pc:docMk/>
            <pc:sldMk cId="2415793223" sldId="418"/>
            <ac:spMk id="3" creationId="{6900462B-FAB2-C4BB-0508-B170B2124DCE}"/>
          </ac:spMkLst>
        </pc:spChg>
      </pc:sldChg>
      <pc:sldChg chg="delSp modSp new mod">
        <pc:chgData name="MEENAKSHI YUVARAJ" userId="7a017c7a0cb745f4" providerId="LiveId" clId="{4E27FE14-DA25-4B4F-857C-FADDBC874971}" dt="2024-05-15T17:38:58.079" v="2399" actId="13926"/>
        <pc:sldMkLst>
          <pc:docMk/>
          <pc:sldMk cId="1336428675" sldId="419"/>
        </pc:sldMkLst>
        <pc:spChg chg="del">
          <ac:chgData name="MEENAKSHI YUVARAJ" userId="7a017c7a0cb745f4" providerId="LiveId" clId="{4E27FE14-DA25-4B4F-857C-FADDBC874971}" dt="2024-05-15T17:38:10.083" v="2383" actId="478"/>
          <ac:spMkLst>
            <pc:docMk/>
            <pc:sldMk cId="1336428675" sldId="419"/>
            <ac:spMk id="2" creationId="{54A53EE9-FEB8-75A1-9285-82584B3ABF3D}"/>
          </ac:spMkLst>
        </pc:spChg>
        <pc:spChg chg="mod">
          <ac:chgData name="MEENAKSHI YUVARAJ" userId="7a017c7a0cb745f4" providerId="LiveId" clId="{4E27FE14-DA25-4B4F-857C-FADDBC874971}" dt="2024-05-15T17:38:58.079" v="2399" actId="13926"/>
          <ac:spMkLst>
            <pc:docMk/>
            <pc:sldMk cId="1336428675" sldId="419"/>
            <ac:spMk id="3" creationId="{2DCEC15A-7D19-1B69-5DEF-4691105B8F64}"/>
          </ac:spMkLst>
        </pc:spChg>
      </pc:sldChg>
      <pc:sldChg chg="delSp modSp new mod">
        <pc:chgData name="MEENAKSHI YUVARAJ" userId="7a017c7a0cb745f4" providerId="LiveId" clId="{4E27FE14-DA25-4B4F-857C-FADDBC874971}" dt="2024-05-15T17:40:35.107" v="2413" actId="27636"/>
        <pc:sldMkLst>
          <pc:docMk/>
          <pc:sldMk cId="4275361808" sldId="420"/>
        </pc:sldMkLst>
        <pc:spChg chg="del">
          <ac:chgData name="MEENAKSHI YUVARAJ" userId="7a017c7a0cb745f4" providerId="LiveId" clId="{4E27FE14-DA25-4B4F-857C-FADDBC874971}" dt="2024-05-15T17:39:52.755" v="2405" actId="478"/>
          <ac:spMkLst>
            <pc:docMk/>
            <pc:sldMk cId="4275361808" sldId="420"/>
            <ac:spMk id="2" creationId="{3E6E22C6-B8A1-BB8E-A18D-F31E5833262D}"/>
          </ac:spMkLst>
        </pc:spChg>
        <pc:spChg chg="mod">
          <ac:chgData name="MEENAKSHI YUVARAJ" userId="7a017c7a0cb745f4" providerId="LiveId" clId="{4E27FE14-DA25-4B4F-857C-FADDBC874971}" dt="2024-05-15T17:40:35.107" v="2413" actId="27636"/>
          <ac:spMkLst>
            <pc:docMk/>
            <pc:sldMk cId="4275361808" sldId="420"/>
            <ac:spMk id="3" creationId="{3BDC7884-C498-370D-6E78-E7D3CE16B3C5}"/>
          </ac:spMkLst>
        </pc:spChg>
      </pc:sldChg>
      <pc:sldChg chg="delSp modSp new mod">
        <pc:chgData name="MEENAKSHI YUVARAJ" userId="7a017c7a0cb745f4" providerId="LiveId" clId="{4E27FE14-DA25-4B4F-857C-FADDBC874971}" dt="2024-05-15T17:45:28.918" v="2443" actId="27636"/>
        <pc:sldMkLst>
          <pc:docMk/>
          <pc:sldMk cId="3444577671" sldId="421"/>
        </pc:sldMkLst>
        <pc:spChg chg="del">
          <ac:chgData name="MEENAKSHI YUVARAJ" userId="7a017c7a0cb745f4" providerId="LiveId" clId="{4E27FE14-DA25-4B4F-857C-FADDBC874971}" dt="2024-05-15T17:44:27.354" v="2419" actId="478"/>
          <ac:spMkLst>
            <pc:docMk/>
            <pc:sldMk cId="3444577671" sldId="421"/>
            <ac:spMk id="2" creationId="{5F3809EC-C9ED-BA47-C0C1-AD03F957068D}"/>
          </ac:spMkLst>
        </pc:spChg>
        <pc:spChg chg="mod">
          <ac:chgData name="MEENAKSHI YUVARAJ" userId="7a017c7a0cb745f4" providerId="LiveId" clId="{4E27FE14-DA25-4B4F-857C-FADDBC874971}" dt="2024-05-15T17:45:28.918" v="2443" actId="27636"/>
          <ac:spMkLst>
            <pc:docMk/>
            <pc:sldMk cId="3444577671" sldId="421"/>
            <ac:spMk id="3" creationId="{A5536E41-855B-B537-D5B9-13AFD17BE26D}"/>
          </ac:spMkLst>
        </pc:spChg>
      </pc:sldChg>
      <pc:sldChg chg="delSp modSp new mod">
        <pc:chgData name="MEENAKSHI YUVARAJ" userId="7a017c7a0cb745f4" providerId="LiveId" clId="{4E27FE14-DA25-4B4F-857C-FADDBC874971}" dt="2024-05-15T17:46:44.655" v="2467" actId="14100"/>
        <pc:sldMkLst>
          <pc:docMk/>
          <pc:sldMk cId="1297406465" sldId="422"/>
        </pc:sldMkLst>
        <pc:spChg chg="del">
          <ac:chgData name="MEENAKSHI YUVARAJ" userId="7a017c7a0cb745f4" providerId="LiveId" clId="{4E27FE14-DA25-4B4F-857C-FADDBC874971}" dt="2024-05-15T17:46:17.577" v="2449" actId="478"/>
          <ac:spMkLst>
            <pc:docMk/>
            <pc:sldMk cId="1297406465" sldId="422"/>
            <ac:spMk id="2" creationId="{0207F554-19B6-7E71-E77F-489162AD63F6}"/>
          </ac:spMkLst>
        </pc:spChg>
        <pc:spChg chg="mod">
          <ac:chgData name="MEENAKSHI YUVARAJ" userId="7a017c7a0cb745f4" providerId="LiveId" clId="{4E27FE14-DA25-4B4F-857C-FADDBC874971}" dt="2024-05-15T17:46:44.655" v="2467" actId="14100"/>
          <ac:spMkLst>
            <pc:docMk/>
            <pc:sldMk cId="1297406465" sldId="422"/>
            <ac:spMk id="3" creationId="{B9ABAD7C-03FE-F93D-2B8C-DA277B987943}"/>
          </ac:spMkLst>
        </pc:spChg>
      </pc:sldChg>
      <pc:sldChg chg="modSp new mod">
        <pc:chgData name="MEENAKSHI YUVARAJ" userId="7a017c7a0cb745f4" providerId="LiveId" clId="{4E27FE14-DA25-4B4F-857C-FADDBC874971}" dt="2024-05-15T18:01:45.608" v="2484" actId="113"/>
        <pc:sldMkLst>
          <pc:docMk/>
          <pc:sldMk cId="823882562" sldId="423"/>
        </pc:sldMkLst>
        <pc:spChg chg="mod">
          <ac:chgData name="MEENAKSHI YUVARAJ" userId="7a017c7a0cb745f4" providerId="LiveId" clId="{4E27FE14-DA25-4B4F-857C-FADDBC874971}" dt="2024-05-15T18:01:02.774" v="2478" actId="20577"/>
          <ac:spMkLst>
            <pc:docMk/>
            <pc:sldMk cId="823882562" sldId="423"/>
            <ac:spMk id="2" creationId="{D31A4536-3465-3681-0280-543B77939520}"/>
          </ac:spMkLst>
        </pc:spChg>
        <pc:spChg chg="mod">
          <ac:chgData name="MEENAKSHI YUVARAJ" userId="7a017c7a0cb745f4" providerId="LiveId" clId="{4E27FE14-DA25-4B4F-857C-FADDBC874971}" dt="2024-05-15T18:01:45.608" v="2484" actId="113"/>
          <ac:spMkLst>
            <pc:docMk/>
            <pc:sldMk cId="823882562" sldId="423"/>
            <ac:spMk id="3" creationId="{C9756D8B-865E-B626-FE54-FACA1E71EBA2}"/>
          </ac:spMkLst>
        </pc:spChg>
      </pc:sldChg>
      <pc:sldChg chg="delSp modSp new mod">
        <pc:chgData name="MEENAKSHI YUVARAJ" userId="7a017c7a0cb745f4" providerId="LiveId" clId="{4E27FE14-DA25-4B4F-857C-FADDBC874971}" dt="2024-05-15T18:03:09.971" v="2507" actId="13926"/>
        <pc:sldMkLst>
          <pc:docMk/>
          <pc:sldMk cId="3125825847" sldId="424"/>
        </pc:sldMkLst>
        <pc:spChg chg="del">
          <ac:chgData name="MEENAKSHI YUVARAJ" userId="7a017c7a0cb745f4" providerId="LiveId" clId="{4E27FE14-DA25-4B4F-857C-FADDBC874971}" dt="2024-05-15T18:02:29.616" v="2490" actId="478"/>
          <ac:spMkLst>
            <pc:docMk/>
            <pc:sldMk cId="3125825847" sldId="424"/>
            <ac:spMk id="2" creationId="{354069B2-37D9-1130-6A49-7D3CB8E37EDF}"/>
          </ac:spMkLst>
        </pc:spChg>
        <pc:spChg chg="mod">
          <ac:chgData name="MEENAKSHI YUVARAJ" userId="7a017c7a0cb745f4" providerId="LiveId" clId="{4E27FE14-DA25-4B4F-857C-FADDBC874971}" dt="2024-05-15T18:03:09.971" v="2507" actId="13926"/>
          <ac:spMkLst>
            <pc:docMk/>
            <pc:sldMk cId="3125825847" sldId="424"/>
            <ac:spMk id="3" creationId="{427BA6D4-38AA-FA26-E545-368C44367969}"/>
          </ac:spMkLst>
        </pc:spChg>
      </pc:sldChg>
      <pc:sldChg chg="delSp modSp new mod">
        <pc:chgData name="MEENAKSHI YUVARAJ" userId="7a017c7a0cb745f4" providerId="LiveId" clId="{4E27FE14-DA25-4B4F-857C-FADDBC874971}" dt="2024-05-17T20:35:09.084" v="3075" actId="20577"/>
        <pc:sldMkLst>
          <pc:docMk/>
          <pc:sldMk cId="2620201797" sldId="425"/>
        </pc:sldMkLst>
        <pc:spChg chg="del">
          <ac:chgData name="MEENAKSHI YUVARAJ" userId="7a017c7a0cb745f4" providerId="LiveId" clId="{4E27FE14-DA25-4B4F-857C-FADDBC874971}" dt="2024-05-15T18:04:08.040" v="2513" actId="478"/>
          <ac:spMkLst>
            <pc:docMk/>
            <pc:sldMk cId="2620201797" sldId="425"/>
            <ac:spMk id="2" creationId="{F4FC73B6-5934-56D7-2CA8-FFF00CF0B2CB}"/>
          </ac:spMkLst>
        </pc:spChg>
        <pc:spChg chg="mod">
          <ac:chgData name="MEENAKSHI YUVARAJ" userId="7a017c7a0cb745f4" providerId="LiveId" clId="{4E27FE14-DA25-4B4F-857C-FADDBC874971}" dt="2024-05-17T20:35:09.084" v="3075" actId="20577"/>
          <ac:spMkLst>
            <pc:docMk/>
            <pc:sldMk cId="2620201797" sldId="425"/>
            <ac:spMk id="3" creationId="{0256B304-DD1A-75ED-D98B-11A0C63EB0F8}"/>
          </ac:spMkLst>
        </pc:spChg>
      </pc:sldChg>
      <pc:sldChg chg="modSp new mod">
        <pc:chgData name="MEENAKSHI YUVARAJ" userId="7a017c7a0cb745f4" providerId="LiveId" clId="{4E27FE14-DA25-4B4F-857C-FADDBC874971}" dt="2024-05-17T20:36:11.688" v="3081" actId="27636"/>
        <pc:sldMkLst>
          <pc:docMk/>
          <pc:sldMk cId="213685084" sldId="426"/>
        </pc:sldMkLst>
        <pc:spChg chg="mod">
          <ac:chgData name="MEENAKSHI YUVARAJ" userId="7a017c7a0cb745f4" providerId="LiveId" clId="{4E27FE14-DA25-4B4F-857C-FADDBC874971}" dt="2024-05-15T18:20:16.496" v="2556"/>
          <ac:spMkLst>
            <pc:docMk/>
            <pc:sldMk cId="213685084" sldId="426"/>
            <ac:spMk id="2" creationId="{216D48F9-8FBB-2073-99DF-A836C6548BA2}"/>
          </ac:spMkLst>
        </pc:spChg>
        <pc:spChg chg="mod">
          <ac:chgData name="MEENAKSHI YUVARAJ" userId="7a017c7a0cb745f4" providerId="LiveId" clId="{4E27FE14-DA25-4B4F-857C-FADDBC874971}" dt="2024-05-17T20:36:11.688" v="3081" actId="27636"/>
          <ac:spMkLst>
            <pc:docMk/>
            <pc:sldMk cId="213685084" sldId="426"/>
            <ac:spMk id="3" creationId="{3115A3C4-CFED-F1E0-57E8-3A1291091C8B}"/>
          </ac:spMkLst>
        </pc:spChg>
      </pc:sldChg>
      <pc:sldChg chg="delSp modSp new mod">
        <pc:chgData name="MEENAKSHI YUVARAJ" userId="7a017c7a0cb745f4" providerId="LiveId" clId="{4E27FE14-DA25-4B4F-857C-FADDBC874971}" dt="2024-05-15T18:24:25.419" v="2598" actId="27636"/>
        <pc:sldMkLst>
          <pc:docMk/>
          <pc:sldMk cId="2966798755" sldId="427"/>
        </pc:sldMkLst>
        <pc:spChg chg="del">
          <ac:chgData name="MEENAKSHI YUVARAJ" userId="7a017c7a0cb745f4" providerId="LiveId" clId="{4E27FE14-DA25-4B4F-857C-FADDBC874971}" dt="2024-05-15T18:24:02.709" v="2585" actId="478"/>
          <ac:spMkLst>
            <pc:docMk/>
            <pc:sldMk cId="2966798755" sldId="427"/>
            <ac:spMk id="2" creationId="{6B9F3C29-2F63-1297-6D9A-18139E9EAF96}"/>
          </ac:spMkLst>
        </pc:spChg>
        <pc:spChg chg="mod">
          <ac:chgData name="MEENAKSHI YUVARAJ" userId="7a017c7a0cb745f4" providerId="LiveId" clId="{4E27FE14-DA25-4B4F-857C-FADDBC874971}" dt="2024-05-15T18:24:25.419" v="2598" actId="27636"/>
          <ac:spMkLst>
            <pc:docMk/>
            <pc:sldMk cId="2966798755" sldId="427"/>
            <ac:spMk id="3" creationId="{07028D1F-5EFE-9491-3C10-BF700B0ABFCD}"/>
          </ac:spMkLst>
        </pc:spChg>
      </pc:sldChg>
      <pc:sldChg chg="modSp new mod">
        <pc:chgData name="MEENAKSHI YUVARAJ" userId="7a017c7a0cb745f4" providerId="LiveId" clId="{4E27FE14-DA25-4B4F-857C-FADDBC874971}" dt="2024-05-17T20:39:28.037" v="3082" actId="13926"/>
        <pc:sldMkLst>
          <pc:docMk/>
          <pc:sldMk cId="731238537" sldId="428"/>
        </pc:sldMkLst>
        <pc:spChg chg="mod">
          <ac:chgData name="MEENAKSHI YUVARAJ" userId="7a017c7a0cb745f4" providerId="LiveId" clId="{4E27FE14-DA25-4B4F-857C-FADDBC874971}" dt="2024-05-15T18:31:10.100" v="2635" actId="14100"/>
          <ac:spMkLst>
            <pc:docMk/>
            <pc:sldMk cId="731238537" sldId="428"/>
            <ac:spMk id="2" creationId="{D0188947-3BBC-6774-BEB9-FC7A2A56BDAA}"/>
          </ac:spMkLst>
        </pc:spChg>
        <pc:spChg chg="mod">
          <ac:chgData name="MEENAKSHI YUVARAJ" userId="7a017c7a0cb745f4" providerId="LiveId" clId="{4E27FE14-DA25-4B4F-857C-FADDBC874971}" dt="2024-05-17T20:39:28.037" v="3082" actId="13926"/>
          <ac:spMkLst>
            <pc:docMk/>
            <pc:sldMk cId="731238537" sldId="428"/>
            <ac:spMk id="3" creationId="{A0AC0114-22EF-BE3F-5C43-E1F5334DE01F}"/>
          </ac:spMkLst>
        </pc:spChg>
      </pc:sldChg>
      <pc:sldChg chg="delSp modSp new mod">
        <pc:chgData name="MEENAKSHI YUVARAJ" userId="7a017c7a0cb745f4" providerId="LiveId" clId="{4E27FE14-DA25-4B4F-857C-FADDBC874971}" dt="2024-05-17T20:39:47.550" v="3086" actId="13926"/>
        <pc:sldMkLst>
          <pc:docMk/>
          <pc:sldMk cId="1988476484" sldId="429"/>
        </pc:sldMkLst>
        <pc:spChg chg="del">
          <ac:chgData name="MEENAKSHI YUVARAJ" userId="7a017c7a0cb745f4" providerId="LiveId" clId="{4E27FE14-DA25-4B4F-857C-FADDBC874971}" dt="2024-05-15T18:33:22.756" v="2656" actId="478"/>
          <ac:spMkLst>
            <pc:docMk/>
            <pc:sldMk cId="1988476484" sldId="429"/>
            <ac:spMk id="2" creationId="{63C790AF-6892-524A-DAA1-4BCB2D932E48}"/>
          </ac:spMkLst>
        </pc:spChg>
        <pc:spChg chg="mod">
          <ac:chgData name="MEENAKSHI YUVARAJ" userId="7a017c7a0cb745f4" providerId="LiveId" clId="{4E27FE14-DA25-4B4F-857C-FADDBC874971}" dt="2024-05-17T20:39:47.550" v="3086" actId="13926"/>
          <ac:spMkLst>
            <pc:docMk/>
            <pc:sldMk cId="1988476484" sldId="429"/>
            <ac:spMk id="3" creationId="{FFC86E54-9D00-75CF-690B-D835222436A0}"/>
          </ac:spMkLst>
        </pc:spChg>
      </pc:sldChg>
      <pc:sldChg chg="modSp new mod">
        <pc:chgData name="MEENAKSHI YUVARAJ" userId="7a017c7a0cb745f4" providerId="LiveId" clId="{4E27FE14-DA25-4B4F-857C-FADDBC874971}" dt="2024-05-16T02:03:07.134" v="2675" actId="27636"/>
        <pc:sldMkLst>
          <pc:docMk/>
          <pc:sldMk cId="1967941847" sldId="430"/>
        </pc:sldMkLst>
        <pc:spChg chg="mod">
          <ac:chgData name="MEENAKSHI YUVARAJ" userId="7a017c7a0cb745f4" providerId="LiveId" clId="{4E27FE14-DA25-4B4F-857C-FADDBC874971}" dt="2024-05-16T02:00:55.596" v="2668"/>
          <ac:spMkLst>
            <pc:docMk/>
            <pc:sldMk cId="1967941847" sldId="430"/>
            <ac:spMk id="2" creationId="{238C7F1F-3D05-2EF6-C064-168849FCD3E0}"/>
          </ac:spMkLst>
        </pc:spChg>
        <pc:spChg chg="mod">
          <ac:chgData name="MEENAKSHI YUVARAJ" userId="7a017c7a0cb745f4" providerId="LiveId" clId="{4E27FE14-DA25-4B4F-857C-FADDBC874971}" dt="2024-05-16T02:03:07.134" v="2675" actId="27636"/>
          <ac:spMkLst>
            <pc:docMk/>
            <pc:sldMk cId="1967941847" sldId="430"/>
            <ac:spMk id="3" creationId="{417FF0AE-E3F1-40A8-2A68-9DF513FE3884}"/>
          </ac:spMkLst>
        </pc:spChg>
      </pc:sldChg>
      <pc:sldChg chg="delSp modSp new mod">
        <pc:chgData name="MEENAKSHI YUVARAJ" userId="7a017c7a0cb745f4" providerId="LiveId" clId="{4E27FE14-DA25-4B4F-857C-FADDBC874971}" dt="2024-05-16T02:04:37.265" v="2719" actId="27636"/>
        <pc:sldMkLst>
          <pc:docMk/>
          <pc:sldMk cId="2873711814" sldId="431"/>
        </pc:sldMkLst>
        <pc:spChg chg="del">
          <ac:chgData name="MEENAKSHI YUVARAJ" userId="7a017c7a0cb745f4" providerId="LiveId" clId="{4E27FE14-DA25-4B4F-857C-FADDBC874971}" dt="2024-05-16T02:03:43.490" v="2680" actId="478"/>
          <ac:spMkLst>
            <pc:docMk/>
            <pc:sldMk cId="2873711814" sldId="431"/>
            <ac:spMk id="2" creationId="{008C978C-CFFC-7CF5-DC0B-21296AACEAE1}"/>
          </ac:spMkLst>
        </pc:spChg>
        <pc:spChg chg="mod">
          <ac:chgData name="MEENAKSHI YUVARAJ" userId="7a017c7a0cb745f4" providerId="LiveId" clId="{4E27FE14-DA25-4B4F-857C-FADDBC874971}" dt="2024-05-16T02:04:37.265" v="2719" actId="27636"/>
          <ac:spMkLst>
            <pc:docMk/>
            <pc:sldMk cId="2873711814" sldId="431"/>
            <ac:spMk id="3" creationId="{AA0066F0-EED5-824D-24DF-5EF6995C6C6D}"/>
          </ac:spMkLst>
        </pc:spChg>
      </pc:sldChg>
      <pc:sldChg chg="modSp new mod">
        <pc:chgData name="MEENAKSHI YUVARAJ" userId="7a017c7a0cb745f4" providerId="LiveId" clId="{4E27FE14-DA25-4B4F-857C-FADDBC874971}" dt="2024-05-16T02:08:11.962" v="2739" actId="14100"/>
        <pc:sldMkLst>
          <pc:docMk/>
          <pc:sldMk cId="1379483671" sldId="432"/>
        </pc:sldMkLst>
        <pc:spChg chg="mod">
          <ac:chgData name="MEENAKSHI YUVARAJ" userId="7a017c7a0cb745f4" providerId="LiveId" clId="{4E27FE14-DA25-4B4F-857C-FADDBC874971}" dt="2024-05-16T02:08:07.505" v="2736" actId="14100"/>
          <ac:spMkLst>
            <pc:docMk/>
            <pc:sldMk cId="1379483671" sldId="432"/>
            <ac:spMk id="2" creationId="{27C87A56-D822-15ED-B32D-3BC94141259D}"/>
          </ac:spMkLst>
        </pc:spChg>
        <pc:spChg chg="mod">
          <ac:chgData name="MEENAKSHI YUVARAJ" userId="7a017c7a0cb745f4" providerId="LiveId" clId="{4E27FE14-DA25-4B4F-857C-FADDBC874971}" dt="2024-05-16T02:08:11.962" v="2739" actId="14100"/>
          <ac:spMkLst>
            <pc:docMk/>
            <pc:sldMk cId="1379483671" sldId="432"/>
            <ac:spMk id="3" creationId="{DA3F5016-B8D4-AAF6-404B-2DAF954558AA}"/>
          </ac:spMkLst>
        </pc:spChg>
      </pc:sldChg>
      <pc:sldChg chg="delSp modSp new mod">
        <pc:chgData name="MEENAKSHI YUVARAJ" userId="7a017c7a0cb745f4" providerId="LiveId" clId="{4E27FE14-DA25-4B4F-857C-FADDBC874971}" dt="2024-05-16T02:10:20.497" v="2758" actId="113"/>
        <pc:sldMkLst>
          <pc:docMk/>
          <pc:sldMk cId="685995985" sldId="433"/>
        </pc:sldMkLst>
        <pc:spChg chg="del">
          <ac:chgData name="MEENAKSHI YUVARAJ" userId="7a017c7a0cb745f4" providerId="LiveId" clId="{4E27FE14-DA25-4B4F-857C-FADDBC874971}" dt="2024-05-16T02:09:29.001" v="2751" actId="478"/>
          <ac:spMkLst>
            <pc:docMk/>
            <pc:sldMk cId="685995985" sldId="433"/>
            <ac:spMk id="2" creationId="{AC2FD70F-95E5-6B27-24BC-23D60B9B332D}"/>
          </ac:spMkLst>
        </pc:spChg>
        <pc:spChg chg="mod">
          <ac:chgData name="MEENAKSHI YUVARAJ" userId="7a017c7a0cb745f4" providerId="LiveId" clId="{4E27FE14-DA25-4B4F-857C-FADDBC874971}" dt="2024-05-16T02:10:20.497" v="2758" actId="113"/>
          <ac:spMkLst>
            <pc:docMk/>
            <pc:sldMk cId="685995985" sldId="433"/>
            <ac:spMk id="3" creationId="{FF10317B-4A23-F4C1-3716-FE8164D3F58E}"/>
          </ac:spMkLst>
        </pc:spChg>
      </pc:sldChg>
      <pc:sldChg chg="delSp modSp new mod">
        <pc:chgData name="MEENAKSHI YUVARAJ" userId="7a017c7a0cb745f4" providerId="LiveId" clId="{4E27FE14-DA25-4B4F-857C-FADDBC874971}" dt="2024-05-17T20:48:20.979" v="3095" actId="20577"/>
        <pc:sldMkLst>
          <pc:docMk/>
          <pc:sldMk cId="3352216362" sldId="434"/>
        </pc:sldMkLst>
        <pc:spChg chg="del">
          <ac:chgData name="MEENAKSHI YUVARAJ" userId="7a017c7a0cb745f4" providerId="LiveId" clId="{4E27FE14-DA25-4B4F-857C-FADDBC874971}" dt="2024-05-16T02:14:43.609" v="2773" actId="478"/>
          <ac:spMkLst>
            <pc:docMk/>
            <pc:sldMk cId="3352216362" sldId="434"/>
            <ac:spMk id="2" creationId="{456FAA3C-DD66-18E7-FD9A-B6890EBE58B4}"/>
          </ac:spMkLst>
        </pc:spChg>
        <pc:spChg chg="mod">
          <ac:chgData name="MEENAKSHI YUVARAJ" userId="7a017c7a0cb745f4" providerId="LiveId" clId="{4E27FE14-DA25-4B4F-857C-FADDBC874971}" dt="2024-05-17T20:48:20.979" v="3095" actId="20577"/>
          <ac:spMkLst>
            <pc:docMk/>
            <pc:sldMk cId="3352216362" sldId="434"/>
            <ac:spMk id="3" creationId="{9426908D-3875-D83D-FB0C-D7517FA6D94C}"/>
          </ac:spMkLst>
        </pc:spChg>
      </pc:sldChg>
      <pc:sldChg chg="modSp new mod">
        <pc:chgData name="MEENAKSHI YUVARAJ" userId="7a017c7a0cb745f4" providerId="LiveId" clId="{4E27FE14-DA25-4B4F-857C-FADDBC874971}" dt="2024-05-16T02:17:20.302" v="2785" actId="2710"/>
        <pc:sldMkLst>
          <pc:docMk/>
          <pc:sldMk cId="2076535068" sldId="435"/>
        </pc:sldMkLst>
        <pc:spChg chg="mod">
          <ac:chgData name="MEENAKSHI YUVARAJ" userId="7a017c7a0cb745f4" providerId="LiveId" clId="{4E27FE14-DA25-4B4F-857C-FADDBC874971}" dt="2024-05-16T02:17:14.362" v="2783" actId="6549"/>
          <ac:spMkLst>
            <pc:docMk/>
            <pc:sldMk cId="2076535068" sldId="435"/>
            <ac:spMk id="2" creationId="{4793BD7F-8AC0-F783-48E3-7CAA315AC072}"/>
          </ac:spMkLst>
        </pc:spChg>
        <pc:spChg chg="mod">
          <ac:chgData name="MEENAKSHI YUVARAJ" userId="7a017c7a0cb745f4" providerId="LiveId" clId="{4E27FE14-DA25-4B4F-857C-FADDBC874971}" dt="2024-05-16T02:17:20.302" v="2785" actId="2710"/>
          <ac:spMkLst>
            <pc:docMk/>
            <pc:sldMk cId="2076535068" sldId="435"/>
            <ac:spMk id="3" creationId="{E0759386-64B3-E459-9CBB-33E11917CF94}"/>
          </ac:spMkLst>
        </pc:spChg>
      </pc:sldChg>
      <pc:sldChg chg="delSp modSp new mod">
        <pc:chgData name="MEENAKSHI YUVARAJ" userId="7a017c7a0cb745f4" providerId="LiveId" clId="{4E27FE14-DA25-4B4F-857C-FADDBC874971}" dt="2024-05-16T02:18:17.742" v="2827" actId="20577"/>
        <pc:sldMkLst>
          <pc:docMk/>
          <pc:sldMk cId="836004880" sldId="436"/>
        </pc:sldMkLst>
        <pc:spChg chg="del">
          <ac:chgData name="MEENAKSHI YUVARAJ" userId="7a017c7a0cb745f4" providerId="LiveId" clId="{4E27FE14-DA25-4B4F-857C-FADDBC874971}" dt="2024-05-16T02:17:41.494" v="2791" actId="478"/>
          <ac:spMkLst>
            <pc:docMk/>
            <pc:sldMk cId="836004880" sldId="436"/>
            <ac:spMk id="2" creationId="{0468C4EF-0D62-6A29-1586-CF2C61CFBEBC}"/>
          </ac:spMkLst>
        </pc:spChg>
        <pc:spChg chg="mod">
          <ac:chgData name="MEENAKSHI YUVARAJ" userId="7a017c7a0cb745f4" providerId="LiveId" clId="{4E27FE14-DA25-4B4F-857C-FADDBC874971}" dt="2024-05-16T02:18:17.742" v="2827" actId="20577"/>
          <ac:spMkLst>
            <pc:docMk/>
            <pc:sldMk cId="836004880" sldId="436"/>
            <ac:spMk id="3" creationId="{727E8BBD-82CD-2AE6-6C1A-2B25DA669490}"/>
          </ac:spMkLst>
        </pc:spChg>
      </pc:sldChg>
      <pc:sldChg chg="delSp modSp new mod">
        <pc:chgData name="MEENAKSHI YUVARAJ" userId="7a017c7a0cb745f4" providerId="LiveId" clId="{4E27FE14-DA25-4B4F-857C-FADDBC874971}" dt="2024-05-16T02:19:12.727" v="2844" actId="27636"/>
        <pc:sldMkLst>
          <pc:docMk/>
          <pc:sldMk cId="4083719457" sldId="437"/>
        </pc:sldMkLst>
        <pc:spChg chg="del">
          <ac:chgData name="MEENAKSHI YUVARAJ" userId="7a017c7a0cb745f4" providerId="LiveId" clId="{4E27FE14-DA25-4B4F-857C-FADDBC874971}" dt="2024-05-16T02:18:38.129" v="2832" actId="478"/>
          <ac:spMkLst>
            <pc:docMk/>
            <pc:sldMk cId="4083719457" sldId="437"/>
            <ac:spMk id="2" creationId="{F6B51D07-9AB0-E92B-F494-035DEA1867AB}"/>
          </ac:spMkLst>
        </pc:spChg>
        <pc:spChg chg="mod">
          <ac:chgData name="MEENAKSHI YUVARAJ" userId="7a017c7a0cb745f4" providerId="LiveId" clId="{4E27FE14-DA25-4B4F-857C-FADDBC874971}" dt="2024-05-16T02:19:12.727" v="2844" actId="27636"/>
          <ac:spMkLst>
            <pc:docMk/>
            <pc:sldMk cId="4083719457" sldId="437"/>
            <ac:spMk id="3" creationId="{42367217-11BF-DA3E-2F28-E5FC09C02600}"/>
          </ac:spMkLst>
        </pc:spChg>
      </pc:sldChg>
      <pc:sldChg chg="new del">
        <pc:chgData name="MEENAKSHI YUVARAJ" userId="7a017c7a0cb745f4" providerId="LiveId" clId="{4E27FE14-DA25-4B4F-857C-FADDBC874971}" dt="2024-05-17T20:50:53.611" v="3096" actId="2696"/>
        <pc:sldMkLst>
          <pc:docMk/>
          <pc:sldMk cId="1797617990" sldId="438"/>
        </pc:sldMkLst>
      </pc:sldChg>
      <pc:sldChg chg="modSp new mod">
        <pc:chgData name="MEENAKSHI YUVARAJ" userId="7a017c7a0cb745f4" providerId="LiveId" clId="{4E27FE14-DA25-4B4F-857C-FADDBC874971}" dt="2024-05-16T02:31:26.239" v="2940" actId="13926"/>
        <pc:sldMkLst>
          <pc:docMk/>
          <pc:sldMk cId="2900501483" sldId="439"/>
        </pc:sldMkLst>
        <pc:spChg chg="mod">
          <ac:chgData name="MEENAKSHI YUVARAJ" userId="7a017c7a0cb745f4" providerId="LiveId" clId="{4E27FE14-DA25-4B4F-857C-FADDBC874971}" dt="2024-05-16T02:30:47.592" v="2932" actId="14100"/>
          <ac:spMkLst>
            <pc:docMk/>
            <pc:sldMk cId="2900501483" sldId="439"/>
            <ac:spMk id="2" creationId="{4CBABEB1-5436-B301-2C95-1307B59F34A8}"/>
          </ac:spMkLst>
        </pc:spChg>
        <pc:spChg chg="mod">
          <ac:chgData name="MEENAKSHI YUVARAJ" userId="7a017c7a0cb745f4" providerId="LiveId" clId="{4E27FE14-DA25-4B4F-857C-FADDBC874971}" dt="2024-05-16T02:31:26.239" v="2940" actId="13926"/>
          <ac:spMkLst>
            <pc:docMk/>
            <pc:sldMk cId="2900501483" sldId="439"/>
            <ac:spMk id="3" creationId="{62FCBF6D-CD3C-312E-C21A-73A5B0830113}"/>
          </ac:spMkLst>
        </pc:spChg>
      </pc:sldChg>
      <pc:sldChg chg="modSp new mod">
        <pc:chgData name="MEENAKSHI YUVARAJ" userId="7a017c7a0cb745f4" providerId="LiveId" clId="{4E27FE14-DA25-4B4F-857C-FADDBC874971}" dt="2024-05-16T02:27:10.642" v="2889" actId="12"/>
        <pc:sldMkLst>
          <pc:docMk/>
          <pc:sldMk cId="3008440256" sldId="440"/>
        </pc:sldMkLst>
        <pc:spChg chg="mod">
          <ac:chgData name="MEENAKSHI YUVARAJ" userId="7a017c7a0cb745f4" providerId="LiveId" clId="{4E27FE14-DA25-4B4F-857C-FADDBC874971}" dt="2024-05-16T02:26:52.552" v="2883" actId="6549"/>
          <ac:spMkLst>
            <pc:docMk/>
            <pc:sldMk cId="3008440256" sldId="440"/>
            <ac:spMk id="2" creationId="{BD5E8D5A-D1F0-A3B7-56A8-0B3551A5995E}"/>
          </ac:spMkLst>
        </pc:spChg>
        <pc:spChg chg="mod">
          <ac:chgData name="MEENAKSHI YUVARAJ" userId="7a017c7a0cb745f4" providerId="LiveId" clId="{4E27FE14-DA25-4B4F-857C-FADDBC874971}" dt="2024-05-16T02:27:10.642" v="2889" actId="12"/>
          <ac:spMkLst>
            <pc:docMk/>
            <pc:sldMk cId="3008440256" sldId="440"/>
            <ac:spMk id="3" creationId="{3A23415A-B619-A452-125F-0E110440C346}"/>
          </ac:spMkLst>
        </pc:spChg>
      </pc:sldChg>
      <pc:sldChg chg="delSp modSp new mod">
        <pc:chgData name="MEENAKSHI YUVARAJ" userId="7a017c7a0cb745f4" providerId="LiveId" clId="{4E27FE14-DA25-4B4F-857C-FADDBC874971}" dt="2024-05-16T02:28:00.733" v="2908" actId="14100"/>
        <pc:sldMkLst>
          <pc:docMk/>
          <pc:sldMk cId="2972201224" sldId="441"/>
        </pc:sldMkLst>
        <pc:spChg chg="del">
          <ac:chgData name="MEENAKSHI YUVARAJ" userId="7a017c7a0cb745f4" providerId="LiveId" clId="{4E27FE14-DA25-4B4F-857C-FADDBC874971}" dt="2024-05-16T02:27:37.744" v="2895" actId="478"/>
          <ac:spMkLst>
            <pc:docMk/>
            <pc:sldMk cId="2972201224" sldId="441"/>
            <ac:spMk id="2" creationId="{B31A1620-3B91-DBBA-D456-BAF726D55DDD}"/>
          </ac:spMkLst>
        </pc:spChg>
        <pc:spChg chg="mod">
          <ac:chgData name="MEENAKSHI YUVARAJ" userId="7a017c7a0cb745f4" providerId="LiveId" clId="{4E27FE14-DA25-4B4F-857C-FADDBC874971}" dt="2024-05-16T02:28:00.733" v="2908" actId="14100"/>
          <ac:spMkLst>
            <pc:docMk/>
            <pc:sldMk cId="2972201224" sldId="441"/>
            <ac:spMk id="3" creationId="{614DC03B-BDBA-891E-3864-BCD88444C61D}"/>
          </ac:spMkLst>
        </pc:spChg>
      </pc:sldChg>
      <pc:sldChg chg="delSp modSp new del mod">
        <pc:chgData name="MEENAKSHI YUVARAJ" userId="7a017c7a0cb745f4" providerId="LiveId" clId="{4E27FE14-DA25-4B4F-857C-FADDBC874971}" dt="2024-05-16T02:31:34.457" v="2941" actId="2696"/>
        <pc:sldMkLst>
          <pc:docMk/>
          <pc:sldMk cId="890613277" sldId="442"/>
        </pc:sldMkLst>
        <pc:spChg chg="del">
          <ac:chgData name="MEENAKSHI YUVARAJ" userId="7a017c7a0cb745f4" providerId="LiveId" clId="{4E27FE14-DA25-4B4F-857C-FADDBC874971}" dt="2024-05-16T02:29:22.320" v="2913" actId="478"/>
          <ac:spMkLst>
            <pc:docMk/>
            <pc:sldMk cId="890613277" sldId="442"/>
            <ac:spMk id="2" creationId="{6775A442-9536-ED15-11A6-006CBF3AC5C2}"/>
          </ac:spMkLst>
        </pc:spChg>
        <pc:spChg chg="mod">
          <ac:chgData name="MEENAKSHI YUVARAJ" userId="7a017c7a0cb745f4" providerId="LiveId" clId="{4E27FE14-DA25-4B4F-857C-FADDBC874971}" dt="2024-05-16T02:30:11.920" v="2920" actId="20577"/>
          <ac:spMkLst>
            <pc:docMk/>
            <pc:sldMk cId="890613277" sldId="442"/>
            <ac:spMk id="3" creationId="{17BC511F-11E9-3F3E-769E-3DF8D9F75A99}"/>
          </ac:spMkLst>
        </pc:spChg>
      </pc:sldChg>
      <pc:sldChg chg="delSp modSp new mod">
        <pc:chgData name="MEENAKSHI YUVARAJ" userId="7a017c7a0cb745f4" providerId="LiveId" clId="{4E27FE14-DA25-4B4F-857C-FADDBC874971}" dt="2024-05-16T02:33:58.280" v="2985" actId="6549"/>
        <pc:sldMkLst>
          <pc:docMk/>
          <pc:sldMk cId="925573075" sldId="443"/>
        </pc:sldMkLst>
        <pc:spChg chg="del">
          <ac:chgData name="MEENAKSHI YUVARAJ" userId="7a017c7a0cb745f4" providerId="LiveId" clId="{4E27FE14-DA25-4B4F-857C-FADDBC874971}" dt="2024-05-16T02:32:12.728" v="2946" actId="478"/>
          <ac:spMkLst>
            <pc:docMk/>
            <pc:sldMk cId="925573075" sldId="443"/>
            <ac:spMk id="2" creationId="{843FB769-74DE-96CB-5F31-897ADD237B74}"/>
          </ac:spMkLst>
        </pc:spChg>
        <pc:spChg chg="mod">
          <ac:chgData name="MEENAKSHI YUVARAJ" userId="7a017c7a0cb745f4" providerId="LiveId" clId="{4E27FE14-DA25-4B4F-857C-FADDBC874971}" dt="2024-05-16T02:33:58.280" v="2985" actId="6549"/>
          <ac:spMkLst>
            <pc:docMk/>
            <pc:sldMk cId="925573075" sldId="443"/>
            <ac:spMk id="3" creationId="{A108DD61-5EEF-AE61-AF17-4F783C279E41}"/>
          </ac:spMkLst>
        </pc:spChg>
      </pc:sldChg>
      <pc:sldChg chg="delSp modSp new mod">
        <pc:chgData name="MEENAKSHI YUVARAJ" userId="7a017c7a0cb745f4" providerId="LiveId" clId="{4E27FE14-DA25-4B4F-857C-FADDBC874971}" dt="2024-05-16T02:35:22.875" v="3007" actId="27636"/>
        <pc:sldMkLst>
          <pc:docMk/>
          <pc:sldMk cId="3901021818" sldId="444"/>
        </pc:sldMkLst>
        <pc:spChg chg="del">
          <ac:chgData name="MEENAKSHI YUVARAJ" userId="7a017c7a0cb745f4" providerId="LiveId" clId="{4E27FE14-DA25-4B4F-857C-FADDBC874971}" dt="2024-05-16T02:35:00.014" v="2992" actId="478"/>
          <ac:spMkLst>
            <pc:docMk/>
            <pc:sldMk cId="3901021818" sldId="444"/>
            <ac:spMk id="2" creationId="{B2FAD8EE-7D50-81DB-7C55-1F8CBBFA820F}"/>
          </ac:spMkLst>
        </pc:spChg>
        <pc:spChg chg="mod">
          <ac:chgData name="MEENAKSHI YUVARAJ" userId="7a017c7a0cb745f4" providerId="LiveId" clId="{4E27FE14-DA25-4B4F-857C-FADDBC874971}" dt="2024-05-16T02:35:22.875" v="3007" actId="27636"/>
          <ac:spMkLst>
            <pc:docMk/>
            <pc:sldMk cId="3901021818" sldId="444"/>
            <ac:spMk id="3" creationId="{5E1E8F3F-E19A-34AA-CB5B-1D0DEE27E271}"/>
          </ac:spMkLst>
        </pc:spChg>
      </pc:sldChg>
      <pc:sldChg chg="addSp delSp modSp new mod ord">
        <pc:chgData name="MEENAKSHI YUVARAJ" userId="7a017c7a0cb745f4" providerId="LiveId" clId="{4E27FE14-DA25-4B4F-857C-FADDBC874971}" dt="2024-05-16T02:39:59.995" v="3056" actId="14100"/>
        <pc:sldMkLst>
          <pc:docMk/>
          <pc:sldMk cId="2870204251" sldId="445"/>
        </pc:sldMkLst>
        <pc:spChg chg="del">
          <ac:chgData name="MEENAKSHI YUVARAJ" userId="7a017c7a0cb745f4" providerId="LiveId" clId="{4E27FE14-DA25-4B4F-857C-FADDBC874971}" dt="2024-05-16T02:38:40.623" v="3038" actId="478"/>
          <ac:spMkLst>
            <pc:docMk/>
            <pc:sldMk cId="2870204251" sldId="445"/>
            <ac:spMk id="2" creationId="{6CD98312-4CFB-88CD-8E76-9877307C33A6}"/>
          </ac:spMkLst>
        </pc:spChg>
        <pc:spChg chg="mod">
          <ac:chgData name="MEENAKSHI YUVARAJ" userId="7a017c7a0cb745f4" providerId="LiveId" clId="{4E27FE14-DA25-4B4F-857C-FADDBC874971}" dt="2024-05-16T02:39:59.995" v="3056" actId="14100"/>
          <ac:spMkLst>
            <pc:docMk/>
            <pc:sldMk cId="2870204251" sldId="445"/>
            <ac:spMk id="3" creationId="{A45A41FC-574E-77A4-55C3-D5ED4D2674F7}"/>
          </ac:spMkLst>
        </pc:spChg>
        <pc:spChg chg="add mod">
          <ac:chgData name="MEENAKSHI YUVARAJ" userId="7a017c7a0cb745f4" providerId="LiveId" clId="{4E27FE14-DA25-4B4F-857C-FADDBC874971}" dt="2024-05-16T02:39:45.250" v="3054" actId="403"/>
          <ac:spMkLst>
            <pc:docMk/>
            <pc:sldMk cId="2870204251" sldId="445"/>
            <ac:spMk id="5" creationId="{B835445F-B10C-CD19-9722-FE75DFD42998}"/>
          </ac:spMkLst>
        </pc:spChg>
      </pc:sldChg>
      <pc:sldChg chg="delSp modSp new mod">
        <pc:chgData name="MEENAKSHI YUVARAJ" userId="7a017c7a0cb745f4" providerId="LiveId" clId="{4E27FE14-DA25-4B4F-857C-FADDBC874971}" dt="2024-05-16T02:38:06.621" v="3032" actId="13926"/>
        <pc:sldMkLst>
          <pc:docMk/>
          <pc:sldMk cId="2768997756" sldId="446"/>
        </pc:sldMkLst>
        <pc:spChg chg="del">
          <ac:chgData name="MEENAKSHI YUVARAJ" userId="7a017c7a0cb745f4" providerId="LiveId" clId="{4E27FE14-DA25-4B4F-857C-FADDBC874971}" dt="2024-05-16T02:36:43.159" v="3014" actId="478"/>
          <ac:spMkLst>
            <pc:docMk/>
            <pc:sldMk cId="2768997756" sldId="446"/>
            <ac:spMk id="2" creationId="{90CA30E1-FF8F-F3EC-D968-825DFEF29855}"/>
          </ac:spMkLst>
        </pc:spChg>
        <pc:spChg chg="mod">
          <ac:chgData name="MEENAKSHI YUVARAJ" userId="7a017c7a0cb745f4" providerId="LiveId" clId="{4E27FE14-DA25-4B4F-857C-FADDBC874971}" dt="2024-05-16T02:38:06.621" v="3032" actId="13926"/>
          <ac:spMkLst>
            <pc:docMk/>
            <pc:sldMk cId="2768997756" sldId="446"/>
            <ac:spMk id="3" creationId="{D9C022A4-7D4C-BA01-8607-43EFE99334DD}"/>
          </ac:spMkLst>
        </pc:spChg>
      </pc:sldChg>
      <pc:sldChg chg="new del">
        <pc:chgData name="MEENAKSHI YUVARAJ" userId="7a017c7a0cb745f4" providerId="LiveId" clId="{4E27FE14-DA25-4B4F-857C-FADDBC874971}" dt="2024-05-17T20:42:56.193" v="3087" actId="2696"/>
        <pc:sldMkLst>
          <pc:docMk/>
          <pc:sldMk cId="42970250" sldId="44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B7609-F4E3-1AAE-FD6B-9827ABEF1821}"/>
              </a:ext>
            </a:extLst>
          </p:cNvPr>
          <p:cNvSpPr>
            <a:spLocks noGrp="1"/>
          </p:cNvSpPr>
          <p:nvPr>
            <p:ph type="ctrTitle"/>
          </p:nvPr>
        </p:nvSpPr>
        <p:spPr>
          <a:xfrm>
            <a:off x="1419225" y="406400"/>
            <a:ext cx="9144000" cy="1127125"/>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069E9A3-BB81-0730-DC65-E1574A751EA0}"/>
              </a:ext>
            </a:extLst>
          </p:cNvPr>
          <p:cNvSpPr>
            <a:spLocks noGrp="1"/>
          </p:cNvSpPr>
          <p:nvPr>
            <p:ph type="subTitle" idx="1"/>
          </p:nvPr>
        </p:nvSpPr>
        <p:spPr>
          <a:xfrm>
            <a:off x="704850" y="1971675"/>
            <a:ext cx="10953750" cy="41529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CA" dirty="0"/>
          </a:p>
        </p:txBody>
      </p:sp>
      <p:sp>
        <p:nvSpPr>
          <p:cNvPr id="4" name="Date Placeholder 3">
            <a:extLst>
              <a:ext uri="{FF2B5EF4-FFF2-40B4-BE49-F238E27FC236}">
                <a16:creationId xmlns:a16="http://schemas.microsoft.com/office/drawing/2014/main" id="{348FB9EC-4315-BC8B-4598-3EF70FD4153B}"/>
              </a:ext>
            </a:extLst>
          </p:cNvPr>
          <p:cNvSpPr>
            <a:spLocks noGrp="1"/>
          </p:cNvSpPr>
          <p:nvPr>
            <p:ph type="dt" sz="half" idx="10"/>
          </p:nvPr>
        </p:nvSpPr>
        <p:spPr/>
        <p:txBody>
          <a:bodyPr/>
          <a:lstStyle/>
          <a:p>
            <a:r>
              <a:rPr lang="en-CA" dirty="0"/>
              <a:t>COMP304</a:t>
            </a:r>
          </a:p>
        </p:txBody>
      </p:sp>
      <p:sp>
        <p:nvSpPr>
          <p:cNvPr id="5" name="Footer Placeholder 4">
            <a:extLst>
              <a:ext uri="{FF2B5EF4-FFF2-40B4-BE49-F238E27FC236}">
                <a16:creationId xmlns:a16="http://schemas.microsoft.com/office/drawing/2014/main" id="{3BE14003-F14A-ACFD-54B6-BB63D554498D}"/>
              </a:ext>
            </a:extLst>
          </p:cNvPr>
          <p:cNvSpPr>
            <a:spLocks noGrp="1"/>
          </p:cNvSpPr>
          <p:nvPr>
            <p:ph type="ftr" sz="quarter" idx="11"/>
          </p:nvPr>
        </p:nvSpPr>
        <p:spPr/>
        <p:txBody>
          <a:bodyPr/>
          <a:lstStyle/>
          <a:p>
            <a:r>
              <a:rPr lang="en-CA" dirty="0"/>
              <a:t>Mobile Apps development</a:t>
            </a:r>
          </a:p>
        </p:txBody>
      </p:sp>
      <p:sp>
        <p:nvSpPr>
          <p:cNvPr id="6" name="Slide Number Placeholder 5">
            <a:extLst>
              <a:ext uri="{FF2B5EF4-FFF2-40B4-BE49-F238E27FC236}">
                <a16:creationId xmlns:a16="http://schemas.microsoft.com/office/drawing/2014/main" id="{D46D663D-8078-D861-5D85-0EDFD6B8DE91}"/>
              </a:ext>
            </a:extLst>
          </p:cNvPr>
          <p:cNvSpPr>
            <a:spLocks noGrp="1"/>
          </p:cNvSpPr>
          <p:nvPr>
            <p:ph type="sldNum" sz="quarter" idx="12"/>
          </p:nvPr>
        </p:nvSpPr>
        <p:spPr/>
        <p:txBody>
          <a:bodyPr/>
          <a:lstStyle>
            <a:lvl1pPr>
              <a:defRPr/>
            </a:lvl1pPr>
          </a:lstStyle>
          <a:p>
            <a:r>
              <a:rPr lang="en-CA" dirty="0"/>
              <a:t>Summer 2024</a:t>
            </a:r>
          </a:p>
        </p:txBody>
      </p:sp>
    </p:spTree>
    <p:extLst>
      <p:ext uri="{BB962C8B-B14F-4D97-AF65-F5344CB8AC3E}">
        <p14:creationId xmlns:p14="http://schemas.microsoft.com/office/powerpoint/2010/main" val="1784147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1B017-4DC4-B310-8CD5-3A05B65A7BF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B130AF5-6570-8CBE-1D55-E9E45368D7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AB7F572-88E8-1CB5-48D8-7CF2E2BC7EF4}"/>
              </a:ext>
            </a:extLst>
          </p:cNvPr>
          <p:cNvSpPr>
            <a:spLocks noGrp="1"/>
          </p:cNvSpPr>
          <p:nvPr>
            <p:ph type="dt" sz="half" idx="10"/>
          </p:nvPr>
        </p:nvSpPr>
        <p:spPr/>
        <p:txBody>
          <a:bodyPr/>
          <a:lstStyle/>
          <a:p>
            <a:fld id="{35FF62C1-FDC5-493C-9E73-EF973CDB772B}" type="datetimeFigureOut">
              <a:rPr lang="en-CA" smtClean="0"/>
              <a:t>2024-05-17</a:t>
            </a:fld>
            <a:endParaRPr lang="en-CA"/>
          </a:p>
        </p:txBody>
      </p:sp>
      <p:sp>
        <p:nvSpPr>
          <p:cNvPr id="5" name="Footer Placeholder 4">
            <a:extLst>
              <a:ext uri="{FF2B5EF4-FFF2-40B4-BE49-F238E27FC236}">
                <a16:creationId xmlns:a16="http://schemas.microsoft.com/office/drawing/2014/main" id="{9FEA81DB-BE85-10B4-6E9E-B619AA3E838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8964A8C-E480-33FF-248D-3313CA7BB294}"/>
              </a:ext>
            </a:extLst>
          </p:cNvPr>
          <p:cNvSpPr>
            <a:spLocks noGrp="1"/>
          </p:cNvSpPr>
          <p:nvPr>
            <p:ph type="sldNum" sz="quarter" idx="12"/>
          </p:nvPr>
        </p:nvSpPr>
        <p:spPr/>
        <p:txBody>
          <a:bodyPr/>
          <a:lstStyle/>
          <a:p>
            <a:fld id="{23C889A2-EB6D-4499-B547-49FA20DD142B}" type="slidenum">
              <a:rPr lang="en-CA" smtClean="0"/>
              <a:t>‹#›</a:t>
            </a:fld>
            <a:endParaRPr lang="en-CA"/>
          </a:p>
        </p:txBody>
      </p:sp>
    </p:spTree>
    <p:extLst>
      <p:ext uri="{BB962C8B-B14F-4D97-AF65-F5344CB8AC3E}">
        <p14:creationId xmlns:p14="http://schemas.microsoft.com/office/powerpoint/2010/main" val="665458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A36198-CC94-EFE1-DA56-108DAD6BBC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F12D802-6300-7642-8123-2B2F1CBC6E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1B8467F-4687-8B77-62A9-FC29F7D57A2B}"/>
              </a:ext>
            </a:extLst>
          </p:cNvPr>
          <p:cNvSpPr>
            <a:spLocks noGrp="1"/>
          </p:cNvSpPr>
          <p:nvPr>
            <p:ph type="dt" sz="half" idx="10"/>
          </p:nvPr>
        </p:nvSpPr>
        <p:spPr/>
        <p:txBody>
          <a:bodyPr/>
          <a:lstStyle/>
          <a:p>
            <a:fld id="{35FF62C1-FDC5-493C-9E73-EF973CDB772B}" type="datetimeFigureOut">
              <a:rPr lang="en-CA" smtClean="0"/>
              <a:t>2024-05-17</a:t>
            </a:fld>
            <a:endParaRPr lang="en-CA"/>
          </a:p>
        </p:txBody>
      </p:sp>
      <p:sp>
        <p:nvSpPr>
          <p:cNvPr id="5" name="Footer Placeholder 4">
            <a:extLst>
              <a:ext uri="{FF2B5EF4-FFF2-40B4-BE49-F238E27FC236}">
                <a16:creationId xmlns:a16="http://schemas.microsoft.com/office/drawing/2014/main" id="{A91D3905-32DD-47F9-08E7-BC84DBC034F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16ED641-8E55-D6E7-25D4-FEA3E54AFA27}"/>
              </a:ext>
            </a:extLst>
          </p:cNvPr>
          <p:cNvSpPr>
            <a:spLocks noGrp="1"/>
          </p:cNvSpPr>
          <p:nvPr>
            <p:ph type="sldNum" sz="quarter" idx="12"/>
          </p:nvPr>
        </p:nvSpPr>
        <p:spPr/>
        <p:txBody>
          <a:bodyPr/>
          <a:lstStyle/>
          <a:p>
            <a:fld id="{23C889A2-EB6D-4499-B547-49FA20DD142B}" type="slidenum">
              <a:rPr lang="en-CA" smtClean="0"/>
              <a:t>‹#›</a:t>
            </a:fld>
            <a:endParaRPr lang="en-CA"/>
          </a:p>
        </p:txBody>
      </p:sp>
    </p:spTree>
    <p:extLst>
      <p:ext uri="{BB962C8B-B14F-4D97-AF65-F5344CB8AC3E}">
        <p14:creationId xmlns:p14="http://schemas.microsoft.com/office/powerpoint/2010/main" val="212292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04F53-09CF-2835-7A2E-B808C462555E}"/>
              </a:ext>
            </a:extLst>
          </p:cNvPr>
          <p:cNvSpPr>
            <a:spLocks noGrp="1"/>
          </p:cNvSpPr>
          <p:nvPr>
            <p:ph type="title"/>
          </p:nvPr>
        </p:nvSpPr>
        <p:spPr/>
        <p:txBody>
          <a:bodyPr/>
          <a:lstStyle>
            <a:lvl1pPr algn="ctr">
              <a:defRPr/>
            </a:lvl1pPr>
          </a:lstStyle>
          <a:p>
            <a:r>
              <a:rPr lang="en-US" dirty="0"/>
              <a:t>Click to edit Master title style</a:t>
            </a:r>
            <a:endParaRPr lang="en-CA" dirty="0"/>
          </a:p>
        </p:txBody>
      </p:sp>
      <p:sp>
        <p:nvSpPr>
          <p:cNvPr id="3" name="Content Placeholder 2">
            <a:extLst>
              <a:ext uri="{FF2B5EF4-FFF2-40B4-BE49-F238E27FC236}">
                <a16:creationId xmlns:a16="http://schemas.microsoft.com/office/drawing/2014/main" id="{B390E56F-965C-2103-505B-1297EA606A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AE1FB42-7905-FD21-200E-5CD763C5C677}"/>
              </a:ext>
            </a:extLst>
          </p:cNvPr>
          <p:cNvSpPr>
            <a:spLocks noGrp="1"/>
          </p:cNvSpPr>
          <p:nvPr>
            <p:ph type="dt" sz="half" idx="10"/>
          </p:nvPr>
        </p:nvSpPr>
        <p:spPr/>
        <p:txBody>
          <a:bodyPr/>
          <a:lstStyle/>
          <a:p>
            <a:fld id="{35FF62C1-FDC5-493C-9E73-EF973CDB772B}" type="datetimeFigureOut">
              <a:rPr lang="en-CA" smtClean="0"/>
              <a:t>2024-05-17</a:t>
            </a:fld>
            <a:endParaRPr lang="en-CA"/>
          </a:p>
        </p:txBody>
      </p:sp>
      <p:sp>
        <p:nvSpPr>
          <p:cNvPr id="5" name="Footer Placeholder 4">
            <a:extLst>
              <a:ext uri="{FF2B5EF4-FFF2-40B4-BE49-F238E27FC236}">
                <a16:creationId xmlns:a16="http://schemas.microsoft.com/office/drawing/2014/main" id="{730C41B3-C15D-683B-C7CF-F0C97F995E4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1FC9455-0B16-904F-4A65-40DF2F559E0E}"/>
              </a:ext>
            </a:extLst>
          </p:cNvPr>
          <p:cNvSpPr>
            <a:spLocks noGrp="1"/>
          </p:cNvSpPr>
          <p:nvPr>
            <p:ph type="sldNum" sz="quarter" idx="12"/>
          </p:nvPr>
        </p:nvSpPr>
        <p:spPr/>
        <p:txBody>
          <a:bodyPr/>
          <a:lstStyle/>
          <a:p>
            <a:fld id="{23C889A2-EB6D-4499-B547-49FA20DD142B}" type="slidenum">
              <a:rPr lang="en-CA" smtClean="0"/>
              <a:t>‹#›</a:t>
            </a:fld>
            <a:endParaRPr lang="en-CA"/>
          </a:p>
        </p:txBody>
      </p:sp>
    </p:spTree>
    <p:extLst>
      <p:ext uri="{BB962C8B-B14F-4D97-AF65-F5344CB8AC3E}">
        <p14:creationId xmlns:p14="http://schemas.microsoft.com/office/powerpoint/2010/main" val="2542056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8F0A7-D66A-464E-EF64-940AD50499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54B24A7-FCCC-0848-53FA-26CCB95800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483CFD-0408-D326-0DA8-C554B6740328}"/>
              </a:ext>
            </a:extLst>
          </p:cNvPr>
          <p:cNvSpPr>
            <a:spLocks noGrp="1"/>
          </p:cNvSpPr>
          <p:nvPr>
            <p:ph type="dt" sz="half" idx="10"/>
          </p:nvPr>
        </p:nvSpPr>
        <p:spPr/>
        <p:txBody>
          <a:bodyPr/>
          <a:lstStyle/>
          <a:p>
            <a:fld id="{35FF62C1-FDC5-493C-9E73-EF973CDB772B}" type="datetimeFigureOut">
              <a:rPr lang="en-CA" smtClean="0"/>
              <a:t>2024-05-17</a:t>
            </a:fld>
            <a:endParaRPr lang="en-CA"/>
          </a:p>
        </p:txBody>
      </p:sp>
      <p:sp>
        <p:nvSpPr>
          <p:cNvPr id="5" name="Footer Placeholder 4">
            <a:extLst>
              <a:ext uri="{FF2B5EF4-FFF2-40B4-BE49-F238E27FC236}">
                <a16:creationId xmlns:a16="http://schemas.microsoft.com/office/drawing/2014/main" id="{F925802F-813A-247B-6280-674D0C4560E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5DB20D3-61D9-324F-CB67-1CB6D2C969EB}"/>
              </a:ext>
            </a:extLst>
          </p:cNvPr>
          <p:cNvSpPr>
            <a:spLocks noGrp="1"/>
          </p:cNvSpPr>
          <p:nvPr>
            <p:ph type="sldNum" sz="quarter" idx="12"/>
          </p:nvPr>
        </p:nvSpPr>
        <p:spPr/>
        <p:txBody>
          <a:bodyPr/>
          <a:lstStyle/>
          <a:p>
            <a:fld id="{23C889A2-EB6D-4499-B547-49FA20DD142B}" type="slidenum">
              <a:rPr lang="en-CA" smtClean="0"/>
              <a:t>‹#›</a:t>
            </a:fld>
            <a:endParaRPr lang="en-CA"/>
          </a:p>
        </p:txBody>
      </p:sp>
    </p:spTree>
    <p:extLst>
      <p:ext uri="{BB962C8B-B14F-4D97-AF65-F5344CB8AC3E}">
        <p14:creationId xmlns:p14="http://schemas.microsoft.com/office/powerpoint/2010/main" val="3715052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C199E-483A-1E8F-4034-7633257AB5B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9211265-0A2E-E3DB-CEFD-FC1AEB42F8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A558CE3-4FED-85D9-9915-3E5EC88A81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B4621DA-F5EF-F083-4008-B6E9BCED8560}"/>
              </a:ext>
            </a:extLst>
          </p:cNvPr>
          <p:cNvSpPr>
            <a:spLocks noGrp="1"/>
          </p:cNvSpPr>
          <p:nvPr>
            <p:ph type="dt" sz="half" idx="10"/>
          </p:nvPr>
        </p:nvSpPr>
        <p:spPr/>
        <p:txBody>
          <a:bodyPr/>
          <a:lstStyle/>
          <a:p>
            <a:fld id="{35FF62C1-FDC5-493C-9E73-EF973CDB772B}" type="datetimeFigureOut">
              <a:rPr lang="en-CA" smtClean="0"/>
              <a:t>2024-05-17</a:t>
            </a:fld>
            <a:endParaRPr lang="en-CA"/>
          </a:p>
        </p:txBody>
      </p:sp>
      <p:sp>
        <p:nvSpPr>
          <p:cNvPr id="6" name="Footer Placeholder 5">
            <a:extLst>
              <a:ext uri="{FF2B5EF4-FFF2-40B4-BE49-F238E27FC236}">
                <a16:creationId xmlns:a16="http://schemas.microsoft.com/office/drawing/2014/main" id="{B9236CA2-9543-89FA-39F2-4B82D3A4396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F2D40F6-1C25-824E-457F-CF5AADC9A427}"/>
              </a:ext>
            </a:extLst>
          </p:cNvPr>
          <p:cNvSpPr>
            <a:spLocks noGrp="1"/>
          </p:cNvSpPr>
          <p:nvPr>
            <p:ph type="sldNum" sz="quarter" idx="12"/>
          </p:nvPr>
        </p:nvSpPr>
        <p:spPr/>
        <p:txBody>
          <a:bodyPr/>
          <a:lstStyle/>
          <a:p>
            <a:fld id="{23C889A2-EB6D-4499-B547-49FA20DD142B}" type="slidenum">
              <a:rPr lang="en-CA" smtClean="0"/>
              <a:t>‹#›</a:t>
            </a:fld>
            <a:endParaRPr lang="en-CA"/>
          </a:p>
        </p:txBody>
      </p:sp>
    </p:spTree>
    <p:extLst>
      <p:ext uri="{BB962C8B-B14F-4D97-AF65-F5344CB8AC3E}">
        <p14:creationId xmlns:p14="http://schemas.microsoft.com/office/powerpoint/2010/main" val="411602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91282-EAC4-5339-5016-57848B50E13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8AAB05C-09F4-8959-66AF-8B261F1BBB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BF628B-30AA-8150-E8E0-B7499148C3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3A7F106-7F8B-F344-9639-73953D0545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6BDD96-D826-DC86-E4D8-F642E43091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F9E0F14-6CF2-721F-9079-16B8CEAB4652}"/>
              </a:ext>
            </a:extLst>
          </p:cNvPr>
          <p:cNvSpPr>
            <a:spLocks noGrp="1"/>
          </p:cNvSpPr>
          <p:nvPr>
            <p:ph type="dt" sz="half" idx="10"/>
          </p:nvPr>
        </p:nvSpPr>
        <p:spPr/>
        <p:txBody>
          <a:bodyPr/>
          <a:lstStyle/>
          <a:p>
            <a:fld id="{35FF62C1-FDC5-493C-9E73-EF973CDB772B}" type="datetimeFigureOut">
              <a:rPr lang="en-CA" smtClean="0"/>
              <a:t>2024-05-17</a:t>
            </a:fld>
            <a:endParaRPr lang="en-CA"/>
          </a:p>
        </p:txBody>
      </p:sp>
      <p:sp>
        <p:nvSpPr>
          <p:cNvPr id="8" name="Footer Placeholder 7">
            <a:extLst>
              <a:ext uri="{FF2B5EF4-FFF2-40B4-BE49-F238E27FC236}">
                <a16:creationId xmlns:a16="http://schemas.microsoft.com/office/drawing/2014/main" id="{FBB22EC1-B1E5-031A-0BCA-285864F09DE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B32B57C-6A9A-B2BA-C232-29A05FC55488}"/>
              </a:ext>
            </a:extLst>
          </p:cNvPr>
          <p:cNvSpPr>
            <a:spLocks noGrp="1"/>
          </p:cNvSpPr>
          <p:nvPr>
            <p:ph type="sldNum" sz="quarter" idx="12"/>
          </p:nvPr>
        </p:nvSpPr>
        <p:spPr/>
        <p:txBody>
          <a:bodyPr/>
          <a:lstStyle/>
          <a:p>
            <a:fld id="{23C889A2-EB6D-4499-B547-49FA20DD142B}" type="slidenum">
              <a:rPr lang="en-CA" smtClean="0"/>
              <a:t>‹#›</a:t>
            </a:fld>
            <a:endParaRPr lang="en-CA"/>
          </a:p>
        </p:txBody>
      </p:sp>
    </p:spTree>
    <p:extLst>
      <p:ext uri="{BB962C8B-B14F-4D97-AF65-F5344CB8AC3E}">
        <p14:creationId xmlns:p14="http://schemas.microsoft.com/office/powerpoint/2010/main" val="3643024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0DB48-BF9C-8523-6C60-75FED17408D8}"/>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49584C5-7E72-1E27-4F6B-44BAA24C8294}"/>
              </a:ext>
            </a:extLst>
          </p:cNvPr>
          <p:cNvSpPr>
            <a:spLocks noGrp="1"/>
          </p:cNvSpPr>
          <p:nvPr>
            <p:ph type="dt" sz="half" idx="10"/>
          </p:nvPr>
        </p:nvSpPr>
        <p:spPr/>
        <p:txBody>
          <a:bodyPr/>
          <a:lstStyle/>
          <a:p>
            <a:fld id="{35FF62C1-FDC5-493C-9E73-EF973CDB772B}" type="datetimeFigureOut">
              <a:rPr lang="en-CA" smtClean="0"/>
              <a:t>2024-05-17</a:t>
            </a:fld>
            <a:endParaRPr lang="en-CA"/>
          </a:p>
        </p:txBody>
      </p:sp>
      <p:sp>
        <p:nvSpPr>
          <p:cNvPr id="4" name="Footer Placeholder 3">
            <a:extLst>
              <a:ext uri="{FF2B5EF4-FFF2-40B4-BE49-F238E27FC236}">
                <a16:creationId xmlns:a16="http://schemas.microsoft.com/office/drawing/2014/main" id="{D9DE5D82-6048-A4AF-B210-A285B050A9E2}"/>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4DDE41A-44A3-D93D-4FB6-3926A84AA394}"/>
              </a:ext>
            </a:extLst>
          </p:cNvPr>
          <p:cNvSpPr>
            <a:spLocks noGrp="1"/>
          </p:cNvSpPr>
          <p:nvPr>
            <p:ph type="sldNum" sz="quarter" idx="12"/>
          </p:nvPr>
        </p:nvSpPr>
        <p:spPr/>
        <p:txBody>
          <a:bodyPr/>
          <a:lstStyle/>
          <a:p>
            <a:fld id="{23C889A2-EB6D-4499-B547-49FA20DD142B}" type="slidenum">
              <a:rPr lang="en-CA" smtClean="0"/>
              <a:t>‹#›</a:t>
            </a:fld>
            <a:endParaRPr lang="en-CA"/>
          </a:p>
        </p:txBody>
      </p:sp>
    </p:spTree>
    <p:extLst>
      <p:ext uri="{BB962C8B-B14F-4D97-AF65-F5344CB8AC3E}">
        <p14:creationId xmlns:p14="http://schemas.microsoft.com/office/powerpoint/2010/main" val="3902761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35BDE2-2DD2-3019-F3A1-F8AD040CBAC3}"/>
              </a:ext>
            </a:extLst>
          </p:cNvPr>
          <p:cNvSpPr>
            <a:spLocks noGrp="1"/>
          </p:cNvSpPr>
          <p:nvPr>
            <p:ph type="dt" sz="half" idx="10"/>
          </p:nvPr>
        </p:nvSpPr>
        <p:spPr/>
        <p:txBody>
          <a:bodyPr/>
          <a:lstStyle/>
          <a:p>
            <a:fld id="{35FF62C1-FDC5-493C-9E73-EF973CDB772B}" type="datetimeFigureOut">
              <a:rPr lang="en-CA" smtClean="0"/>
              <a:t>2024-05-17</a:t>
            </a:fld>
            <a:endParaRPr lang="en-CA"/>
          </a:p>
        </p:txBody>
      </p:sp>
      <p:sp>
        <p:nvSpPr>
          <p:cNvPr id="3" name="Footer Placeholder 2">
            <a:extLst>
              <a:ext uri="{FF2B5EF4-FFF2-40B4-BE49-F238E27FC236}">
                <a16:creationId xmlns:a16="http://schemas.microsoft.com/office/drawing/2014/main" id="{BF87FA18-6CA7-8C6B-0E76-05A87EFF8BE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EE7CFA2-EB32-1DE5-3A9A-DDF80227F745}"/>
              </a:ext>
            </a:extLst>
          </p:cNvPr>
          <p:cNvSpPr>
            <a:spLocks noGrp="1"/>
          </p:cNvSpPr>
          <p:nvPr>
            <p:ph type="sldNum" sz="quarter" idx="12"/>
          </p:nvPr>
        </p:nvSpPr>
        <p:spPr/>
        <p:txBody>
          <a:bodyPr/>
          <a:lstStyle/>
          <a:p>
            <a:fld id="{23C889A2-EB6D-4499-B547-49FA20DD142B}" type="slidenum">
              <a:rPr lang="en-CA" smtClean="0"/>
              <a:t>‹#›</a:t>
            </a:fld>
            <a:endParaRPr lang="en-CA"/>
          </a:p>
        </p:txBody>
      </p:sp>
    </p:spTree>
    <p:extLst>
      <p:ext uri="{BB962C8B-B14F-4D97-AF65-F5344CB8AC3E}">
        <p14:creationId xmlns:p14="http://schemas.microsoft.com/office/powerpoint/2010/main" val="3753260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B7561-3F74-86BF-CA1E-9DCD046935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8822252-16EF-2769-2FE4-F6143536E7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75B97F3-BC75-313A-B6D6-74137F40F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3889DA-86F6-EE8C-E083-7CE8BCD34179}"/>
              </a:ext>
            </a:extLst>
          </p:cNvPr>
          <p:cNvSpPr>
            <a:spLocks noGrp="1"/>
          </p:cNvSpPr>
          <p:nvPr>
            <p:ph type="dt" sz="half" idx="10"/>
          </p:nvPr>
        </p:nvSpPr>
        <p:spPr/>
        <p:txBody>
          <a:bodyPr/>
          <a:lstStyle/>
          <a:p>
            <a:fld id="{35FF62C1-FDC5-493C-9E73-EF973CDB772B}" type="datetimeFigureOut">
              <a:rPr lang="en-CA" smtClean="0"/>
              <a:t>2024-05-17</a:t>
            </a:fld>
            <a:endParaRPr lang="en-CA"/>
          </a:p>
        </p:txBody>
      </p:sp>
      <p:sp>
        <p:nvSpPr>
          <p:cNvPr id="6" name="Footer Placeholder 5">
            <a:extLst>
              <a:ext uri="{FF2B5EF4-FFF2-40B4-BE49-F238E27FC236}">
                <a16:creationId xmlns:a16="http://schemas.microsoft.com/office/drawing/2014/main" id="{71B2EFE3-55F0-27F4-7719-7A360F1EA2B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2CF9195-80D3-1D3F-A323-F6FF317D26FE}"/>
              </a:ext>
            </a:extLst>
          </p:cNvPr>
          <p:cNvSpPr>
            <a:spLocks noGrp="1"/>
          </p:cNvSpPr>
          <p:nvPr>
            <p:ph type="sldNum" sz="quarter" idx="12"/>
          </p:nvPr>
        </p:nvSpPr>
        <p:spPr/>
        <p:txBody>
          <a:bodyPr/>
          <a:lstStyle/>
          <a:p>
            <a:fld id="{23C889A2-EB6D-4499-B547-49FA20DD142B}" type="slidenum">
              <a:rPr lang="en-CA" smtClean="0"/>
              <a:t>‹#›</a:t>
            </a:fld>
            <a:endParaRPr lang="en-CA"/>
          </a:p>
        </p:txBody>
      </p:sp>
    </p:spTree>
    <p:extLst>
      <p:ext uri="{BB962C8B-B14F-4D97-AF65-F5344CB8AC3E}">
        <p14:creationId xmlns:p14="http://schemas.microsoft.com/office/powerpoint/2010/main" val="1504966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BFB9D-E700-023B-0934-9A6777BB06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E695054-7A8D-64B0-6A62-8B27777689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989F864-B1EA-1EA5-3BBC-95398B552E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B3CBA5-038A-F1B7-109F-B5FA476C4482}"/>
              </a:ext>
            </a:extLst>
          </p:cNvPr>
          <p:cNvSpPr>
            <a:spLocks noGrp="1"/>
          </p:cNvSpPr>
          <p:nvPr>
            <p:ph type="dt" sz="half" idx="10"/>
          </p:nvPr>
        </p:nvSpPr>
        <p:spPr/>
        <p:txBody>
          <a:bodyPr/>
          <a:lstStyle/>
          <a:p>
            <a:fld id="{35FF62C1-FDC5-493C-9E73-EF973CDB772B}" type="datetimeFigureOut">
              <a:rPr lang="en-CA" smtClean="0"/>
              <a:t>2024-05-17</a:t>
            </a:fld>
            <a:endParaRPr lang="en-CA"/>
          </a:p>
        </p:txBody>
      </p:sp>
      <p:sp>
        <p:nvSpPr>
          <p:cNvPr id="6" name="Footer Placeholder 5">
            <a:extLst>
              <a:ext uri="{FF2B5EF4-FFF2-40B4-BE49-F238E27FC236}">
                <a16:creationId xmlns:a16="http://schemas.microsoft.com/office/drawing/2014/main" id="{F8E19A4B-95A8-31B3-1108-A9A883E4378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6AF631C-CEE2-7812-74FE-E8228747DF9D}"/>
              </a:ext>
            </a:extLst>
          </p:cNvPr>
          <p:cNvSpPr>
            <a:spLocks noGrp="1"/>
          </p:cNvSpPr>
          <p:nvPr>
            <p:ph type="sldNum" sz="quarter" idx="12"/>
          </p:nvPr>
        </p:nvSpPr>
        <p:spPr/>
        <p:txBody>
          <a:bodyPr/>
          <a:lstStyle/>
          <a:p>
            <a:fld id="{23C889A2-EB6D-4499-B547-49FA20DD142B}" type="slidenum">
              <a:rPr lang="en-CA" smtClean="0"/>
              <a:t>‹#›</a:t>
            </a:fld>
            <a:endParaRPr lang="en-CA"/>
          </a:p>
        </p:txBody>
      </p:sp>
    </p:spTree>
    <p:extLst>
      <p:ext uri="{BB962C8B-B14F-4D97-AF65-F5344CB8AC3E}">
        <p14:creationId xmlns:p14="http://schemas.microsoft.com/office/powerpoint/2010/main" val="3501298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8B68B8-1BB0-E56F-0515-BEDA31FF95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790FBE5-FACC-367B-58A0-DC53FC4AA5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F6A07F4-E945-D8FA-3110-62C5D79C13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FF62C1-FDC5-493C-9E73-EF973CDB772B}" type="datetimeFigureOut">
              <a:rPr lang="en-CA" smtClean="0"/>
              <a:t>2024-05-17</a:t>
            </a:fld>
            <a:endParaRPr lang="en-CA"/>
          </a:p>
        </p:txBody>
      </p:sp>
      <p:sp>
        <p:nvSpPr>
          <p:cNvPr id="5" name="Footer Placeholder 4">
            <a:extLst>
              <a:ext uri="{FF2B5EF4-FFF2-40B4-BE49-F238E27FC236}">
                <a16:creationId xmlns:a16="http://schemas.microsoft.com/office/drawing/2014/main" id="{D6C2B5D3-8A54-8E0B-FB99-5C75F8DE70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69DEB081-7F05-01E3-E9BA-F17B8DB167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C889A2-EB6D-4499-B547-49FA20DD142B}" type="slidenum">
              <a:rPr lang="en-CA" smtClean="0"/>
              <a:t>‹#›</a:t>
            </a:fld>
            <a:endParaRPr lang="en-CA"/>
          </a:p>
        </p:txBody>
      </p:sp>
    </p:spTree>
    <p:extLst>
      <p:ext uri="{BB962C8B-B14F-4D97-AF65-F5344CB8AC3E}">
        <p14:creationId xmlns:p14="http://schemas.microsoft.com/office/powerpoint/2010/main" val="4078935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34421-F30C-5F52-70B6-8DCE57894126}"/>
              </a:ext>
            </a:extLst>
          </p:cNvPr>
          <p:cNvSpPr>
            <a:spLocks noGrp="1"/>
          </p:cNvSpPr>
          <p:nvPr>
            <p:ph type="ctrTitle"/>
          </p:nvPr>
        </p:nvSpPr>
        <p:spPr>
          <a:xfrm>
            <a:off x="603849" y="406400"/>
            <a:ext cx="9959376" cy="1707072"/>
          </a:xfrm>
        </p:spPr>
        <p:txBody>
          <a:bodyPr>
            <a:normAutofit/>
          </a:bodyPr>
          <a:lstStyle/>
          <a:p>
            <a:r>
              <a:rPr lang="en-CA" dirty="0"/>
              <a:t>Week 2 </a:t>
            </a:r>
          </a:p>
        </p:txBody>
      </p:sp>
      <p:sp>
        <p:nvSpPr>
          <p:cNvPr id="3" name="Subtitle 2">
            <a:extLst>
              <a:ext uri="{FF2B5EF4-FFF2-40B4-BE49-F238E27FC236}">
                <a16:creationId xmlns:a16="http://schemas.microsoft.com/office/drawing/2014/main" id="{B57A2A9E-0BC1-FC34-3FA5-707569B64F29}"/>
              </a:ext>
            </a:extLst>
          </p:cNvPr>
          <p:cNvSpPr>
            <a:spLocks noGrp="1"/>
          </p:cNvSpPr>
          <p:nvPr>
            <p:ph type="subTitle" idx="1"/>
          </p:nvPr>
        </p:nvSpPr>
        <p:spPr>
          <a:xfrm>
            <a:off x="345057" y="2389517"/>
            <a:ext cx="11585275" cy="3735057"/>
          </a:xfrm>
        </p:spPr>
        <p:txBody>
          <a:bodyPr>
            <a:normAutofit/>
          </a:bodyPr>
          <a:lstStyle/>
          <a:p>
            <a:pPr algn="l">
              <a:lnSpc>
                <a:spcPct val="150000"/>
              </a:lnSpc>
            </a:pPr>
            <a:r>
              <a:rPr lang="en-CA" sz="3200" b="1" dirty="0"/>
              <a:t>	Introduction to Kotlin Programming Language</a:t>
            </a:r>
          </a:p>
        </p:txBody>
      </p:sp>
    </p:spTree>
    <p:extLst>
      <p:ext uri="{BB962C8B-B14F-4D97-AF65-F5344CB8AC3E}">
        <p14:creationId xmlns:p14="http://schemas.microsoft.com/office/powerpoint/2010/main" val="1464606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9D097-488C-6BFD-FC6A-16B437D9FE5F}"/>
              </a:ext>
            </a:extLst>
          </p:cNvPr>
          <p:cNvSpPr>
            <a:spLocks noGrp="1"/>
          </p:cNvSpPr>
          <p:nvPr>
            <p:ph type="title"/>
          </p:nvPr>
        </p:nvSpPr>
        <p:spPr>
          <a:xfrm>
            <a:off x="838200" y="207035"/>
            <a:ext cx="10515600" cy="672860"/>
          </a:xfrm>
        </p:spPr>
        <p:txBody>
          <a:bodyPr>
            <a:normAutofit fontScale="90000"/>
          </a:bodyPr>
          <a:lstStyle/>
          <a:p>
            <a:r>
              <a:rPr lang="en-CA" dirty="0"/>
              <a:t>Few Important Notes</a:t>
            </a:r>
          </a:p>
        </p:txBody>
      </p:sp>
      <p:sp>
        <p:nvSpPr>
          <p:cNvPr id="3" name="Content Placeholder 2">
            <a:extLst>
              <a:ext uri="{FF2B5EF4-FFF2-40B4-BE49-F238E27FC236}">
                <a16:creationId xmlns:a16="http://schemas.microsoft.com/office/drawing/2014/main" id="{E4AD9E03-1D2C-EFF5-E8A8-E970E7460B47}"/>
              </a:ext>
            </a:extLst>
          </p:cNvPr>
          <p:cNvSpPr>
            <a:spLocks noGrp="1"/>
          </p:cNvSpPr>
          <p:nvPr>
            <p:ph idx="1"/>
          </p:nvPr>
        </p:nvSpPr>
        <p:spPr>
          <a:xfrm>
            <a:off x="838200" y="1052423"/>
            <a:ext cx="10515600" cy="5124540"/>
          </a:xfrm>
        </p:spPr>
        <p:txBody>
          <a:bodyPr/>
          <a:lstStyle/>
          <a:p>
            <a:pPr marL="0" indent="0" algn="just">
              <a:buNone/>
            </a:pPr>
            <a:r>
              <a:rPr lang="en-CA" dirty="0"/>
              <a:t>2. </a:t>
            </a:r>
            <a:r>
              <a:rPr lang="en-US" dirty="0"/>
              <a:t>The </a:t>
            </a:r>
            <a:r>
              <a:rPr lang="en-US" dirty="0" err="1"/>
              <a:t>println</a:t>
            </a:r>
            <a:r>
              <a:rPr lang="en-US" dirty="0"/>
              <a:t>() function calls </a:t>
            </a:r>
            <a:r>
              <a:rPr lang="en-US" dirty="0" err="1"/>
              <a:t>System.out.println</a:t>
            </a:r>
            <a:r>
              <a:rPr lang="en-US" dirty="0"/>
              <a:t>() internally.</a:t>
            </a:r>
          </a:p>
          <a:p>
            <a:pPr marL="0" indent="0" algn="just">
              <a:buNone/>
            </a:pPr>
            <a:r>
              <a:rPr lang="en-US" dirty="0"/>
              <a:t>If you are using IntelliJ IDEA, put your mouse cursor next to </a:t>
            </a:r>
            <a:r>
              <a:rPr lang="en-US" dirty="0" err="1"/>
              <a:t>println</a:t>
            </a:r>
            <a:r>
              <a:rPr lang="en-US" dirty="0"/>
              <a:t> and go to Navigate &gt; Declaration ( Shortcut: Ctrl + B . For Mac: </a:t>
            </a:r>
            <a:r>
              <a:rPr lang="en-US" dirty="0" err="1"/>
              <a:t>Cmd</a:t>
            </a:r>
            <a:r>
              <a:rPr lang="en-US" dirty="0"/>
              <a:t> + B), this will open </a:t>
            </a:r>
            <a:r>
              <a:rPr lang="en-US" dirty="0" err="1"/>
              <a:t>Console.kt</a:t>
            </a:r>
            <a:r>
              <a:rPr lang="en-US" dirty="0"/>
              <a:t> (declaration file). You can see that </a:t>
            </a:r>
            <a:r>
              <a:rPr lang="en-US" dirty="0" err="1"/>
              <a:t>println</a:t>
            </a:r>
            <a:r>
              <a:rPr lang="en-US" dirty="0"/>
              <a:t>() function is internally calling </a:t>
            </a:r>
            <a:r>
              <a:rPr lang="en-US" dirty="0" err="1"/>
              <a:t>System.out.println</a:t>
            </a:r>
            <a:r>
              <a:rPr lang="en-US" dirty="0"/>
              <a:t>().</a:t>
            </a:r>
          </a:p>
          <a:p>
            <a:pPr marL="0" indent="0" algn="just">
              <a:buNone/>
            </a:pPr>
            <a:endParaRPr lang="en-CA" dirty="0"/>
          </a:p>
        </p:txBody>
      </p:sp>
      <p:pic>
        <p:nvPicPr>
          <p:cNvPr id="4" name="Picture 3">
            <a:extLst>
              <a:ext uri="{FF2B5EF4-FFF2-40B4-BE49-F238E27FC236}">
                <a16:creationId xmlns:a16="http://schemas.microsoft.com/office/drawing/2014/main" id="{FEDDF7DB-721C-9785-6876-5FC4EA292CDF}"/>
              </a:ext>
            </a:extLst>
          </p:cNvPr>
          <p:cNvPicPr>
            <a:picLocks noChangeAspect="1"/>
          </p:cNvPicPr>
          <p:nvPr/>
        </p:nvPicPr>
        <p:blipFill>
          <a:blip r:embed="rId2"/>
          <a:stretch>
            <a:fillRect/>
          </a:stretch>
        </p:blipFill>
        <p:spPr>
          <a:xfrm>
            <a:off x="3274533" y="3614693"/>
            <a:ext cx="6505575" cy="3000375"/>
          </a:xfrm>
          <a:prstGeom prst="rect">
            <a:avLst/>
          </a:prstGeom>
        </p:spPr>
      </p:pic>
    </p:spTree>
    <p:extLst>
      <p:ext uri="{BB962C8B-B14F-4D97-AF65-F5344CB8AC3E}">
        <p14:creationId xmlns:p14="http://schemas.microsoft.com/office/powerpoint/2010/main" val="273401176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9D01DC-110C-B186-B9BE-07734BC5448F}"/>
              </a:ext>
            </a:extLst>
          </p:cNvPr>
          <p:cNvSpPr>
            <a:spLocks noGrp="1"/>
          </p:cNvSpPr>
          <p:nvPr>
            <p:ph idx="1"/>
          </p:nvPr>
        </p:nvSpPr>
        <p:spPr>
          <a:xfrm>
            <a:off x="339047" y="250167"/>
            <a:ext cx="11404315" cy="5926796"/>
          </a:xfrm>
        </p:spPr>
        <p:txBody>
          <a:bodyPr/>
          <a:lstStyle/>
          <a:p>
            <a:pPr marL="0" indent="0" algn="just">
              <a:buNone/>
            </a:pPr>
            <a:r>
              <a:rPr lang="en-US" dirty="0"/>
              <a:t>Kotlin Labeled break</a:t>
            </a:r>
          </a:p>
          <a:p>
            <a:pPr marL="0" indent="0" algn="just">
              <a:buNone/>
            </a:pPr>
            <a:r>
              <a:rPr lang="en-US" dirty="0"/>
              <a:t>What you have learned till now is an unlabeled form of break, which terminates the nearest enclosing loop. There is another way break can be used (labeled form) to terminate the desired loop (can be an outer loop).</a:t>
            </a:r>
          </a:p>
          <a:p>
            <a:pPr marL="0" indent="0" algn="just">
              <a:buNone/>
            </a:pPr>
            <a:endParaRPr lang="en-US" dirty="0"/>
          </a:p>
          <a:p>
            <a:pPr marL="0" indent="0" algn="just">
              <a:buNone/>
            </a:pPr>
            <a:r>
              <a:rPr lang="en-US" dirty="0"/>
              <a:t>How labeled break works?</a:t>
            </a:r>
          </a:p>
          <a:p>
            <a:pPr marL="0" indent="0" algn="just">
              <a:buNone/>
            </a:pPr>
            <a:r>
              <a:rPr lang="en-US" dirty="0"/>
              <a:t>Kotlin Labeled break</a:t>
            </a:r>
            <a:endParaRPr lang="en-CA" dirty="0"/>
          </a:p>
        </p:txBody>
      </p:sp>
      <p:pic>
        <p:nvPicPr>
          <p:cNvPr id="4" name="Picture 3">
            <a:extLst>
              <a:ext uri="{FF2B5EF4-FFF2-40B4-BE49-F238E27FC236}">
                <a16:creationId xmlns:a16="http://schemas.microsoft.com/office/drawing/2014/main" id="{F07BD88B-49AD-625B-9DCF-E47B9F289D6A}"/>
              </a:ext>
            </a:extLst>
          </p:cNvPr>
          <p:cNvPicPr>
            <a:picLocks noChangeAspect="1"/>
          </p:cNvPicPr>
          <p:nvPr/>
        </p:nvPicPr>
        <p:blipFill>
          <a:blip r:embed="rId2"/>
          <a:stretch>
            <a:fillRect/>
          </a:stretch>
        </p:blipFill>
        <p:spPr>
          <a:xfrm>
            <a:off x="5512278" y="2342508"/>
            <a:ext cx="6003985" cy="4265325"/>
          </a:xfrm>
          <a:prstGeom prst="rect">
            <a:avLst/>
          </a:prstGeom>
          <a:solidFill>
            <a:schemeClr val="accent1">
              <a:lumMod val="40000"/>
              <a:lumOff val="60000"/>
              <a:alpha val="92000"/>
            </a:schemeClr>
          </a:solidFill>
        </p:spPr>
      </p:pic>
    </p:spTree>
    <p:extLst>
      <p:ext uri="{BB962C8B-B14F-4D97-AF65-F5344CB8AC3E}">
        <p14:creationId xmlns:p14="http://schemas.microsoft.com/office/powerpoint/2010/main" val="31769985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6E565-3D40-BE95-E3C9-6B2CA74A7E76}"/>
              </a:ext>
            </a:extLst>
          </p:cNvPr>
          <p:cNvSpPr>
            <a:spLocks noGrp="1"/>
          </p:cNvSpPr>
          <p:nvPr>
            <p:ph type="title"/>
          </p:nvPr>
        </p:nvSpPr>
        <p:spPr/>
        <p:txBody>
          <a:bodyPr/>
          <a:lstStyle/>
          <a:p>
            <a:r>
              <a:rPr lang="en-CA" dirty="0"/>
              <a:t>Labeled break</a:t>
            </a:r>
          </a:p>
        </p:txBody>
      </p:sp>
      <p:sp>
        <p:nvSpPr>
          <p:cNvPr id="3" name="Content Placeholder 2">
            <a:extLst>
              <a:ext uri="{FF2B5EF4-FFF2-40B4-BE49-F238E27FC236}">
                <a16:creationId xmlns:a16="http://schemas.microsoft.com/office/drawing/2014/main" id="{75B4A650-8D64-8D35-1567-E987097145A4}"/>
              </a:ext>
            </a:extLst>
          </p:cNvPr>
          <p:cNvSpPr>
            <a:spLocks noGrp="1"/>
          </p:cNvSpPr>
          <p:nvPr>
            <p:ph idx="1"/>
          </p:nvPr>
        </p:nvSpPr>
        <p:spPr>
          <a:xfrm>
            <a:off x="462336" y="1825624"/>
            <a:ext cx="11301573" cy="4472433"/>
          </a:xfrm>
        </p:spPr>
        <p:txBody>
          <a:bodyPr/>
          <a:lstStyle/>
          <a:p>
            <a:pPr marL="0" indent="0" algn="just">
              <a:lnSpc>
                <a:spcPct val="150000"/>
              </a:lnSpc>
              <a:buNone/>
            </a:pPr>
            <a:r>
              <a:rPr lang="en-US" dirty="0"/>
              <a:t>Label in Kotlin starts with an identifier which is followed by @.</a:t>
            </a:r>
          </a:p>
          <a:p>
            <a:pPr marL="0" indent="0" algn="just">
              <a:lnSpc>
                <a:spcPct val="150000"/>
              </a:lnSpc>
              <a:buNone/>
            </a:pPr>
            <a:r>
              <a:rPr lang="en-US" dirty="0"/>
              <a:t>Here, test@ is a label marked at the outer while loop. Now, by using break with a label (</a:t>
            </a:r>
            <a:r>
              <a:rPr lang="en-US" dirty="0" err="1"/>
              <a:t>break@test</a:t>
            </a:r>
            <a:r>
              <a:rPr lang="en-US" dirty="0"/>
              <a:t> in this case), you can break the specific loop.</a:t>
            </a:r>
            <a:endParaRPr lang="en-CA" dirty="0"/>
          </a:p>
        </p:txBody>
      </p:sp>
    </p:spTree>
    <p:extLst>
      <p:ext uri="{BB962C8B-B14F-4D97-AF65-F5344CB8AC3E}">
        <p14:creationId xmlns:p14="http://schemas.microsoft.com/office/powerpoint/2010/main" val="172961178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3D635-3BBD-1CF9-B2E6-FCB5F78F9EE1}"/>
              </a:ext>
            </a:extLst>
          </p:cNvPr>
          <p:cNvSpPr>
            <a:spLocks noGrp="1"/>
          </p:cNvSpPr>
          <p:nvPr>
            <p:ph type="title"/>
          </p:nvPr>
        </p:nvSpPr>
        <p:spPr/>
        <p:txBody>
          <a:bodyPr/>
          <a:lstStyle/>
          <a:p>
            <a:r>
              <a:rPr lang="en-CA" dirty="0"/>
              <a:t>Kotlin continue Expression</a:t>
            </a:r>
          </a:p>
        </p:txBody>
      </p:sp>
      <p:sp>
        <p:nvSpPr>
          <p:cNvPr id="3" name="Content Placeholder 2">
            <a:extLst>
              <a:ext uri="{FF2B5EF4-FFF2-40B4-BE49-F238E27FC236}">
                <a16:creationId xmlns:a16="http://schemas.microsoft.com/office/drawing/2014/main" id="{FCCDE406-849D-D098-3E7D-508EDFC2BB8F}"/>
              </a:ext>
            </a:extLst>
          </p:cNvPr>
          <p:cNvSpPr>
            <a:spLocks noGrp="1"/>
          </p:cNvSpPr>
          <p:nvPr>
            <p:ph idx="1"/>
          </p:nvPr>
        </p:nvSpPr>
        <p:spPr>
          <a:xfrm>
            <a:off x="838200" y="1825625"/>
            <a:ext cx="10515600" cy="4667250"/>
          </a:xfrm>
        </p:spPr>
        <p:txBody>
          <a:bodyPr/>
          <a:lstStyle/>
          <a:p>
            <a:pPr marL="0" indent="0" algn="just">
              <a:lnSpc>
                <a:spcPct val="150000"/>
              </a:lnSpc>
              <a:buNone/>
            </a:pPr>
            <a:r>
              <a:rPr lang="en-US" dirty="0"/>
              <a:t>Suppose you are working with loops. It is sometimes desirable to skip the current iteration of the loop.</a:t>
            </a:r>
          </a:p>
          <a:p>
            <a:pPr marL="0" indent="0" algn="just">
              <a:lnSpc>
                <a:spcPct val="150000"/>
              </a:lnSpc>
              <a:buNone/>
            </a:pPr>
            <a:r>
              <a:rPr lang="en-US" dirty="0"/>
              <a:t>In such case, continue is used. The continue construct skips the current iteration of the enclosing loop, and the control of the program jumps to the end of the loop body.</a:t>
            </a:r>
          </a:p>
          <a:p>
            <a:pPr marL="0" indent="0" algn="just">
              <a:lnSpc>
                <a:spcPct val="150000"/>
              </a:lnSpc>
              <a:buNone/>
            </a:pPr>
            <a:endParaRPr lang="en-US" dirty="0"/>
          </a:p>
          <a:p>
            <a:pPr marL="0" indent="0" algn="just">
              <a:lnSpc>
                <a:spcPct val="150000"/>
              </a:lnSpc>
              <a:buNone/>
            </a:pPr>
            <a:endParaRPr lang="en-CA" dirty="0"/>
          </a:p>
        </p:txBody>
      </p:sp>
    </p:spTree>
    <p:extLst>
      <p:ext uri="{BB962C8B-B14F-4D97-AF65-F5344CB8AC3E}">
        <p14:creationId xmlns:p14="http://schemas.microsoft.com/office/powerpoint/2010/main" val="380993327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CCFC76-E6E8-1331-4B05-A9AAB80E61C3}"/>
              </a:ext>
            </a:extLst>
          </p:cNvPr>
          <p:cNvSpPr>
            <a:spLocks noGrp="1"/>
          </p:cNvSpPr>
          <p:nvPr>
            <p:ph idx="1"/>
          </p:nvPr>
        </p:nvSpPr>
        <p:spPr>
          <a:xfrm>
            <a:off x="838200" y="621102"/>
            <a:ext cx="10515600" cy="5995358"/>
          </a:xfrm>
        </p:spPr>
        <p:txBody>
          <a:bodyPr>
            <a:normAutofit fontScale="70000" lnSpcReduction="20000"/>
          </a:bodyPr>
          <a:lstStyle/>
          <a:p>
            <a:pPr marL="0" indent="0" algn="just">
              <a:lnSpc>
                <a:spcPct val="160000"/>
              </a:lnSpc>
              <a:buNone/>
            </a:pPr>
            <a:r>
              <a:rPr lang="en-US" dirty="0"/>
              <a:t>How continue works?</a:t>
            </a:r>
          </a:p>
          <a:p>
            <a:pPr marL="0" indent="0" algn="just">
              <a:lnSpc>
                <a:spcPct val="160000"/>
              </a:lnSpc>
              <a:buNone/>
            </a:pPr>
            <a:r>
              <a:rPr lang="en-US" dirty="0"/>
              <a:t>It is almost always used with if...else construct. For example,</a:t>
            </a:r>
          </a:p>
          <a:p>
            <a:pPr marL="0" indent="0" algn="just">
              <a:lnSpc>
                <a:spcPct val="160000"/>
              </a:lnSpc>
              <a:buNone/>
            </a:pPr>
            <a:r>
              <a:rPr lang="en-US" dirty="0"/>
              <a:t>while (testExpression1) {</a:t>
            </a:r>
          </a:p>
          <a:p>
            <a:pPr marL="0" indent="0" algn="just">
              <a:lnSpc>
                <a:spcPct val="160000"/>
              </a:lnSpc>
              <a:buNone/>
            </a:pPr>
            <a:r>
              <a:rPr lang="en-US" dirty="0"/>
              <a:t>    // codes1</a:t>
            </a:r>
          </a:p>
          <a:p>
            <a:pPr marL="0" indent="0" algn="just">
              <a:lnSpc>
                <a:spcPct val="160000"/>
              </a:lnSpc>
              <a:buNone/>
            </a:pPr>
            <a:r>
              <a:rPr lang="en-US" dirty="0"/>
              <a:t>    if (testExpression2) {</a:t>
            </a:r>
          </a:p>
          <a:p>
            <a:pPr marL="0" indent="0" algn="just">
              <a:lnSpc>
                <a:spcPct val="160000"/>
              </a:lnSpc>
              <a:buNone/>
            </a:pPr>
            <a:r>
              <a:rPr lang="en-US" dirty="0"/>
              <a:t>        continue</a:t>
            </a:r>
          </a:p>
          <a:p>
            <a:pPr marL="0" indent="0" algn="just">
              <a:lnSpc>
                <a:spcPct val="160000"/>
              </a:lnSpc>
              <a:buNone/>
            </a:pPr>
            <a:r>
              <a:rPr lang="en-US" dirty="0"/>
              <a:t>    }</a:t>
            </a:r>
          </a:p>
          <a:p>
            <a:pPr marL="0" indent="0" algn="just">
              <a:lnSpc>
                <a:spcPct val="160000"/>
              </a:lnSpc>
              <a:buNone/>
            </a:pPr>
            <a:r>
              <a:rPr lang="en-US" dirty="0"/>
              <a:t>    // codes2</a:t>
            </a:r>
          </a:p>
          <a:p>
            <a:pPr marL="0" indent="0" algn="just">
              <a:lnSpc>
                <a:spcPct val="160000"/>
              </a:lnSpc>
              <a:buNone/>
            </a:pPr>
            <a:r>
              <a:rPr lang="en-US" dirty="0"/>
              <a:t>}</a:t>
            </a:r>
          </a:p>
          <a:p>
            <a:pPr marL="0" indent="0" algn="just">
              <a:lnSpc>
                <a:spcPct val="160000"/>
              </a:lnSpc>
              <a:buNone/>
            </a:pPr>
            <a:r>
              <a:rPr lang="en-US" dirty="0"/>
              <a:t>If the testExpression2 is evaluated to true, continue is executed which skips all the codes inside while loop after it for that iteration.</a:t>
            </a:r>
            <a:endParaRPr lang="en-CA" dirty="0"/>
          </a:p>
        </p:txBody>
      </p:sp>
    </p:spTree>
    <p:extLst>
      <p:ext uri="{BB962C8B-B14F-4D97-AF65-F5344CB8AC3E}">
        <p14:creationId xmlns:p14="http://schemas.microsoft.com/office/powerpoint/2010/main" val="83698183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90184FF-478B-9CB1-9855-A88D355B463D}"/>
              </a:ext>
            </a:extLst>
          </p:cNvPr>
          <p:cNvPicPr>
            <a:picLocks noGrp="1" noChangeAspect="1"/>
          </p:cNvPicPr>
          <p:nvPr>
            <p:ph idx="1"/>
          </p:nvPr>
        </p:nvPicPr>
        <p:blipFill>
          <a:blip r:embed="rId2"/>
          <a:stretch>
            <a:fillRect/>
          </a:stretch>
        </p:blipFill>
        <p:spPr>
          <a:xfrm>
            <a:off x="1682152" y="310551"/>
            <a:ext cx="9100868" cy="6271404"/>
          </a:xfrm>
          <a:prstGeom prst="rect">
            <a:avLst/>
          </a:prstGeom>
        </p:spPr>
      </p:pic>
    </p:spTree>
    <p:extLst>
      <p:ext uri="{BB962C8B-B14F-4D97-AF65-F5344CB8AC3E}">
        <p14:creationId xmlns:p14="http://schemas.microsoft.com/office/powerpoint/2010/main" val="306161208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30BC9D-2727-3549-5F30-6863EC262090}"/>
              </a:ext>
            </a:extLst>
          </p:cNvPr>
          <p:cNvSpPr>
            <a:spLocks noGrp="1"/>
          </p:cNvSpPr>
          <p:nvPr>
            <p:ph idx="1"/>
          </p:nvPr>
        </p:nvSpPr>
        <p:spPr>
          <a:xfrm>
            <a:off x="838200" y="888521"/>
            <a:ext cx="10515600" cy="5702060"/>
          </a:xfrm>
        </p:spPr>
        <p:txBody>
          <a:bodyPr>
            <a:normAutofit/>
          </a:bodyPr>
          <a:lstStyle/>
          <a:p>
            <a:pPr marL="0" indent="0">
              <a:buNone/>
            </a:pPr>
            <a:r>
              <a:rPr lang="en-US" sz="3200" b="1" dirty="0"/>
              <a:t>Example: Kotlin continue</a:t>
            </a:r>
          </a:p>
          <a:p>
            <a:pPr marL="0" indent="0">
              <a:buNone/>
            </a:pPr>
            <a:r>
              <a:rPr lang="en-US" dirty="0"/>
              <a:t>fun main(</a:t>
            </a:r>
            <a:r>
              <a:rPr lang="en-US" dirty="0" err="1"/>
              <a:t>args</a:t>
            </a:r>
            <a:r>
              <a:rPr lang="en-US" dirty="0"/>
              <a:t>: Array&lt;String&gt;) {</a:t>
            </a:r>
          </a:p>
          <a:p>
            <a:pPr marL="0" indent="0">
              <a:buNone/>
            </a:pPr>
            <a:endParaRPr lang="en-US" dirty="0"/>
          </a:p>
          <a:p>
            <a:pPr marL="0" indent="0">
              <a:buNone/>
            </a:pPr>
            <a:r>
              <a:rPr lang="en-US" dirty="0"/>
              <a:t>    for (</a:t>
            </a:r>
            <a:r>
              <a:rPr lang="en-US" dirty="0" err="1"/>
              <a:t>i</a:t>
            </a:r>
            <a:r>
              <a:rPr lang="en-US" dirty="0"/>
              <a:t> in 1..5) {</a:t>
            </a:r>
          </a:p>
          <a:p>
            <a:pPr marL="0" indent="0">
              <a:buNone/>
            </a:pPr>
            <a:r>
              <a:rPr lang="en-US" dirty="0"/>
              <a:t>        </a:t>
            </a:r>
            <a:r>
              <a:rPr lang="en-US" dirty="0" err="1"/>
              <a:t>println</a:t>
            </a:r>
            <a:r>
              <a:rPr lang="en-US" dirty="0"/>
              <a:t>("$</a:t>
            </a:r>
            <a:r>
              <a:rPr lang="en-US" dirty="0" err="1"/>
              <a:t>i</a:t>
            </a:r>
            <a:r>
              <a:rPr lang="en-US" dirty="0"/>
              <a:t> Always printed.")</a:t>
            </a:r>
          </a:p>
          <a:p>
            <a:pPr marL="0" indent="0">
              <a:buNone/>
            </a:pPr>
            <a:r>
              <a:rPr lang="en-US" dirty="0"/>
              <a:t>        if (</a:t>
            </a:r>
            <a:r>
              <a:rPr lang="en-US" dirty="0" err="1"/>
              <a:t>i</a:t>
            </a:r>
            <a:r>
              <a:rPr lang="en-US" dirty="0"/>
              <a:t> &gt; 1 &amp;&amp; </a:t>
            </a:r>
            <a:r>
              <a:rPr lang="en-US" dirty="0" err="1"/>
              <a:t>i</a:t>
            </a:r>
            <a:r>
              <a:rPr lang="en-US" dirty="0"/>
              <a:t> &lt; 5) {</a:t>
            </a:r>
          </a:p>
          <a:p>
            <a:pPr marL="0" indent="0">
              <a:buNone/>
            </a:pPr>
            <a:r>
              <a:rPr lang="en-US" dirty="0"/>
              <a:t>            </a:t>
            </a:r>
            <a:r>
              <a:rPr lang="en-US" b="1" dirty="0">
                <a:highlight>
                  <a:srgbClr val="FFFF00"/>
                </a:highlight>
              </a:rPr>
              <a:t>continue</a:t>
            </a:r>
          </a:p>
          <a:p>
            <a:pPr marL="0" indent="0">
              <a:buNone/>
            </a:pPr>
            <a:r>
              <a:rPr lang="en-US" dirty="0"/>
              <a:t>        }</a:t>
            </a:r>
          </a:p>
          <a:p>
            <a:pPr marL="0" indent="0">
              <a:buNone/>
            </a:pPr>
            <a:r>
              <a:rPr lang="en-US" dirty="0"/>
              <a:t>        </a:t>
            </a:r>
            <a:r>
              <a:rPr lang="en-US" dirty="0" err="1"/>
              <a:t>println</a:t>
            </a:r>
            <a:r>
              <a:rPr lang="en-US" dirty="0"/>
              <a:t>("$</a:t>
            </a:r>
            <a:r>
              <a:rPr lang="en-US" dirty="0" err="1"/>
              <a:t>i</a:t>
            </a:r>
            <a:r>
              <a:rPr lang="en-US" dirty="0"/>
              <a:t> Not always printed.")</a:t>
            </a:r>
          </a:p>
          <a:p>
            <a:pPr marL="0" indent="0">
              <a:buNone/>
            </a:pPr>
            <a:r>
              <a:rPr lang="en-US" dirty="0"/>
              <a:t>    }</a:t>
            </a:r>
          </a:p>
          <a:p>
            <a:pPr marL="0" indent="0">
              <a:buNone/>
            </a:pPr>
            <a:r>
              <a:rPr lang="en-US" dirty="0"/>
              <a:t>}</a:t>
            </a:r>
            <a:endParaRPr lang="en-CA" dirty="0"/>
          </a:p>
        </p:txBody>
      </p:sp>
      <p:sp>
        <p:nvSpPr>
          <p:cNvPr id="4" name="TextBox 3">
            <a:extLst>
              <a:ext uri="{FF2B5EF4-FFF2-40B4-BE49-F238E27FC236}">
                <a16:creationId xmlns:a16="http://schemas.microsoft.com/office/drawing/2014/main" id="{235F92FE-0DFA-E272-B108-4E17023D0785}"/>
              </a:ext>
            </a:extLst>
          </p:cNvPr>
          <p:cNvSpPr txBox="1"/>
          <p:nvPr/>
        </p:nvSpPr>
        <p:spPr>
          <a:xfrm>
            <a:off x="7969370" y="2713008"/>
            <a:ext cx="4222630" cy="2677656"/>
          </a:xfrm>
          <a:prstGeom prst="rect">
            <a:avLst/>
          </a:prstGeom>
          <a:noFill/>
        </p:spPr>
        <p:txBody>
          <a:bodyPr wrap="square" rtlCol="0">
            <a:spAutoFit/>
          </a:bodyPr>
          <a:lstStyle/>
          <a:p>
            <a:r>
              <a:rPr lang="en-US" sz="2400" dirty="0">
                <a:solidFill>
                  <a:srgbClr val="0070C0"/>
                </a:solidFill>
              </a:rPr>
              <a:t>1 Always printed.</a:t>
            </a:r>
          </a:p>
          <a:p>
            <a:r>
              <a:rPr lang="en-US" sz="2400" dirty="0">
                <a:solidFill>
                  <a:srgbClr val="0070C0"/>
                </a:solidFill>
              </a:rPr>
              <a:t>1 Not always printed.</a:t>
            </a:r>
          </a:p>
          <a:p>
            <a:r>
              <a:rPr lang="en-US" sz="2400" dirty="0">
                <a:solidFill>
                  <a:srgbClr val="0070C0"/>
                </a:solidFill>
              </a:rPr>
              <a:t>2 Always printed.</a:t>
            </a:r>
          </a:p>
          <a:p>
            <a:r>
              <a:rPr lang="en-US" sz="2400" dirty="0">
                <a:solidFill>
                  <a:srgbClr val="0070C0"/>
                </a:solidFill>
              </a:rPr>
              <a:t>3 Always printed.</a:t>
            </a:r>
          </a:p>
          <a:p>
            <a:r>
              <a:rPr lang="en-US" sz="2400" dirty="0">
                <a:solidFill>
                  <a:srgbClr val="0070C0"/>
                </a:solidFill>
              </a:rPr>
              <a:t>4 Always printed.</a:t>
            </a:r>
          </a:p>
          <a:p>
            <a:r>
              <a:rPr lang="en-US" sz="2400" dirty="0">
                <a:solidFill>
                  <a:srgbClr val="0070C0"/>
                </a:solidFill>
              </a:rPr>
              <a:t>5 Always printed.</a:t>
            </a:r>
          </a:p>
          <a:p>
            <a:r>
              <a:rPr lang="en-US" sz="2400" dirty="0">
                <a:solidFill>
                  <a:srgbClr val="0070C0"/>
                </a:solidFill>
              </a:rPr>
              <a:t>5 Not always printed.</a:t>
            </a:r>
            <a:endParaRPr lang="en-CA" sz="2400" dirty="0">
              <a:solidFill>
                <a:srgbClr val="0070C0"/>
              </a:solidFill>
            </a:endParaRPr>
          </a:p>
        </p:txBody>
      </p:sp>
    </p:spTree>
    <p:extLst>
      <p:ext uri="{BB962C8B-B14F-4D97-AF65-F5344CB8AC3E}">
        <p14:creationId xmlns:p14="http://schemas.microsoft.com/office/powerpoint/2010/main" val="425000298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D31755-C090-3AA9-DABC-35D9BEAE39BA}"/>
              </a:ext>
            </a:extLst>
          </p:cNvPr>
          <p:cNvSpPr>
            <a:spLocks noGrp="1"/>
          </p:cNvSpPr>
          <p:nvPr>
            <p:ph idx="1"/>
          </p:nvPr>
        </p:nvSpPr>
        <p:spPr>
          <a:xfrm>
            <a:off x="284672" y="250166"/>
            <a:ext cx="11069128" cy="6400800"/>
          </a:xfrm>
        </p:spPr>
        <p:txBody>
          <a:bodyPr>
            <a:noAutofit/>
          </a:bodyPr>
          <a:lstStyle/>
          <a:p>
            <a:pPr marL="0" indent="0" algn="just">
              <a:lnSpc>
                <a:spcPct val="100000"/>
              </a:lnSpc>
              <a:buNone/>
            </a:pPr>
            <a:r>
              <a:rPr lang="en-US" sz="2000" b="1" dirty="0"/>
              <a:t>Example: Calculate Sum of Positive Numbers Only</a:t>
            </a:r>
          </a:p>
          <a:p>
            <a:pPr marL="0" indent="0" algn="just">
              <a:lnSpc>
                <a:spcPct val="100000"/>
              </a:lnSpc>
              <a:buNone/>
            </a:pPr>
            <a:r>
              <a:rPr lang="en-US" sz="1800" dirty="0"/>
              <a:t>The program below calculates the sum of maximum of 6 positive numbers entered by the user. If the user enters negative number or zero, it is skipped from calculation.</a:t>
            </a:r>
          </a:p>
          <a:p>
            <a:pPr marL="0" indent="0" algn="just">
              <a:lnSpc>
                <a:spcPct val="100000"/>
              </a:lnSpc>
              <a:buNone/>
            </a:pPr>
            <a:r>
              <a:rPr lang="en-US" sz="1800" dirty="0"/>
              <a:t>fun main(</a:t>
            </a:r>
            <a:r>
              <a:rPr lang="en-US" sz="1800" dirty="0" err="1"/>
              <a:t>args</a:t>
            </a:r>
            <a:r>
              <a:rPr lang="en-US" sz="1800" dirty="0"/>
              <a:t>: Array&lt;String&gt;) {</a:t>
            </a:r>
          </a:p>
          <a:p>
            <a:pPr marL="0" indent="0" algn="just">
              <a:lnSpc>
                <a:spcPct val="100000"/>
              </a:lnSpc>
              <a:buNone/>
            </a:pPr>
            <a:r>
              <a:rPr lang="en-US" sz="1800" dirty="0"/>
              <a:t>    var number: Int</a:t>
            </a:r>
          </a:p>
          <a:p>
            <a:pPr marL="0" indent="0" algn="just">
              <a:lnSpc>
                <a:spcPct val="100000"/>
              </a:lnSpc>
              <a:buNone/>
            </a:pPr>
            <a:r>
              <a:rPr lang="en-US" sz="1800" dirty="0"/>
              <a:t>    var sum = 0</a:t>
            </a:r>
          </a:p>
          <a:p>
            <a:pPr marL="0" indent="0" algn="just">
              <a:lnSpc>
                <a:spcPct val="100000"/>
              </a:lnSpc>
              <a:buNone/>
            </a:pPr>
            <a:r>
              <a:rPr lang="en-US" sz="1800" dirty="0"/>
              <a:t>    for (</a:t>
            </a:r>
            <a:r>
              <a:rPr lang="en-US" sz="1800" dirty="0" err="1"/>
              <a:t>i</a:t>
            </a:r>
            <a:r>
              <a:rPr lang="en-US" sz="1800" dirty="0"/>
              <a:t> in 1..6) {</a:t>
            </a:r>
          </a:p>
          <a:p>
            <a:pPr marL="0" indent="0" algn="just">
              <a:lnSpc>
                <a:spcPct val="100000"/>
              </a:lnSpc>
              <a:buNone/>
            </a:pPr>
            <a:r>
              <a:rPr lang="en-US" sz="1800" dirty="0"/>
              <a:t>        print("Enter an integer: ")</a:t>
            </a:r>
          </a:p>
          <a:p>
            <a:pPr marL="0" indent="0" algn="just">
              <a:lnSpc>
                <a:spcPct val="100000"/>
              </a:lnSpc>
              <a:buNone/>
            </a:pPr>
            <a:r>
              <a:rPr lang="en-US" sz="1800" dirty="0"/>
              <a:t>        number = </a:t>
            </a:r>
            <a:r>
              <a:rPr lang="en-US" sz="1800" dirty="0" err="1"/>
              <a:t>readLine</a:t>
            </a:r>
            <a:r>
              <a:rPr lang="en-US" sz="1800" dirty="0"/>
              <a:t>()!!.</a:t>
            </a:r>
            <a:r>
              <a:rPr lang="en-US" sz="1800" dirty="0" err="1"/>
              <a:t>toInt</a:t>
            </a:r>
            <a:r>
              <a:rPr lang="en-US" sz="1800" dirty="0"/>
              <a:t>()</a:t>
            </a:r>
          </a:p>
          <a:p>
            <a:pPr marL="0" indent="0" algn="just">
              <a:lnSpc>
                <a:spcPct val="100000"/>
              </a:lnSpc>
              <a:buNone/>
            </a:pPr>
            <a:r>
              <a:rPr lang="en-US" sz="1800" dirty="0"/>
              <a:t>        if (number &lt;= 0)</a:t>
            </a:r>
          </a:p>
          <a:p>
            <a:pPr marL="0" indent="0" algn="just">
              <a:lnSpc>
                <a:spcPct val="100000"/>
              </a:lnSpc>
              <a:buNone/>
            </a:pPr>
            <a:r>
              <a:rPr lang="en-US" sz="1800" dirty="0"/>
              <a:t>            </a:t>
            </a:r>
            <a:r>
              <a:rPr lang="en-US" sz="1800" b="1" dirty="0">
                <a:highlight>
                  <a:srgbClr val="FFFF00"/>
                </a:highlight>
              </a:rPr>
              <a:t>continue</a:t>
            </a:r>
          </a:p>
          <a:p>
            <a:pPr marL="0" indent="0" algn="just">
              <a:lnSpc>
                <a:spcPct val="100000"/>
              </a:lnSpc>
              <a:buNone/>
            </a:pPr>
            <a:r>
              <a:rPr lang="en-US" sz="1800" dirty="0"/>
              <a:t>        sum += number</a:t>
            </a:r>
          </a:p>
          <a:p>
            <a:pPr marL="0" indent="0" algn="just">
              <a:lnSpc>
                <a:spcPct val="100000"/>
              </a:lnSpc>
              <a:buNone/>
            </a:pPr>
            <a:r>
              <a:rPr lang="en-US" sz="1800" dirty="0"/>
              <a:t>    }</a:t>
            </a:r>
          </a:p>
          <a:p>
            <a:pPr marL="0" indent="0" algn="just">
              <a:lnSpc>
                <a:spcPct val="100000"/>
              </a:lnSpc>
              <a:buNone/>
            </a:pPr>
            <a:r>
              <a:rPr lang="en-US" sz="1800" dirty="0"/>
              <a:t>    </a:t>
            </a:r>
            <a:r>
              <a:rPr lang="en-US" sz="1800" dirty="0" err="1"/>
              <a:t>println</a:t>
            </a:r>
            <a:r>
              <a:rPr lang="en-US" sz="1800" dirty="0"/>
              <a:t>("sum = $sum")</a:t>
            </a:r>
          </a:p>
          <a:p>
            <a:pPr marL="0" indent="0" algn="just">
              <a:lnSpc>
                <a:spcPct val="100000"/>
              </a:lnSpc>
              <a:buNone/>
            </a:pPr>
            <a:r>
              <a:rPr lang="en-US" sz="1800" dirty="0"/>
              <a:t>}</a:t>
            </a:r>
          </a:p>
        </p:txBody>
      </p:sp>
      <p:sp>
        <p:nvSpPr>
          <p:cNvPr id="4" name="TextBox 3">
            <a:extLst>
              <a:ext uri="{FF2B5EF4-FFF2-40B4-BE49-F238E27FC236}">
                <a16:creationId xmlns:a16="http://schemas.microsoft.com/office/drawing/2014/main" id="{7A457ADC-CFAB-5D7B-C26F-B87138906834}"/>
              </a:ext>
            </a:extLst>
          </p:cNvPr>
          <p:cNvSpPr txBox="1"/>
          <p:nvPr/>
        </p:nvSpPr>
        <p:spPr>
          <a:xfrm>
            <a:off x="6872377" y="2286000"/>
            <a:ext cx="4481423" cy="2677656"/>
          </a:xfrm>
          <a:prstGeom prst="rect">
            <a:avLst/>
          </a:prstGeom>
          <a:noFill/>
        </p:spPr>
        <p:txBody>
          <a:bodyPr wrap="square" rtlCol="0">
            <a:spAutoFit/>
          </a:bodyPr>
          <a:lstStyle/>
          <a:p>
            <a:r>
              <a:rPr lang="de-DE" sz="2400" dirty="0">
                <a:solidFill>
                  <a:srgbClr val="0070C0"/>
                </a:solidFill>
              </a:rPr>
              <a:t>Enter an integer: 4</a:t>
            </a:r>
          </a:p>
          <a:p>
            <a:r>
              <a:rPr lang="de-DE" sz="2400" dirty="0">
                <a:solidFill>
                  <a:srgbClr val="0070C0"/>
                </a:solidFill>
              </a:rPr>
              <a:t>Enter an integer: 5</a:t>
            </a:r>
          </a:p>
          <a:p>
            <a:r>
              <a:rPr lang="de-DE" sz="2400" dirty="0">
                <a:solidFill>
                  <a:srgbClr val="0070C0"/>
                </a:solidFill>
              </a:rPr>
              <a:t>Enter an integer: -50</a:t>
            </a:r>
          </a:p>
          <a:p>
            <a:r>
              <a:rPr lang="de-DE" sz="2400" dirty="0">
                <a:solidFill>
                  <a:srgbClr val="0070C0"/>
                </a:solidFill>
              </a:rPr>
              <a:t>Enter an integer: 10</a:t>
            </a:r>
          </a:p>
          <a:p>
            <a:r>
              <a:rPr lang="de-DE" sz="2400" dirty="0">
                <a:solidFill>
                  <a:srgbClr val="0070C0"/>
                </a:solidFill>
              </a:rPr>
              <a:t>Enter an integer: 0</a:t>
            </a:r>
          </a:p>
          <a:p>
            <a:r>
              <a:rPr lang="de-DE" sz="2400" dirty="0">
                <a:solidFill>
                  <a:srgbClr val="0070C0"/>
                </a:solidFill>
              </a:rPr>
              <a:t>Enter an integer: 12</a:t>
            </a:r>
          </a:p>
          <a:p>
            <a:r>
              <a:rPr lang="de-DE" sz="2400" dirty="0">
                <a:solidFill>
                  <a:srgbClr val="0070C0"/>
                </a:solidFill>
              </a:rPr>
              <a:t>sum = 31</a:t>
            </a:r>
            <a:endParaRPr lang="en-CA" sz="2400" dirty="0">
              <a:solidFill>
                <a:srgbClr val="0070C0"/>
              </a:solidFill>
            </a:endParaRPr>
          </a:p>
        </p:txBody>
      </p:sp>
    </p:spTree>
    <p:extLst>
      <p:ext uri="{BB962C8B-B14F-4D97-AF65-F5344CB8AC3E}">
        <p14:creationId xmlns:p14="http://schemas.microsoft.com/office/powerpoint/2010/main" val="129891445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CBB01E-58A0-B550-9442-4CE99DDE1136}"/>
              </a:ext>
            </a:extLst>
          </p:cNvPr>
          <p:cNvSpPr>
            <a:spLocks noGrp="1"/>
          </p:cNvSpPr>
          <p:nvPr>
            <p:ph idx="1"/>
          </p:nvPr>
        </p:nvSpPr>
        <p:spPr>
          <a:xfrm>
            <a:off x="838200" y="215660"/>
            <a:ext cx="10515600" cy="6461185"/>
          </a:xfrm>
        </p:spPr>
        <p:txBody>
          <a:bodyPr/>
          <a:lstStyle/>
          <a:p>
            <a:pPr marL="0" indent="0" algn="just">
              <a:lnSpc>
                <a:spcPct val="150000"/>
              </a:lnSpc>
              <a:buNone/>
            </a:pPr>
            <a:r>
              <a:rPr lang="en-US" sz="3200" b="1" dirty="0"/>
              <a:t>Kotlin Labeled continue</a:t>
            </a:r>
          </a:p>
          <a:p>
            <a:pPr marL="0" indent="0" algn="just">
              <a:lnSpc>
                <a:spcPct val="150000"/>
              </a:lnSpc>
              <a:buNone/>
            </a:pPr>
            <a:r>
              <a:rPr lang="en-US" sz="2400" dirty="0"/>
              <a:t>What you have learned till now is unlabeled form of continue, which skips current iteration of the nearest enclosing loop. continue can also be used to skip the iteration of the desired loop (can be outer loop) by using continue labels.</a:t>
            </a:r>
          </a:p>
          <a:p>
            <a:pPr marL="0" indent="0" algn="just">
              <a:lnSpc>
                <a:spcPct val="150000"/>
              </a:lnSpc>
              <a:buNone/>
            </a:pPr>
            <a:r>
              <a:rPr lang="en-US" sz="2400" dirty="0"/>
              <a:t>How labeled continue works?</a:t>
            </a:r>
          </a:p>
          <a:p>
            <a:pPr marL="0" indent="0" algn="just">
              <a:lnSpc>
                <a:spcPct val="150000"/>
              </a:lnSpc>
              <a:buNone/>
            </a:pPr>
            <a:endParaRPr lang="en-CA" dirty="0"/>
          </a:p>
        </p:txBody>
      </p:sp>
      <p:pic>
        <p:nvPicPr>
          <p:cNvPr id="4" name="Picture 3">
            <a:extLst>
              <a:ext uri="{FF2B5EF4-FFF2-40B4-BE49-F238E27FC236}">
                <a16:creationId xmlns:a16="http://schemas.microsoft.com/office/drawing/2014/main" id="{3F555411-752E-9EA3-1BD2-1F0534765149}"/>
              </a:ext>
            </a:extLst>
          </p:cNvPr>
          <p:cNvPicPr>
            <a:picLocks noChangeAspect="1"/>
          </p:cNvPicPr>
          <p:nvPr/>
        </p:nvPicPr>
        <p:blipFill>
          <a:blip r:embed="rId2"/>
          <a:stretch>
            <a:fillRect/>
          </a:stretch>
        </p:blipFill>
        <p:spPr>
          <a:xfrm>
            <a:off x="5607170" y="3045125"/>
            <a:ext cx="5917721" cy="3476445"/>
          </a:xfrm>
          <a:prstGeom prst="rect">
            <a:avLst/>
          </a:prstGeom>
        </p:spPr>
      </p:pic>
    </p:spTree>
    <p:extLst>
      <p:ext uri="{BB962C8B-B14F-4D97-AF65-F5344CB8AC3E}">
        <p14:creationId xmlns:p14="http://schemas.microsoft.com/office/powerpoint/2010/main" val="303192818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3E4D8-702E-1F28-1518-B148A4609CA8}"/>
              </a:ext>
            </a:extLst>
          </p:cNvPr>
          <p:cNvSpPr>
            <a:spLocks noGrp="1"/>
          </p:cNvSpPr>
          <p:nvPr>
            <p:ph type="title"/>
          </p:nvPr>
        </p:nvSpPr>
        <p:spPr>
          <a:xfrm>
            <a:off x="838200" y="215757"/>
            <a:ext cx="10515600" cy="1474931"/>
          </a:xfrm>
        </p:spPr>
        <p:txBody>
          <a:bodyPr>
            <a:normAutofit/>
          </a:bodyPr>
          <a:lstStyle/>
          <a:p>
            <a:r>
              <a:rPr lang="en-CA" sz="6000" dirty="0"/>
              <a:t>Kotlin Functions</a:t>
            </a:r>
            <a:endParaRPr lang="en-CA" dirty="0"/>
          </a:p>
        </p:txBody>
      </p:sp>
      <p:sp>
        <p:nvSpPr>
          <p:cNvPr id="3" name="Content Placeholder 2">
            <a:extLst>
              <a:ext uri="{FF2B5EF4-FFF2-40B4-BE49-F238E27FC236}">
                <a16:creationId xmlns:a16="http://schemas.microsoft.com/office/drawing/2014/main" id="{B25BB787-8E6B-F952-77DC-FF28A99FFD2D}"/>
              </a:ext>
            </a:extLst>
          </p:cNvPr>
          <p:cNvSpPr>
            <a:spLocks noGrp="1"/>
          </p:cNvSpPr>
          <p:nvPr>
            <p:ph idx="1"/>
          </p:nvPr>
        </p:nvSpPr>
        <p:spPr>
          <a:xfrm>
            <a:off x="838200" y="1818525"/>
            <a:ext cx="10515600" cy="4674349"/>
          </a:xfrm>
        </p:spPr>
        <p:txBody>
          <a:bodyPr>
            <a:normAutofit fontScale="62500" lnSpcReduction="20000"/>
          </a:bodyPr>
          <a:lstStyle/>
          <a:p>
            <a:pPr marL="0" indent="0" algn="just">
              <a:lnSpc>
                <a:spcPct val="170000"/>
              </a:lnSpc>
              <a:buNone/>
            </a:pPr>
            <a:r>
              <a:rPr lang="en-US" dirty="0"/>
              <a:t>In programming, function is a </a:t>
            </a:r>
            <a:r>
              <a:rPr lang="en-US" b="1" dirty="0">
                <a:highlight>
                  <a:srgbClr val="FFFF00"/>
                </a:highlight>
              </a:rPr>
              <a:t>group of related statements that perform a specific task</a:t>
            </a:r>
            <a:r>
              <a:rPr lang="en-US" dirty="0"/>
              <a:t>.</a:t>
            </a:r>
          </a:p>
          <a:p>
            <a:pPr marL="0" indent="0" algn="just">
              <a:lnSpc>
                <a:spcPct val="170000"/>
              </a:lnSpc>
              <a:buNone/>
            </a:pPr>
            <a:r>
              <a:rPr lang="en-US" dirty="0"/>
              <a:t>Functions are </a:t>
            </a:r>
            <a:r>
              <a:rPr lang="en-US" b="1" dirty="0">
                <a:highlight>
                  <a:srgbClr val="FFFF00"/>
                </a:highlight>
              </a:rPr>
              <a:t>used to break a large program into smaller and modular chunks</a:t>
            </a:r>
            <a:r>
              <a:rPr lang="en-US" dirty="0"/>
              <a:t>. For example, you need to create and color a circle based on input from the user. You can create two functions to solve this problem:</a:t>
            </a:r>
          </a:p>
          <a:p>
            <a:pPr marL="0" indent="0" algn="just">
              <a:lnSpc>
                <a:spcPct val="170000"/>
              </a:lnSpc>
              <a:buNone/>
            </a:pPr>
            <a:r>
              <a:rPr lang="en-US" dirty="0"/>
              <a:t>	</a:t>
            </a:r>
            <a:r>
              <a:rPr lang="en-US" dirty="0" err="1"/>
              <a:t>createCircle</a:t>
            </a:r>
            <a:r>
              <a:rPr lang="en-US" dirty="0"/>
              <a:t>() Function</a:t>
            </a:r>
          </a:p>
          <a:p>
            <a:pPr marL="0" indent="0" algn="just">
              <a:lnSpc>
                <a:spcPct val="170000"/>
              </a:lnSpc>
              <a:buNone/>
            </a:pPr>
            <a:r>
              <a:rPr lang="en-US" dirty="0"/>
              <a:t>	</a:t>
            </a:r>
            <a:r>
              <a:rPr lang="en-US" dirty="0" err="1"/>
              <a:t>colorCircle</a:t>
            </a:r>
            <a:r>
              <a:rPr lang="en-US" dirty="0"/>
              <a:t>() Function</a:t>
            </a:r>
          </a:p>
          <a:p>
            <a:pPr marL="0" indent="0" algn="just">
              <a:lnSpc>
                <a:spcPct val="170000"/>
              </a:lnSpc>
              <a:buNone/>
            </a:pPr>
            <a:r>
              <a:rPr lang="en-US" b="1" dirty="0">
                <a:highlight>
                  <a:srgbClr val="FFFF00"/>
                </a:highlight>
              </a:rPr>
              <a:t>Dividing a complex program into smaller components makes our program more organized and manageable</a:t>
            </a:r>
            <a:r>
              <a:rPr lang="en-US" dirty="0"/>
              <a:t>.</a:t>
            </a:r>
          </a:p>
          <a:p>
            <a:pPr marL="0" indent="0" algn="just">
              <a:lnSpc>
                <a:spcPct val="170000"/>
              </a:lnSpc>
              <a:buNone/>
            </a:pPr>
            <a:r>
              <a:rPr lang="en-US" dirty="0"/>
              <a:t>Furthermore, it </a:t>
            </a:r>
            <a:r>
              <a:rPr lang="en-US" b="1" dirty="0">
                <a:highlight>
                  <a:srgbClr val="FFFF00"/>
                </a:highlight>
              </a:rPr>
              <a:t>avoids repetition and makes code reusable.</a:t>
            </a:r>
            <a:endParaRPr lang="en-CA" b="1" dirty="0">
              <a:highlight>
                <a:srgbClr val="FFFF00"/>
              </a:highlight>
            </a:endParaRPr>
          </a:p>
        </p:txBody>
      </p:sp>
    </p:spTree>
    <p:extLst>
      <p:ext uri="{BB962C8B-B14F-4D97-AF65-F5344CB8AC3E}">
        <p14:creationId xmlns:p14="http://schemas.microsoft.com/office/powerpoint/2010/main" val="169287410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B8B9-3713-C796-1E9B-6AF53CEADC87}"/>
              </a:ext>
            </a:extLst>
          </p:cNvPr>
          <p:cNvSpPr>
            <a:spLocks noGrp="1"/>
          </p:cNvSpPr>
          <p:nvPr>
            <p:ph type="title"/>
          </p:nvPr>
        </p:nvSpPr>
        <p:spPr/>
        <p:txBody>
          <a:bodyPr/>
          <a:lstStyle/>
          <a:p>
            <a:r>
              <a:rPr lang="en-CA" dirty="0"/>
              <a:t>Types of Functions</a:t>
            </a:r>
            <a:br>
              <a:rPr lang="en-CA" dirty="0"/>
            </a:br>
            <a:endParaRPr lang="en-CA" dirty="0"/>
          </a:p>
        </p:txBody>
      </p:sp>
      <p:sp>
        <p:nvSpPr>
          <p:cNvPr id="3" name="Content Placeholder 2">
            <a:extLst>
              <a:ext uri="{FF2B5EF4-FFF2-40B4-BE49-F238E27FC236}">
                <a16:creationId xmlns:a16="http://schemas.microsoft.com/office/drawing/2014/main" id="{0EBE7334-F153-F300-2D4E-8420217F19A2}"/>
              </a:ext>
            </a:extLst>
          </p:cNvPr>
          <p:cNvSpPr>
            <a:spLocks noGrp="1"/>
          </p:cNvSpPr>
          <p:nvPr>
            <p:ph idx="1"/>
          </p:nvPr>
        </p:nvSpPr>
        <p:spPr/>
        <p:txBody>
          <a:bodyPr/>
          <a:lstStyle/>
          <a:p>
            <a:pPr marL="0" indent="0" algn="just">
              <a:lnSpc>
                <a:spcPct val="150000"/>
              </a:lnSpc>
              <a:buNone/>
            </a:pPr>
            <a:r>
              <a:rPr lang="en-US" dirty="0"/>
              <a:t>Depending on whether a function is defined by the user, or available in standard library, there are two types of functions:</a:t>
            </a:r>
          </a:p>
          <a:p>
            <a:pPr algn="just">
              <a:lnSpc>
                <a:spcPct val="150000"/>
              </a:lnSpc>
            </a:pPr>
            <a:r>
              <a:rPr lang="en-US" dirty="0"/>
              <a:t>	Kotlin Standard Library Function</a:t>
            </a:r>
          </a:p>
          <a:p>
            <a:pPr algn="just">
              <a:lnSpc>
                <a:spcPct val="150000"/>
              </a:lnSpc>
            </a:pPr>
            <a:r>
              <a:rPr lang="en-US" dirty="0"/>
              <a:t>	User-defined functions</a:t>
            </a:r>
            <a:endParaRPr lang="en-CA" dirty="0"/>
          </a:p>
        </p:txBody>
      </p:sp>
    </p:spTree>
    <p:extLst>
      <p:ext uri="{BB962C8B-B14F-4D97-AF65-F5344CB8AC3E}">
        <p14:creationId xmlns:p14="http://schemas.microsoft.com/office/powerpoint/2010/main" val="3490503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EA39E-4D72-8709-1B0A-581311412559}"/>
              </a:ext>
            </a:extLst>
          </p:cNvPr>
          <p:cNvSpPr>
            <a:spLocks noGrp="1"/>
          </p:cNvSpPr>
          <p:nvPr>
            <p:ph type="title"/>
          </p:nvPr>
        </p:nvSpPr>
        <p:spPr/>
        <p:txBody>
          <a:bodyPr/>
          <a:lstStyle/>
          <a:p>
            <a:r>
              <a:rPr lang="en-CA" dirty="0"/>
              <a:t>Kotlin Comments</a:t>
            </a:r>
          </a:p>
        </p:txBody>
      </p:sp>
      <p:sp>
        <p:nvSpPr>
          <p:cNvPr id="3" name="Content Placeholder 2">
            <a:extLst>
              <a:ext uri="{FF2B5EF4-FFF2-40B4-BE49-F238E27FC236}">
                <a16:creationId xmlns:a16="http://schemas.microsoft.com/office/drawing/2014/main" id="{25730518-2CA0-430C-0121-0BE9D73F3F1B}"/>
              </a:ext>
            </a:extLst>
          </p:cNvPr>
          <p:cNvSpPr>
            <a:spLocks noGrp="1"/>
          </p:cNvSpPr>
          <p:nvPr>
            <p:ph idx="1"/>
          </p:nvPr>
        </p:nvSpPr>
        <p:spPr>
          <a:xfrm>
            <a:off x="838200" y="1690688"/>
            <a:ext cx="10515600" cy="4486275"/>
          </a:xfrm>
        </p:spPr>
        <p:txBody>
          <a:bodyPr>
            <a:normAutofit/>
          </a:bodyPr>
          <a:lstStyle/>
          <a:p>
            <a:pPr marL="0" indent="0" algn="just">
              <a:lnSpc>
                <a:spcPct val="150000"/>
              </a:lnSpc>
              <a:buNone/>
            </a:pPr>
            <a:r>
              <a:rPr lang="en-US" dirty="0"/>
              <a:t>In programming, comments are portion of the program intended for you and your fellow programmers to understand the code. They are completely ignored by the Kotlin compiler.</a:t>
            </a:r>
          </a:p>
          <a:p>
            <a:pPr marL="0" indent="0" algn="just">
              <a:lnSpc>
                <a:spcPct val="150000"/>
              </a:lnSpc>
              <a:buNone/>
            </a:pPr>
            <a:r>
              <a:rPr lang="en-US" dirty="0"/>
              <a:t>Similar like Java, there are two types of comments in Kotlin</a:t>
            </a:r>
          </a:p>
          <a:p>
            <a:pPr marL="0" indent="0" algn="just">
              <a:lnSpc>
                <a:spcPct val="150000"/>
              </a:lnSpc>
              <a:buNone/>
            </a:pPr>
            <a:r>
              <a:rPr lang="en-US" dirty="0"/>
              <a:t>/* ... */</a:t>
            </a:r>
          </a:p>
          <a:p>
            <a:pPr marL="0" indent="0" algn="just">
              <a:lnSpc>
                <a:spcPct val="150000"/>
              </a:lnSpc>
              <a:buNone/>
            </a:pPr>
            <a:r>
              <a:rPr lang="en-US" dirty="0"/>
              <a:t>// ....</a:t>
            </a:r>
            <a:endParaRPr lang="en-CA" dirty="0"/>
          </a:p>
        </p:txBody>
      </p:sp>
    </p:spTree>
    <p:extLst>
      <p:ext uri="{BB962C8B-B14F-4D97-AF65-F5344CB8AC3E}">
        <p14:creationId xmlns:p14="http://schemas.microsoft.com/office/powerpoint/2010/main" val="149066271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27B21-E4B3-F103-6E24-261A8151F1FF}"/>
              </a:ext>
            </a:extLst>
          </p:cNvPr>
          <p:cNvSpPr>
            <a:spLocks noGrp="1"/>
          </p:cNvSpPr>
          <p:nvPr>
            <p:ph type="title"/>
          </p:nvPr>
        </p:nvSpPr>
        <p:spPr/>
        <p:txBody>
          <a:bodyPr/>
          <a:lstStyle/>
          <a:p>
            <a:r>
              <a:rPr lang="en-CA" dirty="0"/>
              <a:t>Kotlin Standard Library Function</a:t>
            </a:r>
            <a:br>
              <a:rPr lang="en-CA" dirty="0"/>
            </a:br>
            <a:endParaRPr lang="en-CA" dirty="0"/>
          </a:p>
        </p:txBody>
      </p:sp>
      <p:sp>
        <p:nvSpPr>
          <p:cNvPr id="3" name="Content Placeholder 2">
            <a:extLst>
              <a:ext uri="{FF2B5EF4-FFF2-40B4-BE49-F238E27FC236}">
                <a16:creationId xmlns:a16="http://schemas.microsoft.com/office/drawing/2014/main" id="{A048CB43-7039-6D3C-BD1B-C354BCC55034}"/>
              </a:ext>
            </a:extLst>
          </p:cNvPr>
          <p:cNvSpPr>
            <a:spLocks noGrp="1"/>
          </p:cNvSpPr>
          <p:nvPr>
            <p:ph idx="1"/>
          </p:nvPr>
        </p:nvSpPr>
        <p:spPr>
          <a:xfrm>
            <a:off x="838200" y="1199072"/>
            <a:ext cx="10515600" cy="5434641"/>
          </a:xfrm>
        </p:spPr>
        <p:txBody>
          <a:bodyPr>
            <a:normAutofit fontScale="70000" lnSpcReduction="20000"/>
          </a:bodyPr>
          <a:lstStyle/>
          <a:p>
            <a:pPr marL="0" indent="0" algn="just">
              <a:lnSpc>
                <a:spcPct val="170000"/>
              </a:lnSpc>
              <a:buNone/>
            </a:pPr>
            <a:r>
              <a:rPr lang="en-US" dirty="0"/>
              <a:t>The </a:t>
            </a:r>
            <a:r>
              <a:rPr lang="en-US" b="1" dirty="0">
                <a:highlight>
                  <a:srgbClr val="FFFF00"/>
                </a:highlight>
              </a:rPr>
              <a:t>standard library functions are built-in functions </a:t>
            </a:r>
            <a:r>
              <a:rPr lang="en-US" dirty="0"/>
              <a:t>in Kotlin that are readily available for use. For example, </a:t>
            </a:r>
          </a:p>
          <a:p>
            <a:pPr algn="just">
              <a:lnSpc>
                <a:spcPct val="170000"/>
              </a:lnSpc>
            </a:pPr>
            <a:r>
              <a:rPr lang="en-US" b="1" dirty="0">
                <a:highlight>
                  <a:srgbClr val="FFFF00"/>
                </a:highlight>
              </a:rPr>
              <a:t>print() </a:t>
            </a:r>
            <a:r>
              <a:rPr lang="en-US" dirty="0"/>
              <a:t>is a library function that prints message to the standard output stream (monitor).</a:t>
            </a:r>
          </a:p>
          <a:p>
            <a:pPr algn="just">
              <a:lnSpc>
                <a:spcPct val="170000"/>
              </a:lnSpc>
            </a:pPr>
            <a:r>
              <a:rPr lang="en-US" b="1" dirty="0">
                <a:highlight>
                  <a:srgbClr val="FFFF00"/>
                </a:highlight>
              </a:rPr>
              <a:t>sqrt() </a:t>
            </a:r>
            <a:r>
              <a:rPr lang="en-US" dirty="0"/>
              <a:t>returns square root of a number (Double value)</a:t>
            </a:r>
          </a:p>
          <a:p>
            <a:pPr marL="0" indent="0" algn="just">
              <a:lnSpc>
                <a:spcPct val="170000"/>
              </a:lnSpc>
              <a:buNone/>
            </a:pPr>
            <a:r>
              <a:rPr lang="en-US" dirty="0"/>
              <a:t>fun main(</a:t>
            </a:r>
            <a:r>
              <a:rPr lang="en-US" dirty="0" err="1"/>
              <a:t>args</a:t>
            </a:r>
            <a:r>
              <a:rPr lang="en-US" dirty="0"/>
              <a:t>: Array&lt;String&gt;) {</a:t>
            </a:r>
          </a:p>
          <a:p>
            <a:pPr marL="0" indent="0" algn="just">
              <a:lnSpc>
                <a:spcPct val="170000"/>
              </a:lnSpc>
              <a:buNone/>
            </a:pPr>
            <a:r>
              <a:rPr lang="en-US" dirty="0"/>
              <a:t>    var number = 5.5</a:t>
            </a:r>
          </a:p>
          <a:p>
            <a:pPr marL="0" indent="0" algn="just">
              <a:lnSpc>
                <a:spcPct val="170000"/>
              </a:lnSpc>
              <a:buNone/>
            </a:pPr>
            <a:r>
              <a:rPr lang="en-US" dirty="0"/>
              <a:t>    print("Result = ${</a:t>
            </a:r>
            <a:r>
              <a:rPr lang="en-US" dirty="0" err="1"/>
              <a:t>Math.sqrt</a:t>
            </a:r>
            <a:r>
              <a:rPr lang="en-US" dirty="0"/>
              <a:t>(number)}")</a:t>
            </a:r>
          </a:p>
          <a:p>
            <a:pPr marL="0" indent="0" algn="just">
              <a:lnSpc>
                <a:spcPct val="170000"/>
              </a:lnSpc>
              <a:buNone/>
            </a:pPr>
            <a:r>
              <a:rPr lang="en-US" dirty="0"/>
              <a:t>}</a:t>
            </a:r>
          </a:p>
          <a:p>
            <a:pPr marL="0" indent="0" algn="just">
              <a:lnSpc>
                <a:spcPct val="170000"/>
              </a:lnSpc>
              <a:buNone/>
            </a:pPr>
            <a:r>
              <a:rPr lang="en-US" b="1" dirty="0">
                <a:solidFill>
                  <a:srgbClr val="0070C0"/>
                </a:solidFill>
              </a:rPr>
              <a:t>Result = 2.345207879911715</a:t>
            </a:r>
          </a:p>
          <a:p>
            <a:pPr marL="0" indent="0" algn="just">
              <a:lnSpc>
                <a:spcPct val="170000"/>
              </a:lnSpc>
              <a:buNone/>
            </a:pPr>
            <a:endParaRPr lang="en-US" dirty="0"/>
          </a:p>
          <a:p>
            <a:pPr marL="0" indent="0" algn="just">
              <a:lnSpc>
                <a:spcPct val="170000"/>
              </a:lnSpc>
              <a:buNone/>
            </a:pPr>
            <a:endParaRPr lang="en-CA" dirty="0"/>
          </a:p>
        </p:txBody>
      </p:sp>
    </p:spTree>
    <p:extLst>
      <p:ext uri="{BB962C8B-B14F-4D97-AF65-F5344CB8AC3E}">
        <p14:creationId xmlns:p14="http://schemas.microsoft.com/office/powerpoint/2010/main" val="242866435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D56B5-AD85-16C4-C1B3-185425EC0ECD}"/>
              </a:ext>
            </a:extLst>
          </p:cNvPr>
          <p:cNvSpPr>
            <a:spLocks noGrp="1"/>
          </p:cNvSpPr>
          <p:nvPr>
            <p:ph type="title"/>
          </p:nvPr>
        </p:nvSpPr>
        <p:spPr>
          <a:xfrm>
            <a:off x="838200" y="365126"/>
            <a:ext cx="10515600" cy="902958"/>
          </a:xfrm>
        </p:spPr>
        <p:txBody>
          <a:bodyPr>
            <a:normAutofit fontScale="90000"/>
          </a:bodyPr>
          <a:lstStyle/>
          <a:p>
            <a:r>
              <a:rPr lang="en-CA" dirty="0"/>
              <a:t>User-defined Functions</a:t>
            </a:r>
            <a:br>
              <a:rPr lang="en-CA" dirty="0"/>
            </a:br>
            <a:endParaRPr lang="en-CA" dirty="0"/>
          </a:p>
        </p:txBody>
      </p:sp>
      <p:sp>
        <p:nvSpPr>
          <p:cNvPr id="3" name="Content Placeholder 2">
            <a:extLst>
              <a:ext uri="{FF2B5EF4-FFF2-40B4-BE49-F238E27FC236}">
                <a16:creationId xmlns:a16="http://schemas.microsoft.com/office/drawing/2014/main" id="{279A3855-081D-3195-6351-A0B1E4FC0E0F}"/>
              </a:ext>
            </a:extLst>
          </p:cNvPr>
          <p:cNvSpPr>
            <a:spLocks noGrp="1"/>
          </p:cNvSpPr>
          <p:nvPr>
            <p:ph idx="1"/>
          </p:nvPr>
        </p:nvSpPr>
        <p:spPr>
          <a:xfrm>
            <a:off x="838200" y="810883"/>
            <a:ext cx="10515600" cy="5831457"/>
          </a:xfrm>
        </p:spPr>
        <p:txBody>
          <a:bodyPr>
            <a:noAutofit/>
          </a:bodyPr>
          <a:lstStyle/>
          <a:p>
            <a:pPr marL="0" indent="0" algn="just">
              <a:lnSpc>
                <a:spcPct val="100000"/>
              </a:lnSpc>
              <a:buNone/>
            </a:pPr>
            <a:r>
              <a:rPr lang="en-US" sz="2000" dirty="0"/>
              <a:t>As mentioned, you can create functions yourself. Such functions are called user-defined functions.</a:t>
            </a:r>
          </a:p>
          <a:p>
            <a:pPr marL="0" indent="0" algn="just">
              <a:lnSpc>
                <a:spcPct val="100000"/>
              </a:lnSpc>
              <a:buNone/>
            </a:pPr>
            <a:r>
              <a:rPr lang="en-US" sz="2000" dirty="0"/>
              <a:t>How to create a user-defined function in Kotlin?</a:t>
            </a:r>
          </a:p>
          <a:p>
            <a:pPr marL="0" indent="0" algn="just">
              <a:lnSpc>
                <a:spcPct val="100000"/>
              </a:lnSpc>
              <a:buNone/>
            </a:pPr>
            <a:r>
              <a:rPr lang="en-US" sz="2000" dirty="0"/>
              <a:t>Before you can use (call) a function, you need to define it.</a:t>
            </a:r>
          </a:p>
          <a:p>
            <a:pPr marL="0" indent="0" algn="just">
              <a:lnSpc>
                <a:spcPct val="100000"/>
              </a:lnSpc>
              <a:buNone/>
            </a:pPr>
            <a:r>
              <a:rPr lang="en-US" sz="2000" dirty="0"/>
              <a:t>Here's how you can define a function in Kotlin:</a:t>
            </a:r>
          </a:p>
          <a:p>
            <a:pPr marL="0" indent="0" algn="just">
              <a:lnSpc>
                <a:spcPct val="100000"/>
              </a:lnSpc>
              <a:buNone/>
            </a:pPr>
            <a:r>
              <a:rPr lang="en-US" sz="1800" dirty="0"/>
              <a:t>	</a:t>
            </a:r>
            <a:r>
              <a:rPr lang="en-US" sz="2400" b="1" dirty="0">
                <a:highlight>
                  <a:srgbClr val="FFFF00"/>
                </a:highlight>
              </a:rPr>
              <a:t>fun</a:t>
            </a:r>
            <a:r>
              <a:rPr lang="en-US" sz="2400" dirty="0"/>
              <a:t> </a:t>
            </a:r>
            <a:r>
              <a:rPr lang="en-US" sz="2400" dirty="0" err="1"/>
              <a:t>callMe</a:t>
            </a:r>
            <a:r>
              <a:rPr lang="en-US" sz="2400" dirty="0"/>
              <a:t>() {</a:t>
            </a:r>
          </a:p>
          <a:p>
            <a:pPr marL="0" indent="0" algn="just">
              <a:lnSpc>
                <a:spcPct val="100000"/>
              </a:lnSpc>
              <a:buNone/>
            </a:pPr>
            <a:r>
              <a:rPr lang="en-US" sz="2400" dirty="0"/>
              <a:t>    	       // function body</a:t>
            </a:r>
          </a:p>
          <a:p>
            <a:pPr marL="0" indent="0" algn="just">
              <a:lnSpc>
                <a:spcPct val="100000"/>
              </a:lnSpc>
              <a:buNone/>
            </a:pPr>
            <a:r>
              <a:rPr lang="en-US" sz="2400" dirty="0"/>
              <a:t>	}</a:t>
            </a:r>
          </a:p>
          <a:p>
            <a:pPr marL="0" indent="0" algn="just">
              <a:lnSpc>
                <a:spcPct val="100000"/>
              </a:lnSpc>
              <a:buNone/>
            </a:pPr>
            <a:r>
              <a:rPr lang="en-US" sz="2000" dirty="0"/>
              <a:t>To define a function in Kotlin, fun keyword is used. Then comes the name of the function (identifier). Here, the name of the function is </a:t>
            </a:r>
            <a:r>
              <a:rPr lang="en-US" sz="2000" dirty="0" err="1"/>
              <a:t>callMe</a:t>
            </a:r>
            <a:r>
              <a:rPr lang="en-US" sz="2000" dirty="0"/>
              <a:t>.</a:t>
            </a:r>
          </a:p>
          <a:p>
            <a:pPr marL="0" indent="0" algn="just">
              <a:lnSpc>
                <a:spcPct val="100000"/>
              </a:lnSpc>
              <a:buNone/>
            </a:pPr>
            <a:r>
              <a:rPr lang="en-US" sz="2000" dirty="0"/>
              <a:t>In the above program, the parenthesis ( ) is empty. It means, this function doesn't accept any argument. You will learn about arguments later in this article.</a:t>
            </a:r>
          </a:p>
          <a:p>
            <a:pPr marL="0" indent="0" algn="just">
              <a:lnSpc>
                <a:spcPct val="100000"/>
              </a:lnSpc>
              <a:buNone/>
            </a:pPr>
            <a:r>
              <a:rPr lang="en-US" sz="2000" dirty="0"/>
              <a:t>The codes inside curly braces { } is the body of the function.</a:t>
            </a:r>
            <a:endParaRPr lang="en-CA" sz="2000" dirty="0"/>
          </a:p>
        </p:txBody>
      </p:sp>
    </p:spTree>
    <p:extLst>
      <p:ext uri="{BB962C8B-B14F-4D97-AF65-F5344CB8AC3E}">
        <p14:creationId xmlns:p14="http://schemas.microsoft.com/office/powerpoint/2010/main" val="19714787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1A9454-4C4A-4F19-4D83-222F676B83D2}"/>
              </a:ext>
            </a:extLst>
          </p:cNvPr>
          <p:cNvSpPr>
            <a:spLocks noGrp="1"/>
          </p:cNvSpPr>
          <p:nvPr>
            <p:ph idx="1"/>
          </p:nvPr>
        </p:nvSpPr>
        <p:spPr>
          <a:xfrm>
            <a:off x="838200" y="189781"/>
            <a:ext cx="10515600" cy="6607833"/>
          </a:xfrm>
        </p:spPr>
        <p:txBody>
          <a:bodyPr/>
          <a:lstStyle/>
          <a:p>
            <a:pPr marL="0" indent="0" algn="just">
              <a:lnSpc>
                <a:spcPct val="150000"/>
              </a:lnSpc>
              <a:buNone/>
            </a:pPr>
            <a:r>
              <a:rPr lang="en-US" b="1" dirty="0"/>
              <a:t>How to call a function?</a:t>
            </a:r>
          </a:p>
          <a:p>
            <a:pPr marL="0" indent="0" algn="just">
              <a:lnSpc>
                <a:spcPct val="100000"/>
              </a:lnSpc>
              <a:buNone/>
            </a:pPr>
            <a:r>
              <a:rPr lang="en-US" dirty="0"/>
              <a:t>You have to call the function to run codes inside the body of the function. Here's how:</a:t>
            </a:r>
          </a:p>
          <a:p>
            <a:pPr marL="0" indent="0" algn="just">
              <a:lnSpc>
                <a:spcPct val="100000"/>
              </a:lnSpc>
              <a:buNone/>
            </a:pPr>
            <a:r>
              <a:rPr lang="en-US" dirty="0"/>
              <a:t>	</a:t>
            </a:r>
            <a:r>
              <a:rPr lang="en-US" dirty="0" err="1"/>
              <a:t>callme</a:t>
            </a:r>
            <a:r>
              <a:rPr lang="en-US" dirty="0"/>
              <a:t>( )</a:t>
            </a:r>
          </a:p>
          <a:p>
            <a:pPr marL="0" indent="0" algn="just">
              <a:lnSpc>
                <a:spcPct val="100000"/>
              </a:lnSpc>
              <a:buNone/>
            </a:pPr>
            <a:r>
              <a:rPr lang="en-US" dirty="0"/>
              <a:t>This statement calls the </a:t>
            </a:r>
            <a:r>
              <a:rPr lang="en-US" dirty="0" err="1"/>
              <a:t>callMe</a:t>
            </a:r>
            <a:r>
              <a:rPr lang="en-US" dirty="0"/>
              <a:t>() function declared earlier.</a:t>
            </a:r>
          </a:p>
          <a:p>
            <a:pPr marL="0" indent="0">
              <a:buNone/>
            </a:pPr>
            <a:endParaRPr lang="en-CA" dirty="0"/>
          </a:p>
        </p:txBody>
      </p:sp>
      <p:pic>
        <p:nvPicPr>
          <p:cNvPr id="4" name="Picture 3">
            <a:extLst>
              <a:ext uri="{FF2B5EF4-FFF2-40B4-BE49-F238E27FC236}">
                <a16:creationId xmlns:a16="http://schemas.microsoft.com/office/drawing/2014/main" id="{1DAB9860-4176-0377-8E7A-E7A427189801}"/>
              </a:ext>
            </a:extLst>
          </p:cNvPr>
          <p:cNvPicPr>
            <a:picLocks noChangeAspect="1"/>
          </p:cNvPicPr>
          <p:nvPr/>
        </p:nvPicPr>
        <p:blipFill>
          <a:blip r:embed="rId2"/>
          <a:stretch>
            <a:fillRect/>
          </a:stretch>
        </p:blipFill>
        <p:spPr>
          <a:xfrm>
            <a:off x="3260785" y="3328987"/>
            <a:ext cx="5486400" cy="3339232"/>
          </a:xfrm>
          <a:prstGeom prst="rect">
            <a:avLst/>
          </a:prstGeom>
        </p:spPr>
      </p:pic>
    </p:spTree>
    <p:extLst>
      <p:ext uri="{BB962C8B-B14F-4D97-AF65-F5344CB8AC3E}">
        <p14:creationId xmlns:p14="http://schemas.microsoft.com/office/powerpoint/2010/main" val="79402917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07EA0A-1F8B-DD26-8E82-8A043ED44F63}"/>
              </a:ext>
            </a:extLst>
          </p:cNvPr>
          <p:cNvSpPr>
            <a:spLocks noGrp="1"/>
          </p:cNvSpPr>
          <p:nvPr>
            <p:ph idx="1"/>
          </p:nvPr>
        </p:nvSpPr>
        <p:spPr>
          <a:xfrm>
            <a:off x="838200" y="345057"/>
            <a:ext cx="10515600" cy="6280030"/>
          </a:xfrm>
        </p:spPr>
        <p:txBody>
          <a:bodyPr>
            <a:normAutofit fontScale="92500" lnSpcReduction="10000"/>
          </a:bodyPr>
          <a:lstStyle/>
          <a:p>
            <a:pPr marL="0" indent="0">
              <a:buNone/>
            </a:pPr>
            <a:r>
              <a:rPr lang="en-US" sz="3000" b="1" dirty="0"/>
              <a:t>Example: Simple Function Program</a:t>
            </a:r>
          </a:p>
          <a:p>
            <a:pPr marL="0" indent="0">
              <a:buNone/>
            </a:pPr>
            <a:r>
              <a:rPr lang="en-US" dirty="0"/>
              <a:t>fun </a:t>
            </a:r>
            <a:r>
              <a:rPr lang="en-US" dirty="0" err="1"/>
              <a:t>callMe</a:t>
            </a:r>
            <a:r>
              <a:rPr lang="en-US" dirty="0"/>
              <a:t>() {</a:t>
            </a:r>
          </a:p>
          <a:p>
            <a:pPr marL="0" indent="0">
              <a:buNone/>
            </a:pPr>
            <a:r>
              <a:rPr lang="en-US" dirty="0"/>
              <a:t>    </a:t>
            </a:r>
            <a:r>
              <a:rPr lang="en-US" dirty="0" err="1"/>
              <a:t>println</a:t>
            </a:r>
            <a:r>
              <a:rPr lang="en-US" dirty="0"/>
              <a:t>("Printing from </a:t>
            </a:r>
            <a:r>
              <a:rPr lang="en-US" dirty="0" err="1"/>
              <a:t>callMe</a:t>
            </a:r>
            <a:r>
              <a:rPr lang="en-US" dirty="0"/>
              <a:t>() function.")</a:t>
            </a:r>
          </a:p>
          <a:p>
            <a:pPr marL="0" indent="0">
              <a:buNone/>
            </a:pPr>
            <a:r>
              <a:rPr lang="en-US" dirty="0"/>
              <a:t>    </a:t>
            </a:r>
            <a:r>
              <a:rPr lang="en-US" dirty="0" err="1"/>
              <a:t>println</a:t>
            </a:r>
            <a:r>
              <a:rPr lang="en-US" dirty="0"/>
              <a:t>("This is cool (still printing from inside).")</a:t>
            </a:r>
          </a:p>
          <a:p>
            <a:pPr marL="0" indent="0">
              <a:buNone/>
            </a:pPr>
            <a:r>
              <a:rPr lang="en-US" dirty="0"/>
              <a:t>}</a:t>
            </a:r>
          </a:p>
          <a:p>
            <a:pPr marL="0" indent="0">
              <a:buNone/>
            </a:pPr>
            <a:endParaRPr lang="en-US" dirty="0"/>
          </a:p>
          <a:p>
            <a:pPr marL="0" indent="0">
              <a:buNone/>
            </a:pPr>
            <a:r>
              <a:rPr lang="en-US" dirty="0"/>
              <a:t>fun main(</a:t>
            </a:r>
            <a:r>
              <a:rPr lang="en-US" dirty="0" err="1"/>
              <a:t>args</a:t>
            </a:r>
            <a:r>
              <a:rPr lang="en-US" dirty="0"/>
              <a:t>: Array&lt;String&gt;) {</a:t>
            </a:r>
          </a:p>
          <a:p>
            <a:pPr marL="0" indent="0">
              <a:buNone/>
            </a:pPr>
            <a:r>
              <a:rPr lang="en-US" dirty="0"/>
              <a:t>    </a:t>
            </a:r>
            <a:r>
              <a:rPr lang="en-US" dirty="0" err="1"/>
              <a:t>callMe</a:t>
            </a:r>
            <a:r>
              <a:rPr lang="en-US" dirty="0"/>
              <a:t>()</a:t>
            </a:r>
          </a:p>
          <a:p>
            <a:pPr marL="0" indent="0">
              <a:buNone/>
            </a:pPr>
            <a:r>
              <a:rPr lang="en-US" dirty="0"/>
              <a:t>    </a:t>
            </a:r>
            <a:r>
              <a:rPr lang="en-US" dirty="0" err="1"/>
              <a:t>println</a:t>
            </a:r>
            <a:r>
              <a:rPr lang="en-US" dirty="0"/>
              <a:t>("Printing outside from </a:t>
            </a:r>
            <a:r>
              <a:rPr lang="en-US" dirty="0" err="1"/>
              <a:t>callMe</a:t>
            </a:r>
            <a:r>
              <a:rPr lang="en-US" dirty="0"/>
              <a:t>() function.")</a:t>
            </a:r>
          </a:p>
          <a:p>
            <a:pPr marL="0" indent="0">
              <a:buNone/>
            </a:pPr>
            <a:r>
              <a:rPr lang="en-US" dirty="0"/>
              <a:t>}</a:t>
            </a:r>
          </a:p>
          <a:p>
            <a:pPr marL="0" indent="0">
              <a:buNone/>
            </a:pPr>
            <a:endParaRPr lang="en-US" dirty="0"/>
          </a:p>
          <a:p>
            <a:pPr marL="0" indent="0">
              <a:buNone/>
            </a:pPr>
            <a:r>
              <a:rPr lang="en-US" b="1" dirty="0">
                <a:solidFill>
                  <a:srgbClr val="0070C0"/>
                </a:solidFill>
              </a:rPr>
              <a:t>Printing from </a:t>
            </a:r>
            <a:r>
              <a:rPr lang="en-US" b="1" dirty="0" err="1">
                <a:solidFill>
                  <a:srgbClr val="0070C0"/>
                </a:solidFill>
              </a:rPr>
              <a:t>callMe</a:t>
            </a:r>
            <a:r>
              <a:rPr lang="en-US" b="1" dirty="0">
                <a:solidFill>
                  <a:srgbClr val="0070C0"/>
                </a:solidFill>
              </a:rPr>
              <a:t>() function.</a:t>
            </a:r>
          </a:p>
          <a:p>
            <a:pPr marL="0" indent="0">
              <a:buNone/>
            </a:pPr>
            <a:r>
              <a:rPr lang="en-US" b="1" dirty="0">
                <a:solidFill>
                  <a:srgbClr val="0070C0"/>
                </a:solidFill>
              </a:rPr>
              <a:t>This is cool (still printing from inside).</a:t>
            </a:r>
          </a:p>
          <a:p>
            <a:pPr marL="0" indent="0">
              <a:buNone/>
            </a:pPr>
            <a:r>
              <a:rPr lang="en-US" b="1" dirty="0">
                <a:solidFill>
                  <a:srgbClr val="0070C0"/>
                </a:solidFill>
              </a:rPr>
              <a:t>Printing outside from </a:t>
            </a:r>
            <a:r>
              <a:rPr lang="en-US" b="1" dirty="0" err="1">
                <a:solidFill>
                  <a:srgbClr val="0070C0"/>
                </a:solidFill>
              </a:rPr>
              <a:t>callMe</a:t>
            </a:r>
            <a:r>
              <a:rPr lang="en-US" b="1" dirty="0">
                <a:solidFill>
                  <a:srgbClr val="0070C0"/>
                </a:solidFill>
              </a:rPr>
              <a:t>() function.</a:t>
            </a:r>
            <a:endParaRPr lang="en-CA" b="1" dirty="0">
              <a:solidFill>
                <a:srgbClr val="0070C0"/>
              </a:solidFill>
            </a:endParaRPr>
          </a:p>
        </p:txBody>
      </p:sp>
    </p:spTree>
    <p:extLst>
      <p:ext uri="{BB962C8B-B14F-4D97-AF65-F5344CB8AC3E}">
        <p14:creationId xmlns:p14="http://schemas.microsoft.com/office/powerpoint/2010/main" val="182612646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6AD9B6-CF43-0342-E2FC-FC75682015A2}"/>
              </a:ext>
            </a:extLst>
          </p:cNvPr>
          <p:cNvSpPr>
            <a:spLocks noGrp="1"/>
          </p:cNvSpPr>
          <p:nvPr>
            <p:ph idx="1"/>
          </p:nvPr>
        </p:nvSpPr>
        <p:spPr>
          <a:xfrm>
            <a:off x="838200" y="336430"/>
            <a:ext cx="10515600" cy="6323162"/>
          </a:xfrm>
        </p:spPr>
        <p:txBody>
          <a:bodyPr>
            <a:normAutofit fontScale="77500" lnSpcReduction="20000"/>
          </a:bodyPr>
          <a:lstStyle/>
          <a:p>
            <a:pPr marL="0" indent="0">
              <a:buNone/>
            </a:pPr>
            <a:r>
              <a:rPr lang="en-CA" sz="3400" b="1" dirty="0"/>
              <a:t>Example: Add Two Numbers Using Function</a:t>
            </a:r>
          </a:p>
          <a:p>
            <a:pPr marL="0" indent="0">
              <a:buNone/>
            </a:pPr>
            <a:r>
              <a:rPr lang="en-CA" dirty="0"/>
              <a:t>fun </a:t>
            </a:r>
            <a:r>
              <a:rPr lang="en-CA" dirty="0" err="1"/>
              <a:t>addNumbers</a:t>
            </a:r>
            <a:r>
              <a:rPr lang="en-CA" dirty="0"/>
              <a:t>(n1: Double, n2: Double): Int {</a:t>
            </a:r>
          </a:p>
          <a:p>
            <a:pPr marL="0" indent="0">
              <a:buNone/>
            </a:pPr>
            <a:r>
              <a:rPr lang="en-CA" dirty="0"/>
              <a:t>    </a:t>
            </a:r>
            <a:r>
              <a:rPr lang="en-CA" dirty="0" err="1"/>
              <a:t>val</a:t>
            </a:r>
            <a:r>
              <a:rPr lang="en-CA" dirty="0"/>
              <a:t> sum = n1 + n2</a:t>
            </a:r>
          </a:p>
          <a:p>
            <a:pPr marL="0" indent="0">
              <a:buNone/>
            </a:pPr>
            <a:r>
              <a:rPr lang="en-CA" dirty="0"/>
              <a:t>    </a:t>
            </a:r>
            <a:r>
              <a:rPr lang="en-CA" dirty="0" err="1"/>
              <a:t>val</a:t>
            </a:r>
            <a:r>
              <a:rPr lang="en-CA" dirty="0"/>
              <a:t> </a:t>
            </a:r>
            <a:r>
              <a:rPr lang="en-CA" dirty="0" err="1"/>
              <a:t>sumInteger</a:t>
            </a:r>
            <a:r>
              <a:rPr lang="en-CA" dirty="0"/>
              <a:t> = </a:t>
            </a:r>
            <a:r>
              <a:rPr lang="en-CA" dirty="0" err="1"/>
              <a:t>sum.toInt</a:t>
            </a:r>
            <a:r>
              <a:rPr lang="en-CA" dirty="0"/>
              <a:t>()</a:t>
            </a:r>
          </a:p>
          <a:p>
            <a:pPr marL="0" indent="0">
              <a:buNone/>
            </a:pPr>
            <a:r>
              <a:rPr lang="en-CA" dirty="0"/>
              <a:t>    return </a:t>
            </a:r>
            <a:r>
              <a:rPr lang="en-CA" dirty="0" err="1"/>
              <a:t>sumInteger</a:t>
            </a:r>
            <a:endParaRPr lang="en-CA" dirty="0"/>
          </a:p>
          <a:p>
            <a:pPr marL="0" indent="0">
              <a:buNone/>
            </a:pPr>
            <a:r>
              <a:rPr lang="en-CA" dirty="0"/>
              <a:t>}</a:t>
            </a:r>
          </a:p>
          <a:p>
            <a:pPr marL="0" indent="0">
              <a:buNone/>
            </a:pPr>
            <a:endParaRPr lang="en-CA" dirty="0"/>
          </a:p>
          <a:p>
            <a:pPr marL="0" indent="0">
              <a:buNone/>
            </a:pPr>
            <a:r>
              <a:rPr lang="en-CA" dirty="0"/>
              <a:t>fun main(</a:t>
            </a:r>
            <a:r>
              <a:rPr lang="en-CA" dirty="0" err="1"/>
              <a:t>args</a:t>
            </a:r>
            <a:r>
              <a:rPr lang="en-CA" dirty="0"/>
              <a:t>: Array&lt;String&gt;) {</a:t>
            </a:r>
          </a:p>
          <a:p>
            <a:pPr marL="0" indent="0">
              <a:buNone/>
            </a:pPr>
            <a:r>
              <a:rPr lang="en-CA" dirty="0"/>
              <a:t>    </a:t>
            </a:r>
            <a:r>
              <a:rPr lang="en-CA" dirty="0" err="1"/>
              <a:t>val</a:t>
            </a:r>
            <a:r>
              <a:rPr lang="en-CA" dirty="0"/>
              <a:t> number1 = 12.2</a:t>
            </a:r>
          </a:p>
          <a:p>
            <a:pPr marL="0" indent="0">
              <a:buNone/>
            </a:pPr>
            <a:r>
              <a:rPr lang="en-CA" dirty="0"/>
              <a:t>    </a:t>
            </a:r>
            <a:r>
              <a:rPr lang="en-CA" dirty="0" err="1"/>
              <a:t>val</a:t>
            </a:r>
            <a:r>
              <a:rPr lang="en-CA" dirty="0"/>
              <a:t> number2 = 3.4</a:t>
            </a:r>
          </a:p>
          <a:p>
            <a:pPr marL="0" indent="0">
              <a:buNone/>
            </a:pPr>
            <a:r>
              <a:rPr lang="en-CA" dirty="0"/>
              <a:t>    </a:t>
            </a:r>
            <a:r>
              <a:rPr lang="en-CA" dirty="0" err="1"/>
              <a:t>val</a:t>
            </a:r>
            <a:r>
              <a:rPr lang="en-CA" dirty="0"/>
              <a:t> result: Int</a:t>
            </a:r>
          </a:p>
          <a:p>
            <a:pPr marL="0" indent="0">
              <a:buNone/>
            </a:pPr>
            <a:endParaRPr lang="en-CA" dirty="0"/>
          </a:p>
          <a:p>
            <a:pPr marL="0" indent="0">
              <a:buNone/>
            </a:pPr>
            <a:r>
              <a:rPr lang="en-CA" dirty="0"/>
              <a:t>    result = </a:t>
            </a:r>
            <a:r>
              <a:rPr lang="en-CA" dirty="0" err="1"/>
              <a:t>addNumbers</a:t>
            </a:r>
            <a:r>
              <a:rPr lang="en-CA" dirty="0"/>
              <a:t>(number1, number2)</a:t>
            </a:r>
          </a:p>
          <a:p>
            <a:pPr marL="0" indent="0">
              <a:buNone/>
            </a:pPr>
            <a:r>
              <a:rPr lang="en-CA" dirty="0"/>
              <a:t>    </a:t>
            </a:r>
            <a:r>
              <a:rPr lang="en-CA" dirty="0" err="1"/>
              <a:t>println</a:t>
            </a:r>
            <a:r>
              <a:rPr lang="en-CA" dirty="0"/>
              <a:t>("result = $result")</a:t>
            </a:r>
          </a:p>
          <a:p>
            <a:pPr marL="0" indent="0">
              <a:buNone/>
            </a:pPr>
            <a:r>
              <a:rPr lang="en-CA" dirty="0"/>
              <a:t>}</a:t>
            </a:r>
          </a:p>
          <a:p>
            <a:pPr marL="0" indent="0">
              <a:buNone/>
            </a:pPr>
            <a:endParaRPr lang="en-CA" dirty="0"/>
          </a:p>
          <a:p>
            <a:pPr marL="0" indent="0">
              <a:buNone/>
            </a:pPr>
            <a:r>
              <a:rPr lang="en-CA" b="1" dirty="0">
                <a:solidFill>
                  <a:srgbClr val="0070C0"/>
                </a:solidFill>
              </a:rPr>
              <a:t>result = 15</a:t>
            </a:r>
          </a:p>
        </p:txBody>
      </p:sp>
    </p:spTree>
    <p:extLst>
      <p:ext uri="{BB962C8B-B14F-4D97-AF65-F5344CB8AC3E}">
        <p14:creationId xmlns:p14="http://schemas.microsoft.com/office/powerpoint/2010/main" val="206840279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AD0A6-0CBB-9ADC-6EC7-F52E9320CFA6}"/>
              </a:ext>
            </a:extLst>
          </p:cNvPr>
          <p:cNvSpPr>
            <a:spLocks noGrp="1"/>
          </p:cNvSpPr>
          <p:nvPr>
            <p:ph type="title"/>
          </p:nvPr>
        </p:nvSpPr>
        <p:spPr/>
        <p:txBody>
          <a:bodyPr>
            <a:normAutofit fontScale="90000"/>
          </a:bodyPr>
          <a:lstStyle/>
          <a:p>
            <a:r>
              <a:rPr lang="en-US" dirty="0"/>
              <a:t>How functions with arguments and return value work?</a:t>
            </a:r>
            <a:br>
              <a:rPr lang="en-US" dirty="0"/>
            </a:br>
            <a:endParaRPr lang="en-CA" dirty="0"/>
          </a:p>
        </p:txBody>
      </p:sp>
      <p:sp>
        <p:nvSpPr>
          <p:cNvPr id="3" name="Content Placeholder 2">
            <a:extLst>
              <a:ext uri="{FF2B5EF4-FFF2-40B4-BE49-F238E27FC236}">
                <a16:creationId xmlns:a16="http://schemas.microsoft.com/office/drawing/2014/main" id="{DC3D52EB-E97D-1A7F-839A-41E964B28ADC}"/>
              </a:ext>
            </a:extLst>
          </p:cNvPr>
          <p:cNvSpPr>
            <a:spLocks noGrp="1"/>
          </p:cNvSpPr>
          <p:nvPr>
            <p:ph idx="1"/>
          </p:nvPr>
        </p:nvSpPr>
        <p:spPr/>
        <p:txBody>
          <a:bodyPr>
            <a:normAutofit fontScale="92500" lnSpcReduction="10000"/>
          </a:bodyPr>
          <a:lstStyle/>
          <a:p>
            <a:pPr marL="0" indent="0" algn="just">
              <a:lnSpc>
                <a:spcPct val="150000"/>
              </a:lnSpc>
              <a:buNone/>
            </a:pPr>
            <a:r>
              <a:rPr lang="en-US" dirty="0"/>
              <a:t>Here, two arguments number1 and number2 of type Double are passed to the </a:t>
            </a:r>
            <a:r>
              <a:rPr lang="en-US" dirty="0" err="1"/>
              <a:t>addNumbers</a:t>
            </a:r>
            <a:r>
              <a:rPr lang="en-US" dirty="0"/>
              <a:t>() function during function call. These arguments are called </a:t>
            </a:r>
            <a:r>
              <a:rPr lang="en-US" b="1" dirty="0">
                <a:highlight>
                  <a:srgbClr val="FFFF00"/>
                </a:highlight>
              </a:rPr>
              <a:t>actual arguments</a:t>
            </a:r>
            <a:r>
              <a:rPr lang="en-US" dirty="0"/>
              <a:t>.</a:t>
            </a:r>
          </a:p>
          <a:p>
            <a:pPr marL="0" indent="0" algn="just">
              <a:lnSpc>
                <a:spcPct val="150000"/>
              </a:lnSpc>
              <a:buNone/>
            </a:pPr>
            <a:r>
              <a:rPr lang="en-US" dirty="0"/>
              <a:t>	result = </a:t>
            </a:r>
            <a:r>
              <a:rPr lang="en-US" dirty="0" err="1"/>
              <a:t>addNumbers</a:t>
            </a:r>
            <a:r>
              <a:rPr lang="en-US" dirty="0"/>
              <a:t>(number1, number2)</a:t>
            </a:r>
          </a:p>
          <a:p>
            <a:pPr marL="0" indent="0" algn="just">
              <a:lnSpc>
                <a:spcPct val="150000"/>
              </a:lnSpc>
              <a:buNone/>
            </a:pPr>
            <a:r>
              <a:rPr lang="en-US" dirty="0"/>
              <a:t>The parameters </a:t>
            </a:r>
            <a:r>
              <a:rPr lang="en-US" b="1" dirty="0"/>
              <a:t>n1 and n2 accepts the passed arguments </a:t>
            </a:r>
            <a:r>
              <a:rPr lang="en-US" dirty="0"/>
              <a:t>(in the function definition). These arguments are called </a:t>
            </a:r>
            <a:r>
              <a:rPr lang="en-US" b="1" dirty="0">
                <a:highlight>
                  <a:srgbClr val="FFFF00"/>
                </a:highlight>
              </a:rPr>
              <a:t>formal arguments </a:t>
            </a:r>
            <a:r>
              <a:rPr lang="en-US" dirty="0"/>
              <a:t>(</a:t>
            </a:r>
            <a:r>
              <a:rPr lang="en-US" b="1" dirty="0"/>
              <a:t>or parameters</a:t>
            </a:r>
            <a:r>
              <a:rPr lang="en-US" dirty="0"/>
              <a:t>).</a:t>
            </a:r>
            <a:endParaRPr lang="en-CA" dirty="0"/>
          </a:p>
        </p:txBody>
      </p:sp>
    </p:spTree>
    <p:extLst>
      <p:ext uri="{BB962C8B-B14F-4D97-AF65-F5344CB8AC3E}">
        <p14:creationId xmlns:p14="http://schemas.microsoft.com/office/powerpoint/2010/main" val="86958904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9A8EE1A-C3E8-9D2B-C4DF-EE866F9653AB}"/>
              </a:ext>
            </a:extLst>
          </p:cNvPr>
          <p:cNvPicPr>
            <a:picLocks noGrp="1" noChangeAspect="1"/>
          </p:cNvPicPr>
          <p:nvPr>
            <p:ph idx="1"/>
          </p:nvPr>
        </p:nvPicPr>
        <p:blipFill>
          <a:blip r:embed="rId2"/>
          <a:stretch>
            <a:fillRect/>
          </a:stretch>
        </p:blipFill>
        <p:spPr>
          <a:xfrm>
            <a:off x="2191109" y="610064"/>
            <a:ext cx="7392838" cy="2969898"/>
          </a:xfrm>
          <a:prstGeom prst="rect">
            <a:avLst/>
          </a:prstGeom>
        </p:spPr>
      </p:pic>
      <p:sp>
        <p:nvSpPr>
          <p:cNvPr id="6" name="TextBox 5">
            <a:extLst>
              <a:ext uri="{FF2B5EF4-FFF2-40B4-BE49-F238E27FC236}">
                <a16:creationId xmlns:a16="http://schemas.microsoft.com/office/drawing/2014/main" id="{39A60E2E-DC2E-A1DE-20E3-88AF75EE50EB}"/>
              </a:ext>
            </a:extLst>
          </p:cNvPr>
          <p:cNvSpPr txBox="1"/>
          <p:nvPr/>
        </p:nvSpPr>
        <p:spPr>
          <a:xfrm>
            <a:off x="290423" y="3754931"/>
            <a:ext cx="11611153" cy="2344616"/>
          </a:xfrm>
          <a:prstGeom prst="rect">
            <a:avLst/>
          </a:prstGeom>
          <a:noFill/>
        </p:spPr>
        <p:txBody>
          <a:bodyPr wrap="square">
            <a:spAutoFit/>
          </a:bodyPr>
          <a:lstStyle/>
          <a:p>
            <a:pPr algn="just">
              <a:lnSpc>
                <a:spcPct val="150000"/>
              </a:lnSpc>
            </a:pPr>
            <a:r>
              <a:rPr lang="en-US" sz="2000" dirty="0"/>
              <a:t>In Kotlin, arguments are separated using commas. Also, the type of the formal argument must be explicitly typed.</a:t>
            </a:r>
          </a:p>
          <a:p>
            <a:pPr algn="just">
              <a:lnSpc>
                <a:spcPct val="150000"/>
              </a:lnSpc>
            </a:pPr>
            <a:r>
              <a:rPr lang="en-US" sz="2000" dirty="0"/>
              <a:t>Note that, the data type of actual and formal arguments should match, i.e., the data type of first actual argument should match the type of first formal argument. Similarly, the type of second actual argument must match the type of second formal argument and so on.</a:t>
            </a:r>
            <a:endParaRPr lang="en-CA" sz="2000" dirty="0"/>
          </a:p>
        </p:txBody>
      </p:sp>
    </p:spTree>
    <p:extLst>
      <p:ext uri="{BB962C8B-B14F-4D97-AF65-F5344CB8AC3E}">
        <p14:creationId xmlns:p14="http://schemas.microsoft.com/office/powerpoint/2010/main" val="356945490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4EAB59-5622-8127-C850-6DD9EB46F9C2}"/>
              </a:ext>
            </a:extLst>
          </p:cNvPr>
          <p:cNvSpPr>
            <a:spLocks noGrp="1"/>
          </p:cNvSpPr>
          <p:nvPr>
            <p:ph idx="1"/>
          </p:nvPr>
        </p:nvSpPr>
        <p:spPr>
          <a:xfrm>
            <a:off x="838200" y="258792"/>
            <a:ext cx="10515600" cy="6599208"/>
          </a:xfrm>
        </p:spPr>
        <p:txBody>
          <a:bodyPr/>
          <a:lstStyle/>
          <a:p>
            <a:pPr marL="0" indent="0" algn="just">
              <a:lnSpc>
                <a:spcPct val="100000"/>
              </a:lnSpc>
              <a:buNone/>
            </a:pPr>
            <a:r>
              <a:rPr lang="en-US" dirty="0"/>
              <a:t>In the program, </a:t>
            </a:r>
            <a:r>
              <a:rPr lang="en-US" dirty="0" err="1"/>
              <a:t>sumInteger</a:t>
            </a:r>
            <a:r>
              <a:rPr lang="en-US" dirty="0"/>
              <a:t> is returned from </a:t>
            </a:r>
            <a:r>
              <a:rPr lang="en-US" dirty="0" err="1"/>
              <a:t>addNumbers</a:t>
            </a:r>
            <a:r>
              <a:rPr lang="en-US" dirty="0"/>
              <a:t>() function. This value is assigned to the variable result.</a:t>
            </a:r>
          </a:p>
          <a:p>
            <a:pPr marL="0" indent="0" algn="just">
              <a:lnSpc>
                <a:spcPct val="150000"/>
              </a:lnSpc>
              <a:buNone/>
            </a:pPr>
            <a:endParaRPr lang="en-US" dirty="0"/>
          </a:p>
          <a:p>
            <a:pPr marL="0" indent="0" algn="just">
              <a:lnSpc>
                <a:spcPct val="150000"/>
              </a:lnSpc>
              <a:buNone/>
            </a:pPr>
            <a:endParaRPr lang="en-CA" dirty="0"/>
          </a:p>
        </p:txBody>
      </p:sp>
      <p:pic>
        <p:nvPicPr>
          <p:cNvPr id="4" name="Picture 3">
            <a:extLst>
              <a:ext uri="{FF2B5EF4-FFF2-40B4-BE49-F238E27FC236}">
                <a16:creationId xmlns:a16="http://schemas.microsoft.com/office/drawing/2014/main" id="{4543C826-9565-16EC-1712-BFB4C78917A6}"/>
              </a:ext>
            </a:extLst>
          </p:cNvPr>
          <p:cNvPicPr>
            <a:picLocks noChangeAspect="1"/>
          </p:cNvPicPr>
          <p:nvPr/>
        </p:nvPicPr>
        <p:blipFill>
          <a:blip r:embed="rId2"/>
          <a:stretch>
            <a:fillRect/>
          </a:stretch>
        </p:blipFill>
        <p:spPr>
          <a:xfrm>
            <a:off x="3262224" y="1375913"/>
            <a:ext cx="4768969" cy="2239678"/>
          </a:xfrm>
          <a:prstGeom prst="rect">
            <a:avLst/>
          </a:prstGeom>
        </p:spPr>
      </p:pic>
      <p:sp>
        <p:nvSpPr>
          <p:cNvPr id="6" name="TextBox 5">
            <a:extLst>
              <a:ext uri="{FF2B5EF4-FFF2-40B4-BE49-F238E27FC236}">
                <a16:creationId xmlns:a16="http://schemas.microsoft.com/office/drawing/2014/main" id="{418709C6-3FDD-2B4B-227D-270FAF3F7F34}"/>
              </a:ext>
            </a:extLst>
          </p:cNvPr>
          <p:cNvSpPr txBox="1"/>
          <p:nvPr/>
        </p:nvSpPr>
        <p:spPr>
          <a:xfrm>
            <a:off x="750138" y="4463425"/>
            <a:ext cx="10748873" cy="2308324"/>
          </a:xfrm>
          <a:prstGeom prst="rect">
            <a:avLst/>
          </a:prstGeom>
          <a:noFill/>
        </p:spPr>
        <p:txBody>
          <a:bodyPr wrap="square">
            <a:spAutoFit/>
          </a:bodyPr>
          <a:lstStyle/>
          <a:p>
            <a:pPr algn="just"/>
            <a:r>
              <a:rPr lang="en-US" sz="2400" dirty="0"/>
              <a:t>Notice, both </a:t>
            </a:r>
            <a:r>
              <a:rPr lang="en-US" sz="2400" dirty="0" err="1"/>
              <a:t>sumInteger</a:t>
            </a:r>
            <a:r>
              <a:rPr lang="en-US" sz="2400" dirty="0"/>
              <a:t> and result are of type Int.</a:t>
            </a:r>
          </a:p>
          <a:p>
            <a:pPr algn="just"/>
            <a:r>
              <a:rPr lang="en-US" sz="2400" dirty="0"/>
              <a:t>the return type of the function is specified in the function definition.</a:t>
            </a:r>
          </a:p>
          <a:p>
            <a:pPr algn="just"/>
            <a:r>
              <a:rPr lang="en-US" sz="2400" dirty="0"/>
              <a:t>// return type is Int</a:t>
            </a:r>
          </a:p>
          <a:p>
            <a:pPr algn="just"/>
            <a:r>
              <a:rPr lang="en-US" sz="2400" dirty="0"/>
              <a:t>fun </a:t>
            </a:r>
            <a:r>
              <a:rPr lang="en-US" sz="2400" dirty="0" err="1"/>
              <a:t>addNumbers</a:t>
            </a:r>
            <a:r>
              <a:rPr lang="en-US" sz="2400" dirty="0"/>
              <a:t>(n1: Double, n2: Double):</a:t>
            </a:r>
            <a:r>
              <a:rPr lang="en-US" sz="2400" b="1" dirty="0">
                <a:highlight>
                  <a:srgbClr val="FFFF00"/>
                </a:highlight>
              </a:rPr>
              <a:t> Int </a:t>
            </a:r>
            <a:r>
              <a:rPr lang="en-US" sz="2400" dirty="0"/>
              <a:t>{</a:t>
            </a:r>
          </a:p>
          <a:p>
            <a:pPr algn="just"/>
            <a:r>
              <a:rPr lang="en-US" sz="2400" dirty="0"/>
              <a:t>    ... .. ...</a:t>
            </a:r>
          </a:p>
          <a:p>
            <a:pPr algn="just"/>
            <a:r>
              <a:rPr lang="en-US" sz="2400" dirty="0"/>
              <a:t>}</a:t>
            </a:r>
            <a:endParaRPr lang="en-CA" sz="2400" dirty="0"/>
          </a:p>
        </p:txBody>
      </p:sp>
    </p:spTree>
    <p:extLst>
      <p:ext uri="{BB962C8B-B14F-4D97-AF65-F5344CB8AC3E}">
        <p14:creationId xmlns:p14="http://schemas.microsoft.com/office/powerpoint/2010/main" val="283590162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E4F1F3-028F-29E0-A1DF-B40EB06923D3}"/>
              </a:ext>
            </a:extLst>
          </p:cNvPr>
          <p:cNvSpPr>
            <a:spLocks noGrp="1"/>
          </p:cNvSpPr>
          <p:nvPr>
            <p:ph idx="1"/>
          </p:nvPr>
        </p:nvSpPr>
        <p:spPr>
          <a:xfrm>
            <a:off x="293298" y="379562"/>
            <a:ext cx="11060502" cy="6116129"/>
          </a:xfrm>
        </p:spPr>
        <p:txBody>
          <a:bodyPr>
            <a:normAutofit fontScale="77500" lnSpcReduction="20000"/>
          </a:bodyPr>
          <a:lstStyle/>
          <a:p>
            <a:pPr marL="0" indent="0" algn="just">
              <a:lnSpc>
                <a:spcPct val="170000"/>
              </a:lnSpc>
              <a:buNone/>
            </a:pPr>
            <a:r>
              <a:rPr lang="en-US" b="1" dirty="0"/>
              <a:t>Example: Display Name by Using Function</a:t>
            </a:r>
          </a:p>
          <a:p>
            <a:pPr marL="0" indent="0" algn="just">
              <a:lnSpc>
                <a:spcPct val="170000"/>
              </a:lnSpc>
              <a:buNone/>
            </a:pPr>
            <a:r>
              <a:rPr lang="en-US" dirty="0"/>
              <a:t>fun main(</a:t>
            </a:r>
            <a:r>
              <a:rPr lang="en-US" dirty="0" err="1"/>
              <a:t>args</a:t>
            </a:r>
            <a:r>
              <a:rPr lang="en-US" dirty="0"/>
              <a:t>: Array&lt;String&gt;) {</a:t>
            </a:r>
          </a:p>
          <a:p>
            <a:pPr marL="0" indent="0" algn="just">
              <a:lnSpc>
                <a:spcPct val="170000"/>
              </a:lnSpc>
              <a:buNone/>
            </a:pPr>
            <a:r>
              <a:rPr lang="en-US" dirty="0"/>
              <a:t>    </a:t>
            </a:r>
            <a:r>
              <a:rPr lang="en-US" dirty="0" err="1"/>
              <a:t>println</a:t>
            </a:r>
            <a:r>
              <a:rPr lang="en-US" dirty="0"/>
              <a:t>(</a:t>
            </a:r>
            <a:r>
              <a:rPr lang="en-US" dirty="0" err="1"/>
              <a:t>getName</a:t>
            </a:r>
            <a:r>
              <a:rPr lang="en-US" dirty="0"/>
              <a:t>("John", "Doe"))</a:t>
            </a:r>
          </a:p>
          <a:p>
            <a:pPr marL="0" indent="0" algn="just">
              <a:lnSpc>
                <a:spcPct val="170000"/>
              </a:lnSpc>
              <a:buNone/>
            </a:pPr>
            <a:r>
              <a:rPr lang="en-US" dirty="0"/>
              <a:t>}</a:t>
            </a:r>
          </a:p>
          <a:p>
            <a:pPr marL="0" indent="0" algn="just">
              <a:lnSpc>
                <a:spcPct val="170000"/>
              </a:lnSpc>
              <a:buNone/>
            </a:pPr>
            <a:endParaRPr lang="en-US" dirty="0"/>
          </a:p>
          <a:p>
            <a:pPr marL="0" indent="0" algn="just">
              <a:lnSpc>
                <a:spcPct val="170000"/>
              </a:lnSpc>
              <a:buNone/>
            </a:pPr>
            <a:r>
              <a:rPr lang="en-US" dirty="0"/>
              <a:t>fun </a:t>
            </a:r>
            <a:r>
              <a:rPr lang="en-US" dirty="0" err="1"/>
              <a:t>getName</a:t>
            </a:r>
            <a:r>
              <a:rPr lang="en-US" dirty="0"/>
              <a:t>(</a:t>
            </a:r>
            <a:r>
              <a:rPr lang="en-US" dirty="0" err="1"/>
              <a:t>firstName</a:t>
            </a:r>
            <a:r>
              <a:rPr lang="en-US" dirty="0"/>
              <a:t>: String, </a:t>
            </a:r>
            <a:r>
              <a:rPr lang="en-US" dirty="0" err="1"/>
              <a:t>lastName</a:t>
            </a:r>
            <a:r>
              <a:rPr lang="en-US" dirty="0"/>
              <a:t>: String): String = "$</a:t>
            </a:r>
            <a:r>
              <a:rPr lang="en-US" dirty="0" err="1"/>
              <a:t>firstName</a:t>
            </a:r>
            <a:r>
              <a:rPr lang="en-US" dirty="0"/>
              <a:t> $</a:t>
            </a:r>
            <a:r>
              <a:rPr lang="en-US" dirty="0" err="1"/>
              <a:t>lastName</a:t>
            </a:r>
            <a:r>
              <a:rPr lang="en-US" dirty="0"/>
              <a:t>"</a:t>
            </a:r>
          </a:p>
          <a:p>
            <a:pPr marL="0" indent="0" algn="just">
              <a:lnSpc>
                <a:spcPct val="170000"/>
              </a:lnSpc>
              <a:buNone/>
            </a:pPr>
            <a:r>
              <a:rPr lang="en-US" dirty="0"/>
              <a:t>When you run the program, the output will be:</a:t>
            </a:r>
          </a:p>
          <a:p>
            <a:pPr marL="0" indent="0" algn="just">
              <a:lnSpc>
                <a:spcPct val="170000"/>
              </a:lnSpc>
              <a:buNone/>
            </a:pPr>
            <a:r>
              <a:rPr lang="en-US" b="1" dirty="0">
                <a:solidFill>
                  <a:srgbClr val="0070C0"/>
                </a:solidFill>
              </a:rPr>
              <a:t>John Doe</a:t>
            </a:r>
          </a:p>
          <a:p>
            <a:pPr marL="0" indent="0" algn="just">
              <a:lnSpc>
                <a:spcPct val="170000"/>
              </a:lnSpc>
              <a:buNone/>
            </a:pPr>
            <a:r>
              <a:rPr lang="en-US" dirty="0"/>
              <a:t>Here, the </a:t>
            </a:r>
            <a:r>
              <a:rPr lang="en-US" dirty="0" err="1"/>
              <a:t>getName</a:t>
            </a:r>
            <a:r>
              <a:rPr lang="en-US" dirty="0"/>
              <a:t>() function takes two String arguments, and returns a String.</a:t>
            </a:r>
            <a:endParaRPr lang="en-CA" dirty="0"/>
          </a:p>
        </p:txBody>
      </p:sp>
    </p:spTree>
    <p:extLst>
      <p:ext uri="{BB962C8B-B14F-4D97-AF65-F5344CB8AC3E}">
        <p14:creationId xmlns:p14="http://schemas.microsoft.com/office/powerpoint/2010/main" val="253327254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9902E8-B62E-D6D8-1BF3-FC24345FBBD3}"/>
              </a:ext>
            </a:extLst>
          </p:cNvPr>
          <p:cNvSpPr>
            <a:spLocks noGrp="1"/>
          </p:cNvSpPr>
          <p:nvPr>
            <p:ph idx="1"/>
          </p:nvPr>
        </p:nvSpPr>
        <p:spPr>
          <a:xfrm>
            <a:off x="267419" y="483079"/>
            <a:ext cx="11654287" cy="6064370"/>
          </a:xfrm>
        </p:spPr>
        <p:txBody>
          <a:bodyPr>
            <a:normAutofit fontScale="92500"/>
          </a:bodyPr>
          <a:lstStyle/>
          <a:p>
            <a:pPr marL="0" indent="0" algn="just">
              <a:lnSpc>
                <a:spcPct val="170000"/>
              </a:lnSpc>
              <a:buNone/>
            </a:pPr>
            <a:r>
              <a:rPr lang="en-US" dirty="0"/>
              <a:t>You can omit the curly braces { } of the function body and specify the body after = symbol if the function returns a single expression (like above example).</a:t>
            </a:r>
          </a:p>
          <a:p>
            <a:pPr marL="0" indent="0" algn="just">
              <a:lnSpc>
                <a:spcPct val="170000"/>
              </a:lnSpc>
              <a:buNone/>
            </a:pPr>
            <a:r>
              <a:rPr lang="en-US" dirty="0"/>
              <a:t>It is optional to explicitly declare the return type in such case because the return type can be inferred by the compiler. In the above example, you can replace</a:t>
            </a:r>
          </a:p>
          <a:p>
            <a:pPr marL="0" indent="0" algn="just">
              <a:lnSpc>
                <a:spcPct val="170000"/>
              </a:lnSpc>
              <a:buNone/>
            </a:pPr>
            <a:r>
              <a:rPr lang="en-US" sz="2600" dirty="0">
                <a:highlight>
                  <a:srgbClr val="FFFF00"/>
                </a:highlight>
              </a:rPr>
              <a:t>fun </a:t>
            </a:r>
            <a:r>
              <a:rPr lang="en-US" sz="2600" dirty="0" err="1">
                <a:highlight>
                  <a:srgbClr val="FFFF00"/>
                </a:highlight>
              </a:rPr>
              <a:t>getName</a:t>
            </a:r>
            <a:r>
              <a:rPr lang="en-US" sz="2600" dirty="0">
                <a:highlight>
                  <a:srgbClr val="FFFF00"/>
                </a:highlight>
              </a:rPr>
              <a:t>(</a:t>
            </a:r>
            <a:r>
              <a:rPr lang="en-US" sz="2600" dirty="0" err="1">
                <a:highlight>
                  <a:srgbClr val="FFFF00"/>
                </a:highlight>
              </a:rPr>
              <a:t>firstName</a:t>
            </a:r>
            <a:r>
              <a:rPr lang="en-US" sz="2600" dirty="0">
                <a:highlight>
                  <a:srgbClr val="FFFF00"/>
                </a:highlight>
              </a:rPr>
              <a:t>: String, </a:t>
            </a:r>
            <a:r>
              <a:rPr lang="en-US" sz="2600" dirty="0" err="1">
                <a:highlight>
                  <a:srgbClr val="FFFF00"/>
                </a:highlight>
              </a:rPr>
              <a:t>lastName</a:t>
            </a:r>
            <a:r>
              <a:rPr lang="en-US" sz="2600" dirty="0">
                <a:highlight>
                  <a:srgbClr val="FFFF00"/>
                </a:highlight>
              </a:rPr>
              <a:t>: String): String = “$</a:t>
            </a:r>
            <a:r>
              <a:rPr lang="en-US" sz="2600" dirty="0" err="1">
                <a:highlight>
                  <a:srgbClr val="FFFF00"/>
                </a:highlight>
              </a:rPr>
              <a:t>firstName</a:t>
            </a:r>
            <a:r>
              <a:rPr lang="en-US" sz="2600" dirty="0">
                <a:highlight>
                  <a:srgbClr val="FFFF00"/>
                </a:highlight>
              </a:rPr>
              <a:t> $</a:t>
            </a:r>
            <a:r>
              <a:rPr lang="en-US" sz="2600" dirty="0" err="1">
                <a:highlight>
                  <a:srgbClr val="FFFF00"/>
                </a:highlight>
              </a:rPr>
              <a:t>lastName</a:t>
            </a:r>
            <a:r>
              <a:rPr lang="en-US" sz="2600" dirty="0">
                <a:highlight>
                  <a:srgbClr val="FFFF00"/>
                </a:highlight>
              </a:rPr>
              <a:t>” </a:t>
            </a:r>
            <a:r>
              <a:rPr lang="en-US" dirty="0"/>
              <a:t>with</a:t>
            </a:r>
          </a:p>
          <a:p>
            <a:pPr marL="0" indent="0" algn="just">
              <a:lnSpc>
                <a:spcPct val="170000"/>
              </a:lnSpc>
              <a:buNone/>
            </a:pPr>
            <a:r>
              <a:rPr lang="en-US" sz="2600" dirty="0">
                <a:highlight>
                  <a:srgbClr val="FFFF00"/>
                </a:highlight>
              </a:rPr>
              <a:t>fun </a:t>
            </a:r>
            <a:r>
              <a:rPr lang="en-US" sz="2600" dirty="0" err="1">
                <a:highlight>
                  <a:srgbClr val="FFFF00"/>
                </a:highlight>
              </a:rPr>
              <a:t>getName</a:t>
            </a:r>
            <a:r>
              <a:rPr lang="en-US" sz="2600" dirty="0">
                <a:highlight>
                  <a:srgbClr val="FFFF00"/>
                </a:highlight>
              </a:rPr>
              <a:t>(</a:t>
            </a:r>
            <a:r>
              <a:rPr lang="en-US" sz="2600" dirty="0" err="1">
                <a:highlight>
                  <a:srgbClr val="FFFF00"/>
                </a:highlight>
              </a:rPr>
              <a:t>firstName</a:t>
            </a:r>
            <a:r>
              <a:rPr lang="en-US" sz="2600" dirty="0">
                <a:highlight>
                  <a:srgbClr val="FFFF00"/>
                </a:highlight>
              </a:rPr>
              <a:t>: String, </a:t>
            </a:r>
            <a:r>
              <a:rPr lang="en-US" sz="2600" dirty="0" err="1">
                <a:highlight>
                  <a:srgbClr val="FFFF00"/>
                </a:highlight>
              </a:rPr>
              <a:t>lastName</a:t>
            </a:r>
            <a:r>
              <a:rPr lang="en-US" sz="2600" dirty="0">
                <a:highlight>
                  <a:srgbClr val="FFFF00"/>
                </a:highlight>
              </a:rPr>
              <a:t>: String) = “$</a:t>
            </a:r>
            <a:r>
              <a:rPr lang="en-US" sz="2600" dirty="0" err="1">
                <a:highlight>
                  <a:srgbClr val="FFFF00"/>
                </a:highlight>
              </a:rPr>
              <a:t>firstName</a:t>
            </a:r>
            <a:r>
              <a:rPr lang="en-US" sz="2600" dirty="0">
                <a:highlight>
                  <a:srgbClr val="FFFF00"/>
                </a:highlight>
              </a:rPr>
              <a:t> $</a:t>
            </a:r>
            <a:r>
              <a:rPr lang="en-US" sz="2600" dirty="0" err="1">
                <a:highlight>
                  <a:srgbClr val="FFFF00"/>
                </a:highlight>
              </a:rPr>
              <a:t>lastName</a:t>
            </a:r>
            <a:r>
              <a:rPr lang="en-US" sz="2600" dirty="0">
                <a:highlight>
                  <a:srgbClr val="FFFF00"/>
                </a:highlight>
              </a:rPr>
              <a:t>”</a:t>
            </a:r>
            <a:endParaRPr lang="en-CA" sz="2600" dirty="0">
              <a:highlight>
                <a:srgbClr val="FFFF00"/>
              </a:highlight>
            </a:endParaRPr>
          </a:p>
        </p:txBody>
      </p:sp>
    </p:spTree>
    <p:extLst>
      <p:ext uri="{BB962C8B-B14F-4D97-AF65-F5344CB8AC3E}">
        <p14:creationId xmlns:p14="http://schemas.microsoft.com/office/powerpoint/2010/main" val="3807636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D6EEB-88EC-1884-2DD6-6DDB00F25F45}"/>
              </a:ext>
            </a:extLst>
          </p:cNvPr>
          <p:cNvSpPr>
            <a:spLocks noGrp="1"/>
          </p:cNvSpPr>
          <p:nvPr>
            <p:ph type="title"/>
          </p:nvPr>
        </p:nvSpPr>
        <p:spPr>
          <a:xfrm>
            <a:off x="838200" y="365126"/>
            <a:ext cx="10515600" cy="661418"/>
          </a:xfrm>
        </p:spPr>
        <p:txBody>
          <a:bodyPr>
            <a:normAutofit fontScale="90000"/>
          </a:bodyPr>
          <a:lstStyle/>
          <a:p>
            <a:r>
              <a:rPr lang="en-CA" dirty="0"/>
              <a:t>Traditional comment /* ... */</a:t>
            </a:r>
          </a:p>
        </p:txBody>
      </p:sp>
      <p:sp>
        <p:nvSpPr>
          <p:cNvPr id="3" name="Content Placeholder 2">
            <a:extLst>
              <a:ext uri="{FF2B5EF4-FFF2-40B4-BE49-F238E27FC236}">
                <a16:creationId xmlns:a16="http://schemas.microsoft.com/office/drawing/2014/main" id="{56BD0479-47FA-A868-FEF7-7E68CA41DA8A}"/>
              </a:ext>
            </a:extLst>
          </p:cNvPr>
          <p:cNvSpPr>
            <a:spLocks noGrp="1"/>
          </p:cNvSpPr>
          <p:nvPr>
            <p:ph idx="1"/>
          </p:nvPr>
        </p:nvSpPr>
        <p:spPr>
          <a:xfrm>
            <a:off x="595223" y="1026545"/>
            <a:ext cx="10758577" cy="5633048"/>
          </a:xfrm>
        </p:spPr>
        <p:txBody>
          <a:bodyPr>
            <a:normAutofit fontScale="62500" lnSpcReduction="20000"/>
          </a:bodyPr>
          <a:lstStyle/>
          <a:p>
            <a:pPr marL="0" indent="0" algn="just">
              <a:lnSpc>
                <a:spcPct val="170000"/>
              </a:lnSpc>
              <a:buNone/>
            </a:pPr>
            <a:r>
              <a:rPr lang="en-US" dirty="0"/>
              <a:t>Traditional comment /* ... */</a:t>
            </a:r>
          </a:p>
          <a:p>
            <a:pPr marL="0" indent="0" algn="just">
              <a:lnSpc>
                <a:spcPct val="170000"/>
              </a:lnSpc>
              <a:buNone/>
            </a:pPr>
            <a:r>
              <a:rPr lang="en-US" dirty="0"/>
              <a:t>This is a multiline comment that can span over multiple lines. The Kotlin compiler ignores everything from /* to */. For example,</a:t>
            </a:r>
          </a:p>
          <a:p>
            <a:pPr marL="0" indent="0" algn="just">
              <a:lnSpc>
                <a:spcPct val="170000"/>
              </a:lnSpc>
              <a:buNone/>
            </a:pPr>
            <a:r>
              <a:rPr lang="en-US" b="1" dirty="0"/>
              <a:t>/*</a:t>
            </a:r>
            <a:r>
              <a:rPr lang="en-US" dirty="0"/>
              <a:t> This is a multi-line comment.</a:t>
            </a:r>
          </a:p>
          <a:p>
            <a:pPr marL="0" indent="0" algn="just">
              <a:lnSpc>
                <a:spcPct val="170000"/>
              </a:lnSpc>
              <a:buNone/>
            </a:pPr>
            <a:r>
              <a:rPr lang="en-US" dirty="0"/>
              <a:t> * The problem prints "Hello, World!" to the standard output.</a:t>
            </a:r>
          </a:p>
          <a:p>
            <a:pPr marL="0" indent="0" algn="just">
              <a:lnSpc>
                <a:spcPct val="170000"/>
              </a:lnSpc>
              <a:buNone/>
            </a:pPr>
            <a:r>
              <a:rPr lang="en-US" dirty="0"/>
              <a:t> </a:t>
            </a:r>
            <a:r>
              <a:rPr lang="en-US" b="1" dirty="0"/>
              <a:t>*/</a:t>
            </a:r>
          </a:p>
          <a:p>
            <a:pPr marL="0" indent="0" algn="just">
              <a:lnSpc>
                <a:spcPct val="170000"/>
              </a:lnSpc>
              <a:buNone/>
            </a:pPr>
            <a:r>
              <a:rPr lang="en-US" dirty="0"/>
              <a:t>fun main(</a:t>
            </a:r>
            <a:r>
              <a:rPr lang="en-US" dirty="0" err="1"/>
              <a:t>args</a:t>
            </a:r>
            <a:r>
              <a:rPr lang="en-US" dirty="0"/>
              <a:t>: Array&lt;String&gt;) {</a:t>
            </a:r>
          </a:p>
          <a:p>
            <a:pPr marL="0" indent="0" algn="just">
              <a:lnSpc>
                <a:spcPct val="170000"/>
              </a:lnSpc>
              <a:buNone/>
            </a:pPr>
            <a:r>
              <a:rPr lang="en-US" dirty="0"/>
              <a:t>   </a:t>
            </a:r>
            <a:r>
              <a:rPr lang="en-US" dirty="0" err="1"/>
              <a:t>println</a:t>
            </a:r>
            <a:r>
              <a:rPr lang="en-US" dirty="0"/>
              <a:t>("Hello, World!")</a:t>
            </a:r>
          </a:p>
          <a:p>
            <a:pPr marL="0" indent="0" algn="just">
              <a:lnSpc>
                <a:spcPct val="170000"/>
              </a:lnSpc>
              <a:buNone/>
            </a:pPr>
            <a:r>
              <a:rPr lang="en-US" dirty="0"/>
              <a:t>}</a:t>
            </a:r>
          </a:p>
          <a:p>
            <a:pPr marL="0" indent="0" algn="just">
              <a:lnSpc>
                <a:spcPct val="170000"/>
              </a:lnSpc>
              <a:buNone/>
            </a:pPr>
            <a:r>
              <a:rPr lang="en-US" dirty="0"/>
              <a:t>The tradition comment is also used for documenting Kotlin code (</a:t>
            </a:r>
            <a:r>
              <a:rPr lang="en-US" dirty="0" err="1"/>
              <a:t>KDoc</a:t>
            </a:r>
            <a:r>
              <a:rPr lang="en-US" dirty="0"/>
              <a:t>) with a little variation. The </a:t>
            </a:r>
            <a:r>
              <a:rPr lang="en-US" dirty="0" err="1"/>
              <a:t>KDoc</a:t>
            </a:r>
            <a:r>
              <a:rPr lang="en-US" dirty="0"/>
              <a:t> comments starts with </a:t>
            </a:r>
            <a:r>
              <a:rPr lang="en-US" b="1" dirty="0"/>
              <a:t>/** and ends with */.</a:t>
            </a:r>
            <a:endParaRPr lang="en-CA" b="1" dirty="0"/>
          </a:p>
        </p:txBody>
      </p:sp>
    </p:spTree>
    <p:extLst>
      <p:ext uri="{BB962C8B-B14F-4D97-AF65-F5344CB8AC3E}">
        <p14:creationId xmlns:p14="http://schemas.microsoft.com/office/powerpoint/2010/main" val="332633292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CA519-0057-0111-B8E6-C41C9A94DF88}"/>
              </a:ext>
            </a:extLst>
          </p:cNvPr>
          <p:cNvSpPr>
            <a:spLocks noGrp="1"/>
          </p:cNvSpPr>
          <p:nvPr>
            <p:ph type="title"/>
          </p:nvPr>
        </p:nvSpPr>
        <p:spPr/>
        <p:txBody>
          <a:bodyPr/>
          <a:lstStyle/>
          <a:p>
            <a:r>
              <a:rPr lang="en-CA" dirty="0"/>
              <a:t>Kotlin Default Argument</a:t>
            </a:r>
            <a:br>
              <a:rPr lang="en-CA" dirty="0"/>
            </a:br>
            <a:endParaRPr lang="en-CA" dirty="0"/>
          </a:p>
        </p:txBody>
      </p:sp>
      <p:sp>
        <p:nvSpPr>
          <p:cNvPr id="3" name="Content Placeholder 2">
            <a:extLst>
              <a:ext uri="{FF2B5EF4-FFF2-40B4-BE49-F238E27FC236}">
                <a16:creationId xmlns:a16="http://schemas.microsoft.com/office/drawing/2014/main" id="{8CC65046-6025-AA42-D586-9E0E4FAD5230}"/>
              </a:ext>
            </a:extLst>
          </p:cNvPr>
          <p:cNvSpPr>
            <a:spLocks noGrp="1"/>
          </p:cNvSpPr>
          <p:nvPr>
            <p:ph idx="1"/>
          </p:nvPr>
        </p:nvSpPr>
        <p:spPr/>
        <p:txBody>
          <a:bodyPr/>
          <a:lstStyle/>
          <a:p>
            <a:pPr marL="0" indent="0" algn="just">
              <a:lnSpc>
                <a:spcPct val="150000"/>
              </a:lnSpc>
              <a:buNone/>
            </a:pPr>
            <a:r>
              <a:rPr lang="en-US" dirty="0"/>
              <a:t>In Kotlin, you can provide default values to parameters in function definition.</a:t>
            </a:r>
          </a:p>
          <a:p>
            <a:pPr marL="0" indent="0" algn="just">
              <a:lnSpc>
                <a:spcPct val="150000"/>
              </a:lnSpc>
              <a:buNone/>
            </a:pPr>
            <a:r>
              <a:rPr lang="en-US" dirty="0"/>
              <a:t>If the function is called with arguments passed, those arguments are used as parameters. However, if the function is called without passing argument(s), default arguments are used.</a:t>
            </a:r>
            <a:endParaRPr lang="en-CA" dirty="0"/>
          </a:p>
        </p:txBody>
      </p:sp>
    </p:spTree>
    <p:extLst>
      <p:ext uri="{BB962C8B-B14F-4D97-AF65-F5344CB8AC3E}">
        <p14:creationId xmlns:p14="http://schemas.microsoft.com/office/powerpoint/2010/main" val="130962078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C7840E-DB67-D79B-E401-0A4F50EE221C}"/>
              </a:ext>
            </a:extLst>
          </p:cNvPr>
          <p:cNvSpPr>
            <a:spLocks noGrp="1"/>
          </p:cNvSpPr>
          <p:nvPr>
            <p:ph idx="1"/>
          </p:nvPr>
        </p:nvSpPr>
        <p:spPr>
          <a:xfrm>
            <a:off x="448574" y="207034"/>
            <a:ext cx="10905226" cy="6374921"/>
          </a:xfrm>
        </p:spPr>
        <p:txBody>
          <a:bodyPr>
            <a:normAutofit fontScale="92500" lnSpcReduction="20000"/>
          </a:bodyPr>
          <a:lstStyle/>
          <a:p>
            <a:pPr marL="0" indent="0" algn="just">
              <a:lnSpc>
                <a:spcPct val="160000"/>
              </a:lnSpc>
              <a:buNone/>
            </a:pPr>
            <a:r>
              <a:rPr lang="en-US" b="1" dirty="0"/>
              <a:t>Case I: All arguments passed</a:t>
            </a:r>
          </a:p>
          <a:p>
            <a:pPr marL="0" indent="0" algn="just">
              <a:lnSpc>
                <a:spcPct val="160000"/>
              </a:lnSpc>
              <a:buNone/>
            </a:pPr>
            <a:endParaRPr lang="en-US" dirty="0"/>
          </a:p>
          <a:p>
            <a:pPr marL="0" indent="0" algn="just">
              <a:lnSpc>
                <a:spcPct val="160000"/>
              </a:lnSpc>
              <a:buNone/>
            </a:pPr>
            <a:endParaRPr lang="en-US" dirty="0"/>
          </a:p>
          <a:p>
            <a:pPr marL="0" indent="0" algn="just">
              <a:lnSpc>
                <a:spcPct val="160000"/>
              </a:lnSpc>
              <a:buNone/>
            </a:pPr>
            <a:endParaRPr lang="en-US" dirty="0"/>
          </a:p>
          <a:p>
            <a:pPr marL="0" indent="0" algn="just">
              <a:lnSpc>
                <a:spcPct val="160000"/>
              </a:lnSpc>
              <a:buNone/>
            </a:pPr>
            <a:endParaRPr lang="en-US" dirty="0"/>
          </a:p>
          <a:p>
            <a:pPr marL="0" indent="0" algn="just">
              <a:lnSpc>
                <a:spcPct val="160000"/>
              </a:lnSpc>
              <a:buNone/>
            </a:pPr>
            <a:r>
              <a:rPr lang="en-US" dirty="0"/>
              <a:t>The function foo() takes two arguments. The arguments are provided with default values. However, foo() is called by passing both arguments in the above program. Hence, the default arguments are not used.</a:t>
            </a:r>
          </a:p>
          <a:p>
            <a:pPr marL="0" indent="0" algn="just">
              <a:lnSpc>
                <a:spcPct val="160000"/>
              </a:lnSpc>
              <a:buNone/>
            </a:pPr>
            <a:r>
              <a:rPr lang="en-US" dirty="0"/>
              <a:t>The value of letter and number will be 'x' and 2 respectively inside the foo() function.</a:t>
            </a:r>
            <a:endParaRPr lang="en-CA" dirty="0"/>
          </a:p>
        </p:txBody>
      </p:sp>
      <p:pic>
        <p:nvPicPr>
          <p:cNvPr id="4" name="Picture 3">
            <a:extLst>
              <a:ext uri="{FF2B5EF4-FFF2-40B4-BE49-F238E27FC236}">
                <a16:creationId xmlns:a16="http://schemas.microsoft.com/office/drawing/2014/main" id="{CB10BE8C-32B9-B777-FC78-7A63A07B17F2}"/>
              </a:ext>
            </a:extLst>
          </p:cNvPr>
          <p:cNvPicPr>
            <a:picLocks noChangeAspect="1"/>
          </p:cNvPicPr>
          <p:nvPr/>
        </p:nvPicPr>
        <p:blipFill>
          <a:blip r:embed="rId2"/>
          <a:stretch>
            <a:fillRect/>
          </a:stretch>
        </p:blipFill>
        <p:spPr>
          <a:xfrm>
            <a:off x="3209027" y="1075874"/>
            <a:ext cx="4841665" cy="2353125"/>
          </a:xfrm>
          <a:prstGeom prst="rect">
            <a:avLst/>
          </a:prstGeom>
        </p:spPr>
      </p:pic>
    </p:spTree>
    <p:extLst>
      <p:ext uri="{BB962C8B-B14F-4D97-AF65-F5344CB8AC3E}">
        <p14:creationId xmlns:p14="http://schemas.microsoft.com/office/powerpoint/2010/main" val="370609916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47F33C-AC38-3048-F315-6EA4B4350AEA}"/>
              </a:ext>
            </a:extLst>
          </p:cNvPr>
          <p:cNvSpPr>
            <a:spLocks noGrp="1"/>
          </p:cNvSpPr>
          <p:nvPr>
            <p:ph idx="1"/>
          </p:nvPr>
        </p:nvSpPr>
        <p:spPr>
          <a:xfrm>
            <a:off x="474453" y="241540"/>
            <a:ext cx="11343736" cy="6383547"/>
          </a:xfrm>
        </p:spPr>
        <p:txBody>
          <a:bodyPr>
            <a:normAutofit fontScale="85000" lnSpcReduction="20000"/>
          </a:bodyPr>
          <a:lstStyle/>
          <a:p>
            <a:pPr marL="0" indent="0">
              <a:buNone/>
            </a:pPr>
            <a:r>
              <a:rPr lang="en-US" b="1" dirty="0"/>
              <a:t>Case II: All arguments are not passed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just">
              <a:lnSpc>
                <a:spcPct val="150000"/>
              </a:lnSpc>
              <a:buNone/>
            </a:pPr>
            <a:endParaRPr lang="en-US" dirty="0"/>
          </a:p>
          <a:p>
            <a:pPr marL="0" indent="0" algn="just">
              <a:lnSpc>
                <a:spcPct val="150000"/>
              </a:lnSpc>
              <a:buNone/>
            </a:pPr>
            <a:endParaRPr lang="en-US" dirty="0"/>
          </a:p>
          <a:p>
            <a:pPr marL="0" indent="0" algn="just">
              <a:lnSpc>
                <a:spcPct val="150000"/>
              </a:lnSpc>
              <a:buNone/>
            </a:pPr>
            <a:r>
              <a:rPr lang="en-US" dirty="0"/>
              <a:t>Here, only one (first) argument is passed to the foo() function. Hence, the first argument uses the value passed to the function. However, second argument number will take the default value since the second argument is not passed during function call.</a:t>
            </a:r>
          </a:p>
          <a:p>
            <a:pPr marL="0" indent="0" algn="just">
              <a:lnSpc>
                <a:spcPct val="150000"/>
              </a:lnSpc>
              <a:buNone/>
            </a:pPr>
            <a:r>
              <a:rPr lang="en-US" dirty="0"/>
              <a:t>The value of letter and number will be 'y' and 15 respectively inside the foo() function.</a:t>
            </a:r>
            <a:endParaRPr lang="en-CA" dirty="0"/>
          </a:p>
        </p:txBody>
      </p:sp>
      <p:pic>
        <p:nvPicPr>
          <p:cNvPr id="5" name="Picture 4">
            <a:extLst>
              <a:ext uri="{FF2B5EF4-FFF2-40B4-BE49-F238E27FC236}">
                <a16:creationId xmlns:a16="http://schemas.microsoft.com/office/drawing/2014/main" id="{90B70D2B-C420-7190-FEE1-CDE2709127C1}"/>
              </a:ext>
            </a:extLst>
          </p:cNvPr>
          <p:cNvPicPr>
            <a:picLocks noChangeAspect="1"/>
          </p:cNvPicPr>
          <p:nvPr/>
        </p:nvPicPr>
        <p:blipFill>
          <a:blip r:embed="rId2"/>
          <a:stretch>
            <a:fillRect/>
          </a:stretch>
        </p:blipFill>
        <p:spPr>
          <a:xfrm>
            <a:off x="2976113" y="802256"/>
            <a:ext cx="5348378" cy="2363637"/>
          </a:xfrm>
          <a:prstGeom prst="rect">
            <a:avLst/>
          </a:prstGeom>
        </p:spPr>
      </p:pic>
    </p:spTree>
    <p:extLst>
      <p:ext uri="{BB962C8B-B14F-4D97-AF65-F5344CB8AC3E}">
        <p14:creationId xmlns:p14="http://schemas.microsoft.com/office/powerpoint/2010/main" val="19126467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2FB3ED-E8F0-7EAE-9FDF-AE2DFC074A3A}"/>
              </a:ext>
            </a:extLst>
          </p:cNvPr>
          <p:cNvSpPr>
            <a:spLocks noGrp="1"/>
          </p:cNvSpPr>
          <p:nvPr>
            <p:ph idx="1"/>
          </p:nvPr>
        </p:nvSpPr>
        <p:spPr>
          <a:xfrm>
            <a:off x="838200" y="621102"/>
            <a:ext cx="10515600" cy="5805577"/>
          </a:xfrm>
        </p:spPr>
        <p:txBody>
          <a:bodyPr>
            <a:normAutofit fontScale="77500" lnSpcReduction="20000"/>
          </a:bodyPr>
          <a:lstStyle/>
          <a:p>
            <a:pPr marL="0" indent="0" algn="just">
              <a:lnSpc>
                <a:spcPct val="160000"/>
              </a:lnSpc>
              <a:buNone/>
            </a:pPr>
            <a:r>
              <a:rPr lang="en-US" b="1" dirty="0"/>
              <a:t>Case III: No argument is passed</a:t>
            </a:r>
          </a:p>
          <a:p>
            <a:pPr marL="0" indent="0" algn="just">
              <a:lnSpc>
                <a:spcPct val="160000"/>
              </a:lnSpc>
              <a:buNone/>
            </a:pPr>
            <a:endParaRPr lang="en-US" dirty="0"/>
          </a:p>
          <a:p>
            <a:pPr marL="0" indent="0" algn="just">
              <a:lnSpc>
                <a:spcPct val="160000"/>
              </a:lnSpc>
              <a:buNone/>
            </a:pPr>
            <a:endParaRPr lang="en-US" dirty="0"/>
          </a:p>
          <a:p>
            <a:pPr marL="0" indent="0" algn="just">
              <a:lnSpc>
                <a:spcPct val="160000"/>
              </a:lnSpc>
              <a:buNone/>
            </a:pPr>
            <a:endParaRPr lang="en-US" dirty="0"/>
          </a:p>
          <a:p>
            <a:pPr marL="0" indent="0" algn="just">
              <a:lnSpc>
                <a:spcPct val="160000"/>
              </a:lnSpc>
              <a:buNone/>
            </a:pPr>
            <a:endParaRPr lang="en-US" dirty="0"/>
          </a:p>
          <a:p>
            <a:pPr marL="0" indent="0" algn="just">
              <a:lnSpc>
                <a:spcPct val="160000"/>
              </a:lnSpc>
              <a:buNone/>
            </a:pPr>
            <a:endParaRPr lang="en-US" dirty="0"/>
          </a:p>
          <a:p>
            <a:pPr marL="0" indent="0" algn="just">
              <a:lnSpc>
                <a:spcPct val="160000"/>
              </a:lnSpc>
              <a:buNone/>
            </a:pPr>
            <a:r>
              <a:rPr lang="en-US" dirty="0"/>
              <a:t>Here, the foo() function is called without passing any argument. Hence, both arguments uses its default values.</a:t>
            </a:r>
          </a:p>
          <a:p>
            <a:pPr marL="0" indent="0" algn="just">
              <a:lnSpc>
                <a:spcPct val="160000"/>
              </a:lnSpc>
              <a:buNone/>
            </a:pPr>
            <a:r>
              <a:rPr lang="en-US" dirty="0"/>
              <a:t>The value of letter and number will be 'a' and 15 respectively inside the foo() function.</a:t>
            </a:r>
            <a:endParaRPr lang="en-CA" dirty="0"/>
          </a:p>
        </p:txBody>
      </p:sp>
      <p:pic>
        <p:nvPicPr>
          <p:cNvPr id="4" name="Picture 3">
            <a:extLst>
              <a:ext uri="{FF2B5EF4-FFF2-40B4-BE49-F238E27FC236}">
                <a16:creationId xmlns:a16="http://schemas.microsoft.com/office/drawing/2014/main" id="{5813360D-A0AC-1C77-C9DF-A38B91D950CA}"/>
              </a:ext>
            </a:extLst>
          </p:cNvPr>
          <p:cNvPicPr>
            <a:picLocks noChangeAspect="1"/>
          </p:cNvPicPr>
          <p:nvPr/>
        </p:nvPicPr>
        <p:blipFill>
          <a:blip r:embed="rId2"/>
          <a:stretch>
            <a:fillRect/>
          </a:stretch>
        </p:blipFill>
        <p:spPr>
          <a:xfrm>
            <a:off x="2700067" y="1341227"/>
            <a:ext cx="5753819" cy="2264615"/>
          </a:xfrm>
          <a:prstGeom prst="rect">
            <a:avLst/>
          </a:prstGeom>
        </p:spPr>
      </p:pic>
    </p:spTree>
    <p:extLst>
      <p:ext uri="{BB962C8B-B14F-4D97-AF65-F5344CB8AC3E}">
        <p14:creationId xmlns:p14="http://schemas.microsoft.com/office/powerpoint/2010/main" val="226176511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0A7813-4019-9806-F1AF-470A681573D3}"/>
              </a:ext>
            </a:extLst>
          </p:cNvPr>
          <p:cNvSpPr>
            <a:spLocks noGrp="1"/>
          </p:cNvSpPr>
          <p:nvPr>
            <p:ph idx="1"/>
          </p:nvPr>
        </p:nvSpPr>
        <p:spPr>
          <a:xfrm>
            <a:off x="759125" y="345057"/>
            <a:ext cx="10594675" cy="6323162"/>
          </a:xfrm>
        </p:spPr>
        <p:txBody>
          <a:bodyPr>
            <a:normAutofit fontScale="62500" lnSpcReduction="20000"/>
          </a:bodyPr>
          <a:lstStyle/>
          <a:p>
            <a:pPr marL="0" indent="0">
              <a:buNone/>
            </a:pPr>
            <a:r>
              <a:rPr lang="en-CA" b="1" dirty="0"/>
              <a:t>Example: Kotlin Default Argument</a:t>
            </a:r>
          </a:p>
          <a:p>
            <a:pPr marL="0" indent="0">
              <a:buNone/>
            </a:pPr>
            <a:endParaRPr lang="en-CA" b="1" dirty="0"/>
          </a:p>
          <a:p>
            <a:pPr marL="0" indent="0">
              <a:buNone/>
            </a:pPr>
            <a:r>
              <a:rPr lang="en-CA" dirty="0"/>
              <a:t>fun </a:t>
            </a:r>
            <a:r>
              <a:rPr lang="en-CA" dirty="0" err="1"/>
              <a:t>displayBorder</a:t>
            </a:r>
            <a:r>
              <a:rPr lang="en-CA" dirty="0"/>
              <a:t>(character: Char = '=', length: Int = 15) {</a:t>
            </a:r>
          </a:p>
          <a:p>
            <a:pPr marL="0" indent="0">
              <a:buNone/>
            </a:pPr>
            <a:r>
              <a:rPr lang="en-CA" dirty="0"/>
              <a:t>    for (</a:t>
            </a:r>
            <a:r>
              <a:rPr lang="en-CA" dirty="0" err="1"/>
              <a:t>i</a:t>
            </a:r>
            <a:r>
              <a:rPr lang="en-CA" dirty="0"/>
              <a:t> in 1..length) {</a:t>
            </a:r>
          </a:p>
          <a:p>
            <a:pPr marL="0" indent="0">
              <a:buNone/>
            </a:pPr>
            <a:r>
              <a:rPr lang="en-CA" dirty="0"/>
              <a:t>        print(character)</a:t>
            </a:r>
          </a:p>
          <a:p>
            <a:pPr marL="0" indent="0">
              <a:buNone/>
            </a:pPr>
            <a:r>
              <a:rPr lang="en-CA" dirty="0"/>
              <a:t>    }</a:t>
            </a:r>
          </a:p>
          <a:p>
            <a:pPr marL="0" indent="0">
              <a:buNone/>
            </a:pPr>
            <a:r>
              <a:rPr lang="en-CA" dirty="0"/>
              <a:t>}</a:t>
            </a:r>
          </a:p>
          <a:p>
            <a:pPr marL="0" indent="0">
              <a:buNone/>
            </a:pPr>
            <a:endParaRPr lang="en-CA" dirty="0"/>
          </a:p>
          <a:p>
            <a:pPr marL="0" indent="0">
              <a:buNone/>
            </a:pPr>
            <a:r>
              <a:rPr lang="en-CA" dirty="0"/>
              <a:t>fun main(</a:t>
            </a:r>
            <a:r>
              <a:rPr lang="en-CA" dirty="0" err="1"/>
              <a:t>args</a:t>
            </a:r>
            <a:r>
              <a:rPr lang="en-CA" dirty="0"/>
              <a:t>: Array&lt;String&gt;) {</a:t>
            </a:r>
          </a:p>
          <a:p>
            <a:pPr marL="0" indent="0">
              <a:buNone/>
            </a:pPr>
            <a:r>
              <a:rPr lang="en-CA" dirty="0"/>
              <a:t>    </a:t>
            </a:r>
            <a:r>
              <a:rPr lang="en-CA" dirty="0" err="1"/>
              <a:t>println</a:t>
            </a:r>
            <a:r>
              <a:rPr lang="en-CA" dirty="0"/>
              <a:t>("Output when no argument is passed:")</a:t>
            </a:r>
          </a:p>
          <a:p>
            <a:pPr marL="0" indent="0">
              <a:buNone/>
            </a:pPr>
            <a:r>
              <a:rPr lang="en-CA" dirty="0"/>
              <a:t>    </a:t>
            </a:r>
            <a:r>
              <a:rPr lang="en-CA" dirty="0" err="1"/>
              <a:t>displayBorder</a:t>
            </a:r>
            <a:r>
              <a:rPr lang="en-CA" dirty="0"/>
              <a:t>()</a:t>
            </a:r>
          </a:p>
          <a:p>
            <a:pPr marL="0" indent="0">
              <a:buNone/>
            </a:pPr>
            <a:endParaRPr lang="en-CA" dirty="0"/>
          </a:p>
          <a:p>
            <a:pPr marL="0" indent="0">
              <a:buNone/>
            </a:pPr>
            <a:r>
              <a:rPr lang="en-CA" dirty="0"/>
              <a:t>    </a:t>
            </a:r>
            <a:r>
              <a:rPr lang="en-CA" dirty="0" err="1"/>
              <a:t>println</a:t>
            </a:r>
            <a:r>
              <a:rPr lang="en-CA" dirty="0"/>
              <a:t>("Output when first argument is passed:")</a:t>
            </a:r>
          </a:p>
          <a:p>
            <a:pPr marL="0" indent="0">
              <a:buNone/>
            </a:pPr>
            <a:r>
              <a:rPr lang="en-CA" dirty="0"/>
              <a:t>    </a:t>
            </a:r>
            <a:r>
              <a:rPr lang="en-CA" dirty="0" err="1"/>
              <a:t>displayBorder</a:t>
            </a:r>
            <a:r>
              <a:rPr lang="en-CA" dirty="0"/>
              <a:t>('*’)</a:t>
            </a:r>
          </a:p>
          <a:p>
            <a:pPr marL="0" indent="0">
              <a:buNone/>
            </a:pPr>
            <a:r>
              <a:rPr lang="en-CA" dirty="0"/>
              <a:t>    </a:t>
            </a:r>
          </a:p>
          <a:p>
            <a:pPr marL="0" indent="0">
              <a:buNone/>
            </a:pPr>
            <a:r>
              <a:rPr lang="en-CA" dirty="0"/>
              <a:t>    </a:t>
            </a:r>
            <a:r>
              <a:rPr lang="en-CA" dirty="0" err="1"/>
              <a:t>println</a:t>
            </a:r>
            <a:r>
              <a:rPr lang="en-CA" dirty="0"/>
              <a:t>("Output when both arguments are passed:")</a:t>
            </a:r>
          </a:p>
          <a:p>
            <a:pPr marL="0" indent="0">
              <a:buNone/>
            </a:pPr>
            <a:r>
              <a:rPr lang="en-CA" dirty="0"/>
              <a:t>    </a:t>
            </a:r>
            <a:r>
              <a:rPr lang="en-CA" dirty="0" err="1"/>
              <a:t>displayBorder</a:t>
            </a:r>
            <a:r>
              <a:rPr lang="en-CA" dirty="0"/>
              <a:t>('*', 5)</a:t>
            </a:r>
          </a:p>
          <a:p>
            <a:pPr marL="0" indent="0">
              <a:buNone/>
            </a:pPr>
            <a:endParaRPr lang="en-CA" dirty="0"/>
          </a:p>
          <a:p>
            <a:pPr marL="0" indent="0">
              <a:buNone/>
            </a:pPr>
            <a:r>
              <a:rPr lang="en-CA" dirty="0"/>
              <a:t>}</a:t>
            </a:r>
          </a:p>
        </p:txBody>
      </p:sp>
    </p:spTree>
    <p:extLst>
      <p:ext uri="{BB962C8B-B14F-4D97-AF65-F5344CB8AC3E}">
        <p14:creationId xmlns:p14="http://schemas.microsoft.com/office/powerpoint/2010/main" val="63566775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A76B3-7F39-D4D9-905F-645197650CDF}"/>
              </a:ext>
            </a:extLst>
          </p:cNvPr>
          <p:cNvSpPr>
            <a:spLocks noGrp="1"/>
          </p:cNvSpPr>
          <p:nvPr>
            <p:ph type="title"/>
          </p:nvPr>
        </p:nvSpPr>
        <p:spPr/>
        <p:txBody>
          <a:bodyPr/>
          <a:lstStyle/>
          <a:p>
            <a:r>
              <a:rPr lang="en-CA" dirty="0"/>
              <a:t>Output</a:t>
            </a:r>
          </a:p>
        </p:txBody>
      </p:sp>
      <p:sp>
        <p:nvSpPr>
          <p:cNvPr id="3" name="Content Placeholder 2">
            <a:extLst>
              <a:ext uri="{FF2B5EF4-FFF2-40B4-BE49-F238E27FC236}">
                <a16:creationId xmlns:a16="http://schemas.microsoft.com/office/drawing/2014/main" id="{DB2EEC30-166E-6CFE-8B63-1DED90EBFBB3}"/>
              </a:ext>
            </a:extLst>
          </p:cNvPr>
          <p:cNvSpPr>
            <a:spLocks noGrp="1"/>
          </p:cNvSpPr>
          <p:nvPr>
            <p:ph idx="1"/>
          </p:nvPr>
        </p:nvSpPr>
        <p:spPr/>
        <p:txBody>
          <a:bodyPr>
            <a:normAutofit/>
          </a:bodyPr>
          <a:lstStyle/>
          <a:p>
            <a:pPr marL="0" indent="0">
              <a:buNone/>
            </a:pPr>
            <a:r>
              <a:rPr lang="en-US" dirty="0"/>
              <a:t>Output when no argument is passed:</a:t>
            </a:r>
          </a:p>
          <a:p>
            <a:pPr marL="0" indent="0">
              <a:buNone/>
            </a:pPr>
            <a:r>
              <a:rPr lang="en-US" dirty="0"/>
              <a:t>===============</a:t>
            </a:r>
          </a:p>
          <a:p>
            <a:pPr marL="0" indent="0">
              <a:buNone/>
            </a:pPr>
            <a:endParaRPr lang="en-US" dirty="0"/>
          </a:p>
          <a:p>
            <a:pPr marL="0" indent="0">
              <a:buNone/>
            </a:pPr>
            <a:r>
              <a:rPr lang="en-US" dirty="0"/>
              <a:t>Output when first argument is passed:</a:t>
            </a:r>
          </a:p>
          <a:p>
            <a:pPr marL="0" indent="0">
              <a:buNone/>
            </a:pPr>
            <a:r>
              <a:rPr lang="en-US" dirty="0"/>
              <a:t>***************</a:t>
            </a:r>
          </a:p>
          <a:p>
            <a:pPr marL="0" indent="0">
              <a:buNone/>
            </a:pPr>
            <a:endParaRPr lang="en-US" dirty="0"/>
          </a:p>
          <a:p>
            <a:pPr marL="0" indent="0">
              <a:buNone/>
            </a:pPr>
            <a:r>
              <a:rPr lang="en-US" dirty="0"/>
              <a:t>Output when both arguments are passed:</a:t>
            </a:r>
          </a:p>
          <a:p>
            <a:pPr marL="0" indent="0">
              <a:buNone/>
            </a:pPr>
            <a:r>
              <a:rPr lang="en-US" dirty="0"/>
              <a:t>*****</a:t>
            </a:r>
            <a:endParaRPr lang="en-CA" dirty="0"/>
          </a:p>
        </p:txBody>
      </p:sp>
    </p:spTree>
    <p:extLst>
      <p:ext uri="{BB962C8B-B14F-4D97-AF65-F5344CB8AC3E}">
        <p14:creationId xmlns:p14="http://schemas.microsoft.com/office/powerpoint/2010/main" val="339118300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0320F7-BD25-2FB6-5E30-304EBDA3ADA4}"/>
              </a:ext>
            </a:extLst>
          </p:cNvPr>
          <p:cNvSpPr>
            <a:spLocks noGrp="1"/>
          </p:cNvSpPr>
          <p:nvPr>
            <p:ph idx="1"/>
          </p:nvPr>
        </p:nvSpPr>
        <p:spPr>
          <a:xfrm>
            <a:off x="500332" y="207033"/>
            <a:ext cx="11257472" cy="6581955"/>
          </a:xfrm>
        </p:spPr>
        <p:txBody>
          <a:bodyPr>
            <a:normAutofit fontScale="92500" lnSpcReduction="10000"/>
          </a:bodyPr>
          <a:lstStyle/>
          <a:p>
            <a:pPr marL="0" indent="0" algn="just">
              <a:lnSpc>
                <a:spcPct val="170000"/>
              </a:lnSpc>
              <a:buNone/>
            </a:pPr>
            <a:r>
              <a:rPr lang="en-US" sz="1700" b="1" dirty="0"/>
              <a:t>Kotlin named argument</a:t>
            </a:r>
          </a:p>
          <a:p>
            <a:pPr marL="0" indent="0" algn="just">
              <a:lnSpc>
                <a:spcPct val="170000"/>
              </a:lnSpc>
              <a:buNone/>
            </a:pPr>
            <a:r>
              <a:rPr lang="en-US" sz="1700" dirty="0"/>
              <a:t>Before talking about named argument, let us consider a little modification of the above code:</a:t>
            </a:r>
          </a:p>
          <a:p>
            <a:pPr marL="0" indent="0" algn="just">
              <a:lnSpc>
                <a:spcPct val="170000"/>
              </a:lnSpc>
              <a:buNone/>
            </a:pPr>
            <a:r>
              <a:rPr lang="en-US" sz="1700" dirty="0"/>
              <a:t>fun </a:t>
            </a:r>
            <a:r>
              <a:rPr lang="en-US" sz="1700" dirty="0" err="1"/>
              <a:t>displayBorder</a:t>
            </a:r>
            <a:r>
              <a:rPr lang="en-US" sz="1700" dirty="0"/>
              <a:t>(character: Char = '=', length: Int = 15) {</a:t>
            </a:r>
          </a:p>
          <a:p>
            <a:pPr marL="0" indent="0" algn="just">
              <a:lnSpc>
                <a:spcPct val="170000"/>
              </a:lnSpc>
              <a:buNone/>
            </a:pPr>
            <a:r>
              <a:rPr lang="en-US" sz="1700" dirty="0"/>
              <a:t>    for (</a:t>
            </a:r>
            <a:r>
              <a:rPr lang="en-US" sz="1700" dirty="0" err="1"/>
              <a:t>i</a:t>
            </a:r>
            <a:r>
              <a:rPr lang="en-US" sz="1700" dirty="0"/>
              <a:t> in 1..length) {</a:t>
            </a:r>
          </a:p>
          <a:p>
            <a:pPr marL="0" indent="0" algn="just">
              <a:lnSpc>
                <a:spcPct val="170000"/>
              </a:lnSpc>
              <a:buNone/>
            </a:pPr>
            <a:r>
              <a:rPr lang="en-US" sz="1700" dirty="0"/>
              <a:t>        print(character)</a:t>
            </a:r>
          </a:p>
          <a:p>
            <a:pPr marL="0" indent="0" algn="just">
              <a:lnSpc>
                <a:spcPct val="170000"/>
              </a:lnSpc>
              <a:buNone/>
            </a:pPr>
            <a:r>
              <a:rPr lang="en-US" sz="1700" dirty="0"/>
              <a:t>    }</a:t>
            </a:r>
          </a:p>
          <a:p>
            <a:pPr marL="0" indent="0" algn="just">
              <a:lnSpc>
                <a:spcPct val="170000"/>
              </a:lnSpc>
              <a:buNone/>
            </a:pPr>
            <a:r>
              <a:rPr lang="en-US" sz="1700" dirty="0"/>
              <a:t>}</a:t>
            </a:r>
          </a:p>
          <a:p>
            <a:pPr marL="0" indent="0" algn="just">
              <a:lnSpc>
                <a:spcPct val="170000"/>
              </a:lnSpc>
              <a:buNone/>
            </a:pPr>
            <a:r>
              <a:rPr lang="en-US" sz="1700" dirty="0"/>
              <a:t>fun main(</a:t>
            </a:r>
            <a:r>
              <a:rPr lang="en-US" sz="1700" dirty="0" err="1"/>
              <a:t>args</a:t>
            </a:r>
            <a:r>
              <a:rPr lang="en-US" sz="1700" dirty="0"/>
              <a:t>: Array&lt;String&gt;) {</a:t>
            </a:r>
          </a:p>
          <a:p>
            <a:pPr marL="0" indent="0" algn="just">
              <a:lnSpc>
                <a:spcPct val="170000"/>
              </a:lnSpc>
              <a:buNone/>
            </a:pPr>
            <a:r>
              <a:rPr lang="en-US" sz="1700" dirty="0"/>
              <a:t>    </a:t>
            </a:r>
            <a:r>
              <a:rPr lang="en-US" sz="1700" dirty="0" err="1"/>
              <a:t>displayBorder</a:t>
            </a:r>
            <a:r>
              <a:rPr lang="en-US" sz="1700" dirty="0"/>
              <a:t>(5)</a:t>
            </a:r>
          </a:p>
          <a:p>
            <a:pPr marL="0" indent="0" algn="just">
              <a:lnSpc>
                <a:spcPct val="170000"/>
              </a:lnSpc>
              <a:buNone/>
            </a:pPr>
            <a:r>
              <a:rPr lang="en-US" sz="1700" dirty="0"/>
              <a:t>}</a:t>
            </a:r>
          </a:p>
          <a:p>
            <a:pPr marL="0" indent="0" algn="just">
              <a:lnSpc>
                <a:spcPct val="170000"/>
              </a:lnSpc>
              <a:buNone/>
            </a:pPr>
            <a:r>
              <a:rPr lang="en-US" sz="1700" dirty="0"/>
              <a:t>Here, we are trying to pass second argument to the </a:t>
            </a:r>
            <a:r>
              <a:rPr lang="en-US" sz="1700" dirty="0" err="1"/>
              <a:t>displayBorder</a:t>
            </a:r>
            <a:r>
              <a:rPr lang="en-US" sz="1700" dirty="0"/>
              <a:t>() function, and use default argument for first argument. However, this code will give use an error. It's because the compiler thinks we are trying to provide 5 (Int value) to character (Char type).</a:t>
            </a:r>
            <a:endParaRPr lang="en-CA" sz="1700" dirty="0"/>
          </a:p>
        </p:txBody>
      </p:sp>
    </p:spTree>
    <p:extLst>
      <p:ext uri="{BB962C8B-B14F-4D97-AF65-F5344CB8AC3E}">
        <p14:creationId xmlns:p14="http://schemas.microsoft.com/office/powerpoint/2010/main" val="230421730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0CC468-ED7A-A143-9D76-8B7F3FBC0DDF}"/>
              </a:ext>
            </a:extLst>
          </p:cNvPr>
          <p:cNvSpPr>
            <a:spLocks noGrp="1"/>
          </p:cNvSpPr>
          <p:nvPr>
            <p:ph idx="1"/>
          </p:nvPr>
        </p:nvSpPr>
        <p:spPr>
          <a:xfrm>
            <a:off x="838200" y="422694"/>
            <a:ext cx="10515600" cy="5754269"/>
          </a:xfrm>
        </p:spPr>
        <p:txBody>
          <a:bodyPr>
            <a:normAutofit fontScale="70000" lnSpcReduction="20000"/>
          </a:bodyPr>
          <a:lstStyle/>
          <a:p>
            <a:pPr marL="0" indent="0" algn="just">
              <a:lnSpc>
                <a:spcPct val="170000"/>
              </a:lnSpc>
              <a:buNone/>
            </a:pPr>
            <a:r>
              <a:rPr lang="en-CA" b="1" dirty="0"/>
              <a:t>Example: Kotlin named argument</a:t>
            </a:r>
          </a:p>
          <a:p>
            <a:pPr marL="0" indent="0" algn="just">
              <a:lnSpc>
                <a:spcPct val="170000"/>
              </a:lnSpc>
              <a:buNone/>
            </a:pPr>
            <a:r>
              <a:rPr lang="en-CA" dirty="0"/>
              <a:t>fun </a:t>
            </a:r>
            <a:r>
              <a:rPr lang="en-CA" dirty="0" err="1"/>
              <a:t>displayBorder</a:t>
            </a:r>
            <a:r>
              <a:rPr lang="en-CA" dirty="0"/>
              <a:t>(character: Char = '=', length: Int = 15) {</a:t>
            </a:r>
          </a:p>
          <a:p>
            <a:pPr marL="0" indent="0" algn="just">
              <a:lnSpc>
                <a:spcPct val="170000"/>
              </a:lnSpc>
              <a:buNone/>
            </a:pPr>
            <a:r>
              <a:rPr lang="en-CA" dirty="0"/>
              <a:t>    for (</a:t>
            </a:r>
            <a:r>
              <a:rPr lang="en-CA" dirty="0" err="1"/>
              <a:t>i</a:t>
            </a:r>
            <a:r>
              <a:rPr lang="en-CA" dirty="0"/>
              <a:t> in 1..length) {</a:t>
            </a:r>
          </a:p>
          <a:p>
            <a:pPr marL="0" indent="0" algn="just">
              <a:lnSpc>
                <a:spcPct val="170000"/>
              </a:lnSpc>
              <a:buNone/>
            </a:pPr>
            <a:r>
              <a:rPr lang="en-CA" dirty="0"/>
              <a:t>        print(character)</a:t>
            </a:r>
          </a:p>
          <a:p>
            <a:pPr marL="0" indent="0" algn="just">
              <a:lnSpc>
                <a:spcPct val="170000"/>
              </a:lnSpc>
              <a:buNone/>
            </a:pPr>
            <a:r>
              <a:rPr lang="en-CA" dirty="0"/>
              <a:t>    }</a:t>
            </a:r>
          </a:p>
          <a:p>
            <a:pPr marL="0" indent="0" algn="just">
              <a:lnSpc>
                <a:spcPct val="170000"/>
              </a:lnSpc>
              <a:buNone/>
            </a:pPr>
            <a:r>
              <a:rPr lang="en-CA" dirty="0"/>
              <a:t>}</a:t>
            </a:r>
          </a:p>
          <a:p>
            <a:pPr marL="0" indent="0" algn="just">
              <a:lnSpc>
                <a:spcPct val="170000"/>
              </a:lnSpc>
              <a:buNone/>
            </a:pPr>
            <a:r>
              <a:rPr lang="en-CA" dirty="0"/>
              <a:t>fun main(</a:t>
            </a:r>
            <a:r>
              <a:rPr lang="en-CA" dirty="0" err="1"/>
              <a:t>args</a:t>
            </a:r>
            <a:r>
              <a:rPr lang="en-CA" dirty="0"/>
              <a:t>: Array&lt;String&gt;) {</a:t>
            </a:r>
          </a:p>
          <a:p>
            <a:pPr marL="0" indent="0" algn="just">
              <a:lnSpc>
                <a:spcPct val="170000"/>
              </a:lnSpc>
              <a:buNone/>
            </a:pPr>
            <a:r>
              <a:rPr lang="en-CA" dirty="0"/>
              <a:t>    </a:t>
            </a:r>
            <a:r>
              <a:rPr lang="en-CA" dirty="0" err="1"/>
              <a:t>displayBorder</a:t>
            </a:r>
            <a:r>
              <a:rPr lang="en-CA" dirty="0"/>
              <a:t>(length = 5)</a:t>
            </a:r>
          </a:p>
          <a:p>
            <a:pPr marL="0" indent="0" algn="just">
              <a:lnSpc>
                <a:spcPct val="170000"/>
              </a:lnSpc>
              <a:buNone/>
            </a:pPr>
            <a:r>
              <a:rPr lang="en-CA" dirty="0"/>
              <a:t>}</a:t>
            </a:r>
          </a:p>
          <a:p>
            <a:pPr marL="0" indent="0" algn="just">
              <a:lnSpc>
                <a:spcPct val="170000"/>
              </a:lnSpc>
              <a:buNone/>
            </a:pPr>
            <a:r>
              <a:rPr lang="en-CA" b="1" dirty="0">
                <a:solidFill>
                  <a:srgbClr val="0070C0"/>
                </a:solidFill>
              </a:rPr>
              <a:t>=====</a:t>
            </a:r>
          </a:p>
        </p:txBody>
      </p:sp>
    </p:spTree>
    <p:extLst>
      <p:ext uri="{BB962C8B-B14F-4D97-AF65-F5344CB8AC3E}">
        <p14:creationId xmlns:p14="http://schemas.microsoft.com/office/powerpoint/2010/main" val="228608052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FC9C1A-8C2C-6DDC-2F4C-ED5A5E1FF796}"/>
              </a:ext>
            </a:extLst>
          </p:cNvPr>
          <p:cNvSpPr>
            <a:spLocks noGrp="1"/>
          </p:cNvSpPr>
          <p:nvPr>
            <p:ph idx="1"/>
          </p:nvPr>
        </p:nvSpPr>
        <p:spPr>
          <a:xfrm>
            <a:off x="838199" y="483078"/>
            <a:ext cx="10936857" cy="5952227"/>
          </a:xfrm>
        </p:spPr>
        <p:txBody>
          <a:bodyPr>
            <a:normAutofit fontScale="85000" lnSpcReduction="20000"/>
          </a:bodyPr>
          <a:lstStyle/>
          <a:p>
            <a:pPr marL="0" indent="0" algn="just">
              <a:lnSpc>
                <a:spcPct val="150000"/>
              </a:lnSpc>
              <a:buNone/>
            </a:pPr>
            <a:r>
              <a:rPr lang="en-US" dirty="0"/>
              <a:t>In the above program, we are using named argument (length = 5) specifying that the length parameter in the function definition should take this value (doesn't matter the position of the argument).</a:t>
            </a:r>
          </a:p>
          <a:p>
            <a:pPr marL="0" indent="0" algn="just">
              <a:lnSpc>
                <a:spcPct val="150000"/>
              </a:lnSpc>
              <a:buNone/>
            </a:pPr>
            <a:endParaRPr lang="en-US" dirty="0"/>
          </a:p>
          <a:p>
            <a:pPr marL="0" indent="0" algn="just">
              <a:lnSpc>
                <a:spcPct val="150000"/>
              </a:lnSpc>
              <a:buNone/>
            </a:pPr>
            <a:endParaRPr lang="en-US" dirty="0"/>
          </a:p>
          <a:p>
            <a:pPr marL="0" indent="0" algn="just">
              <a:lnSpc>
                <a:spcPct val="150000"/>
              </a:lnSpc>
              <a:buNone/>
            </a:pPr>
            <a:endParaRPr lang="en-US" dirty="0"/>
          </a:p>
          <a:p>
            <a:pPr marL="0" indent="0" algn="just">
              <a:lnSpc>
                <a:spcPct val="150000"/>
              </a:lnSpc>
              <a:buNone/>
            </a:pPr>
            <a:endParaRPr lang="en-US" dirty="0"/>
          </a:p>
          <a:p>
            <a:pPr marL="0" indent="0" algn="just">
              <a:lnSpc>
                <a:spcPct val="150000"/>
              </a:lnSpc>
              <a:buNone/>
            </a:pPr>
            <a:endParaRPr lang="en-US" dirty="0"/>
          </a:p>
          <a:p>
            <a:pPr marL="0" indent="0" algn="just">
              <a:lnSpc>
                <a:spcPct val="150000"/>
              </a:lnSpc>
              <a:buNone/>
            </a:pPr>
            <a:endParaRPr lang="en-US" dirty="0"/>
          </a:p>
          <a:p>
            <a:pPr marL="0" indent="0" algn="just">
              <a:lnSpc>
                <a:spcPct val="150000"/>
              </a:lnSpc>
              <a:buNone/>
            </a:pPr>
            <a:r>
              <a:rPr lang="en-US" dirty="0"/>
              <a:t>The first argument character uses the default value '=' in the program.</a:t>
            </a:r>
            <a:endParaRPr lang="en-CA" dirty="0"/>
          </a:p>
        </p:txBody>
      </p:sp>
      <p:pic>
        <p:nvPicPr>
          <p:cNvPr id="4" name="Picture 3">
            <a:extLst>
              <a:ext uri="{FF2B5EF4-FFF2-40B4-BE49-F238E27FC236}">
                <a16:creationId xmlns:a16="http://schemas.microsoft.com/office/drawing/2014/main" id="{66469296-7F29-6F10-C053-8016CB1960FD}"/>
              </a:ext>
            </a:extLst>
          </p:cNvPr>
          <p:cNvPicPr>
            <a:picLocks noChangeAspect="1"/>
          </p:cNvPicPr>
          <p:nvPr/>
        </p:nvPicPr>
        <p:blipFill>
          <a:blip r:embed="rId2"/>
          <a:stretch>
            <a:fillRect/>
          </a:stretch>
        </p:blipFill>
        <p:spPr>
          <a:xfrm>
            <a:off x="2852917" y="2449902"/>
            <a:ext cx="5747619" cy="2475782"/>
          </a:xfrm>
          <a:prstGeom prst="rect">
            <a:avLst/>
          </a:prstGeom>
        </p:spPr>
      </p:pic>
    </p:spTree>
    <p:extLst>
      <p:ext uri="{BB962C8B-B14F-4D97-AF65-F5344CB8AC3E}">
        <p14:creationId xmlns:p14="http://schemas.microsoft.com/office/powerpoint/2010/main" val="23602699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986A1-91D2-104C-222D-9B3EC7CA7A7C}"/>
              </a:ext>
            </a:extLst>
          </p:cNvPr>
          <p:cNvSpPr>
            <a:spLocks noGrp="1"/>
          </p:cNvSpPr>
          <p:nvPr>
            <p:ph type="title"/>
          </p:nvPr>
        </p:nvSpPr>
        <p:spPr>
          <a:xfrm>
            <a:off x="838200" y="189781"/>
            <a:ext cx="10515600" cy="983411"/>
          </a:xfrm>
        </p:spPr>
        <p:txBody>
          <a:bodyPr>
            <a:normAutofit fontScale="90000"/>
          </a:bodyPr>
          <a:lstStyle/>
          <a:p>
            <a:r>
              <a:rPr lang="en-CA" dirty="0"/>
              <a:t>Object-oriented Programming (OOP)</a:t>
            </a:r>
            <a:br>
              <a:rPr lang="en-CA" dirty="0"/>
            </a:br>
            <a:endParaRPr lang="en-CA" dirty="0"/>
          </a:p>
        </p:txBody>
      </p:sp>
      <p:sp>
        <p:nvSpPr>
          <p:cNvPr id="3" name="Content Placeholder 2">
            <a:extLst>
              <a:ext uri="{FF2B5EF4-FFF2-40B4-BE49-F238E27FC236}">
                <a16:creationId xmlns:a16="http://schemas.microsoft.com/office/drawing/2014/main" id="{30C7FF51-916A-DC8A-43B4-60AC0BC348A5}"/>
              </a:ext>
            </a:extLst>
          </p:cNvPr>
          <p:cNvSpPr>
            <a:spLocks noGrp="1"/>
          </p:cNvSpPr>
          <p:nvPr>
            <p:ph idx="1"/>
          </p:nvPr>
        </p:nvSpPr>
        <p:spPr>
          <a:xfrm>
            <a:off x="838200" y="776378"/>
            <a:ext cx="10515600" cy="5891842"/>
          </a:xfrm>
        </p:spPr>
        <p:txBody>
          <a:bodyPr>
            <a:noAutofit/>
          </a:bodyPr>
          <a:lstStyle/>
          <a:p>
            <a:pPr marL="0" indent="0" algn="just">
              <a:lnSpc>
                <a:spcPct val="170000"/>
              </a:lnSpc>
              <a:buNone/>
            </a:pPr>
            <a:r>
              <a:rPr lang="en-US" sz="1600" dirty="0"/>
              <a:t>In object-oriented style of programming, you can divide a complex problem into smaller sets by creating objects.</a:t>
            </a:r>
          </a:p>
          <a:p>
            <a:pPr marL="0" indent="0" algn="just">
              <a:lnSpc>
                <a:spcPct val="170000"/>
              </a:lnSpc>
              <a:buNone/>
            </a:pPr>
            <a:r>
              <a:rPr lang="en-US" sz="1600" dirty="0"/>
              <a:t>These objects share two characteristics:</a:t>
            </a:r>
          </a:p>
          <a:p>
            <a:pPr marL="0" indent="0" algn="just">
              <a:lnSpc>
                <a:spcPct val="170000"/>
              </a:lnSpc>
              <a:buNone/>
            </a:pPr>
            <a:r>
              <a:rPr lang="en-US" sz="1600" dirty="0"/>
              <a:t>	</a:t>
            </a:r>
            <a:r>
              <a:rPr lang="en-US" sz="1600" b="1" dirty="0"/>
              <a:t>state</a:t>
            </a:r>
          </a:p>
          <a:p>
            <a:pPr marL="0" indent="0" algn="just">
              <a:lnSpc>
                <a:spcPct val="170000"/>
              </a:lnSpc>
              <a:buNone/>
            </a:pPr>
            <a:r>
              <a:rPr lang="en-US" sz="1600" b="1" dirty="0"/>
              <a:t>	behavior</a:t>
            </a:r>
          </a:p>
          <a:p>
            <a:pPr marL="0" indent="0" algn="just">
              <a:lnSpc>
                <a:spcPct val="170000"/>
              </a:lnSpc>
              <a:buNone/>
            </a:pPr>
            <a:r>
              <a:rPr lang="en-US" sz="1600" dirty="0"/>
              <a:t>Let's take few examples:</a:t>
            </a:r>
          </a:p>
          <a:p>
            <a:pPr marL="0" indent="0" algn="just">
              <a:lnSpc>
                <a:spcPct val="170000"/>
              </a:lnSpc>
              <a:buNone/>
            </a:pPr>
            <a:r>
              <a:rPr lang="en-US" sz="1600" dirty="0"/>
              <a:t>Lamp is an object</a:t>
            </a:r>
          </a:p>
          <a:p>
            <a:pPr marL="0" indent="0" algn="just">
              <a:lnSpc>
                <a:spcPct val="170000"/>
              </a:lnSpc>
              <a:buNone/>
            </a:pPr>
            <a:r>
              <a:rPr lang="en-US" sz="1600" dirty="0"/>
              <a:t>	It can be in on or off state.</a:t>
            </a:r>
          </a:p>
          <a:p>
            <a:pPr marL="0" indent="0" algn="just">
              <a:lnSpc>
                <a:spcPct val="170000"/>
              </a:lnSpc>
              <a:buNone/>
            </a:pPr>
            <a:r>
              <a:rPr lang="en-US" sz="1600" dirty="0"/>
              <a:t>	You can turn on and turn off lamp (behavior).</a:t>
            </a:r>
          </a:p>
          <a:p>
            <a:pPr marL="0" indent="0" algn="just">
              <a:lnSpc>
                <a:spcPct val="170000"/>
              </a:lnSpc>
              <a:buNone/>
            </a:pPr>
            <a:r>
              <a:rPr lang="en-US" sz="1600" dirty="0"/>
              <a:t>Bicycle is an object</a:t>
            </a:r>
          </a:p>
          <a:p>
            <a:pPr marL="0" indent="0" algn="just">
              <a:lnSpc>
                <a:spcPct val="170000"/>
              </a:lnSpc>
              <a:buNone/>
            </a:pPr>
            <a:r>
              <a:rPr lang="en-US" sz="1600" dirty="0"/>
              <a:t>	It has current gear, two wheels, number of gear etc. states.</a:t>
            </a:r>
          </a:p>
          <a:p>
            <a:pPr marL="0" indent="0" algn="just">
              <a:lnSpc>
                <a:spcPct val="170000"/>
              </a:lnSpc>
              <a:buNone/>
            </a:pPr>
            <a:r>
              <a:rPr lang="en-US" sz="1600" dirty="0"/>
              <a:t>	It has braking, accelerating, changing gears etc. behavior.</a:t>
            </a:r>
            <a:endParaRPr lang="en-CA" sz="1600" dirty="0"/>
          </a:p>
        </p:txBody>
      </p:sp>
    </p:spTree>
    <p:extLst>
      <p:ext uri="{BB962C8B-B14F-4D97-AF65-F5344CB8AC3E}">
        <p14:creationId xmlns:p14="http://schemas.microsoft.com/office/powerpoint/2010/main" val="1056937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384E-AE99-67B9-1C4F-D4A3E656B4D7}"/>
              </a:ext>
            </a:extLst>
          </p:cNvPr>
          <p:cNvSpPr>
            <a:spLocks noGrp="1"/>
          </p:cNvSpPr>
          <p:nvPr>
            <p:ph type="title"/>
          </p:nvPr>
        </p:nvSpPr>
        <p:spPr/>
        <p:txBody>
          <a:bodyPr/>
          <a:lstStyle/>
          <a:p>
            <a:r>
              <a:rPr lang="en-CA" dirty="0"/>
              <a:t>// Single line comment</a:t>
            </a:r>
          </a:p>
        </p:txBody>
      </p:sp>
      <p:sp>
        <p:nvSpPr>
          <p:cNvPr id="3" name="Content Placeholder 2">
            <a:extLst>
              <a:ext uri="{FF2B5EF4-FFF2-40B4-BE49-F238E27FC236}">
                <a16:creationId xmlns:a16="http://schemas.microsoft.com/office/drawing/2014/main" id="{D37D88B7-F98A-B957-3051-4C2786457FDE}"/>
              </a:ext>
            </a:extLst>
          </p:cNvPr>
          <p:cNvSpPr>
            <a:spLocks noGrp="1"/>
          </p:cNvSpPr>
          <p:nvPr>
            <p:ph idx="1"/>
          </p:nvPr>
        </p:nvSpPr>
        <p:spPr>
          <a:xfrm>
            <a:off x="370936" y="1777042"/>
            <a:ext cx="10982864" cy="4715833"/>
          </a:xfrm>
        </p:spPr>
        <p:txBody>
          <a:bodyPr>
            <a:normAutofit/>
          </a:bodyPr>
          <a:lstStyle/>
          <a:p>
            <a:pPr marL="0" indent="0">
              <a:buNone/>
            </a:pPr>
            <a:r>
              <a:rPr lang="en-US" dirty="0"/>
              <a:t>End of Line Comment //</a:t>
            </a:r>
          </a:p>
          <a:p>
            <a:pPr marL="0" indent="0">
              <a:buNone/>
            </a:pPr>
            <a:r>
              <a:rPr lang="en-US" dirty="0"/>
              <a:t>The compiler ignores everything from // to the end of the line. For example,</a:t>
            </a:r>
          </a:p>
          <a:p>
            <a:pPr marL="0" indent="0">
              <a:buNone/>
            </a:pPr>
            <a:endParaRPr lang="en-US" dirty="0"/>
          </a:p>
          <a:p>
            <a:pPr marL="0" indent="0">
              <a:buNone/>
            </a:pPr>
            <a:r>
              <a:rPr lang="en-US" dirty="0"/>
              <a:t>// Kotlin Hello World Program</a:t>
            </a:r>
          </a:p>
          <a:p>
            <a:pPr marL="0" indent="0">
              <a:buNone/>
            </a:pPr>
            <a:r>
              <a:rPr lang="en-US" dirty="0"/>
              <a:t>fun main(</a:t>
            </a:r>
            <a:r>
              <a:rPr lang="en-US" dirty="0" err="1"/>
              <a:t>args</a:t>
            </a:r>
            <a:r>
              <a:rPr lang="en-US" dirty="0"/>
              <a:t>: Array&lt;String&gt;) {</a:t>
            </a:r>
          </a:p>
          <a:p>
            <a:pPr marL="0" indent="0">
              <a:buNone/>
            </a:pPr>
            <a:r>
              <a:rPr lang="en-US" dirty="0"/>
              <a:t>   </a:t>
            </a:r>
            <a:r>
              <a:rPr lang="en-US" dirty="0" err="1"/>
              <a:t>println</a:t>
            </a:r>
            <a:r>
              <a:rPr lang="en-US" dirty="0"/>
              <a:t>("Hello, World!")      // outputs Hello, World! on the screen</a:t>
            </a:r>
          </a:p>
          <a:p>
            <a:pPr marL="0" indent="0">
              <a:buNone/>
            </a:pPr>
            <a:r>
              <a:rPr lang="en-US" dirty="0"/>
              <a:t>}</a:t>
            </a:r>
            <a:endParaRPr lang="en-CA" dirty="0"/>
          </a:p>
        </p:txBody>
      </p:sp>
    </p:spTree>
    <p:extLst>
      <p:ext uri="{BB962C8B-B14F-4D97-AF65-F5344CB8AC3E}">
        <p14:creationId xmlns:p14="http://schemas.microsoft.com/office/powerpoint/2010/main" val="125429121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385A7-A83D-69FD-2A32-6137C3822667}"/>
              </a:ext>
            </a:extLst>
          </p:cNvPr>
          <p:cNvSpPr>
            <a:spLocks noGrp="1"/>
          </p:cNvSpPr>
          <p:nvPr>
            <p:ph type="title"/>
          </p:nvPr>
        </p:nvSpPr>
        <p:spPr/>
        <p:txBody>
          <a:bodyPr/>
          <a:lstStyle/>
          <a:p>
            <a:r>
              <a:rPr lang="en-CA" dirty="0"/>
              <a:t>Kotlin Class</a:t>
            </a:r>
            <a:br>
              <a:rPr lang="en-CA" dirty="0"/>
            </a:br>
            <a:endParaRPr lang="en-CA" dirty="0"/>
          </a:p>
        </p:txBody>
      </p:sp>
      <p:sp>
        <p:nvSpPr>
          <p:cNvPr id="3" name="Content Placeholder 2">
            <a:extLst>
              <a:ext uri="{FF2B5EF4-FFF2-40B4-BE49-F238E27FC236}">
                <a16:creationId xmlns:a16="http://schemas.microsoft.com/office/drawing/2014/main" id="{F729A3E2-78F1-2270-B403-B694FDC93430}"/>
              </a:ext>
            </a:extLst>
          </p:cNvPr>
          <p:cNvSpPr>
            <a:spLocks noGrp="1"/>
          </p:cNvSpPr>
          <p:nvPr>
            <p:ph idx="1"/>
          </p:nvPr>
        </p:nvSpPr>
        <p:spPr>
          <a:xfrm>
            <a:off x="838200" y="1825624"/>
            <a:ext cx="10515600" cy="4816715"/>
          </a:xfrm>
        </p:spPr>
        <p:txBody>
          <a:bodyPr>
            <a:normAutofit fontScale="92500" lnSpcReduction="10000"/>
          </a:bodyPr>
          <a:lstStyle/>
          <a:p>
            <a:pPr marL="0" indent="0" algn="just">
              <a:lnSpc>
                <a:spcPct val="160000"/>
              </a:lnSpc>
              <a:buNone/>
            </a:pPr>
            <a:r>
              <a:rPr lang="en-US" dirty="0"/>
              <a:t>Before you create objects in Kotlin, you need to define a class.</a:t>
            </a:r>
          </a:p>
          <a:p>
            <a:pPr marL="0" indent="0" algn="just">
              <a:lnSpc>
                <a:spcPct val="160000"/>
              </a:lnSpc>
              <a:buNone/>
            </a:pPr>
            <a:r>
              <a:rPr lang="en-US" b="1" dirty="0">
                <a:highlight>
                  <a:srgbClr val="FFFF00"/>
                </a:highlight>
              </a:rPr>
              <a:t>A class is a blueprint for the object</a:t>
            </a:r>
            <a:r>
              <a:rPr lang="en-US" dirty="0"/>
              <a:t>.</a:t>
            </a:r>
          </a:p>
          <a:p>
            <a:pPr marL="0" indent="0" algn="just">
              <a:lnSpc>
                <a:spcPct val="160000"/>
              </a:lnSpc>
              <a:buNone/>
            </a:pPr>
            <a:r>
              <a:rPr lang="en-US" dirty="0"/>
              <a:t>We can think of class as a sketch (prototype) of a house. It contains all the details about the floors, doors, windows etc. Based on these descriptions we build the house. House is the object.</a:t>
            </a:r>
          </a:p>
          <a:p>
            <a:pPr marL="0" indent="0" algn="just">
              <a:lnSpc>
                <a:spcPct val="160000"/>
              </a:lnSpc>
              <a:buNone/>
            </a:pPr>
            <a:r>
              <a:rPr lang="en-US" dirty="0"/>
              <a:t>Since, many houses can be made from the same description, we can create many objects from a class.</a:t>
            </a:r>
          </a:p>
          <a:p>
            <a:pPr marL="0" indent="0" algn="just">
              <a:lnSpc>
                <a:spcPct val="160000"/>
              </a:lnSpc>
              <a:buNone/>
            </a:pPr>
            <a:endParaRPr lang="en-US" dirty="0"/>
          </a:p>
          <a:p>
            <a:pPr marL="0" indent="0" algn="just">
              <a:lnSpc>
                <a:spcPct val="160000"/>
              </a:lnSpc>
              <a:buNone/>
            </a:pPr>
            <a:endParaRPr lang="en-CA" dirty="0"/>
          </a:p>
        </p:txBody>
      </p:sp>
    </p:spTree>
    <p:extLst>
      <p:ext uri="{BB962C8B-B14F-4D97-AF65-F5344CB8AC3E}">
        <p14:creationId xmlns:p14="http://schemas.microsoft.com/office/powerpoint/2010/main" val="79228425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8BD40-72AC-CB26-2ECF-86EDCE989EF4}"/>
              </a:ext>
            </a:extLst>
          </p:cNvPr>
          <p:cNvSpPr>
            <a:spLocks noGrp="1"/>
          </p:cNvSpPr>
          <p:nvPr>
            <p:ph type="title"/>
          </p:nvPr>
        </p:nvSpPr>
        <p:spPr/>
        <p:txBody>
          <a:bodyPr/>
          <a:lstStyle/>
          <a:p>
            <a:r>
              <a:rPr lang="en-US" dirty="0"/>
              <a:t>How to define a class in Kotlin?</a:t>
            </a:r>
            <a:br>
              <a:rPr lang="en-US" dirty="0"/>
            </a:br>
            <a:endParaRPr lang="en-CA" dirty="0"/>
          </a:p>
        </p:txBody>
      </p:sp>
      <p:sp>
        <p:nvSpPr>
          <p:cNvPr id="3" name="Content Placeholder 2">
            <a:extLst>
              <a:ext uri="{FF2B5EF4-FFF2-40B4-BE49-F238E27FC236}">
                <a16:creationId xmlns:a16="http://schemas.microsoft.com/office/drawing/2014/main" id="{E2B0396D-1BED-FFCF-1569-EFB06E024C84}"/>
              </a:ext>
            </a:extLst>
          </p:cNvPr>
          <p:cNvSpPr>
            <a:spLocks noGrp="1"/>
          </p:cNvSpPr>
          <p:nvPr>
            <p:ph idx="1"/>
          </p:nvPr>
        </p:nvSpPr>
        <p:spPr/>
        <p:txBody>
          <a:bodyPr>
            <a:normAutofit fontScale="85000" lnSpcReduction="20000"/>
          </a:bodyPr>
          <a:lstStyle/>
          <a:p>
            <a:pPr marL="0" indent="0" algn="just">
              <a:lnSpc>
                <a:spcPct val="150000"/>
              </a:lnSpc>
              <a:buNone/>
            </a:pPr>
            <a:r>
              <a:rPr lang="en-US" dirty="0"/>
              <a:t>To define a class in Kotlin, class keyword is used:</a:t>
            </a:r>
          </a:p>
          <a:p>
            <a:pPr marL="0" indent="0" algn="just">
              <a:lnSpc>
                <a:spcPct val="150000"/>
              </a:lnSpc>
              <a:buNone/>
            </a:pPr>
            <a:endParaRPr lang="en-US" dirty="0"/>
          </a:p>
          <a:p>
            <a:pPr marL="0" indent="0" algn="just">
              <a:lnSpc>
                <a:spcPct val="150000"/>
              </a:lnSpc>
              <a:buNone/>
            </a:pPr>
            <a:r>
              <a:rPr lang="en-US" b="1" dirty="0">
                <a:highlight>
                  <a:srgbClr val="FFFF00"/>
                </a:highlight>
              </a:rPr>
              <a:t>class</a:t>
            </a:r>
            <a:r>
              <a:rPr lang="en-US" dirty="0"/>
              <a:t> </a:t>
            </a:r>
            <a:r>
              <a:rPr lang="en-US" dirty="0" err="1"/>
              <a:t>ClassName</a:t>
            </a:r>
            <a:r>
              <a:rPr lang="en-US" dirty="0"/>
              <a:t> {</a:t>
            </a:r>
          </a:p>
          <a:p>
            <a:pPr marL="0" indent="0" algn="just">
              <a:lnSpc>
                <a:spcPct val="150000"/>
              </a:lnSpc>
              <a:buNone/>
            </a:pPr>
            <a:r>
              <a:rPr lang="en-US" dirty="0"/>
              <a:t>    // property</a:t>
            </a:r>
          </a:p>
          <a:p>
            <a:pPr marL="0" indent="0" algn="just">
              <a:lnSpc>
                <a:spcPct val="150000"/>
              </a:lnSpc>
              <a:buNone/>
            </a:pPr>
            <a:r>
              <a:rPr lang="en-US" dirty="0"/>
              <a:t>    // member function</a:t>
            </a:r>
          </a:p>
          <a:p>
            <a:pPr marL="0" indent="0" algn="just">
              <a:lnSpc>
                <a:spcPct val="150000"/>
              </a:lnSpc>
              <a:buNone/>
            </a:pPr>
            <a:r>
              <a:rPr lang="en-US" dirty="0"/>
              <a:t>    ... .. ...</a:t>
            </a:r>
          </a:p>
          <a:p>
            <a:pPr marL="0" indent="0" algn="just">
              <a:lnSpc>
                <a:spcPct val="150000"/>
              </a:lnSpc>
              <a:buNone/>
            </a:pPr>
            <a:r>
              <a:rPr lang="en-US" dirty="0"/>
              <a:t>}</a:t>
            </a:r>
            <a:endParaRPr lang="en-CA" dirty="0"/>
          </a:p>
        </p:txBody>
      </p:sp>
    </p:spTree>
    <p:extLst>
      <p:ext uri="{BB962C8B-B14F-4D97-AF65-F5344CB8AC3E}">
        <p14:creationId xmlns:p14="http://schemas.microsoft.com/office/powerpoint/2010/main" val="268080902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B32E56-E6FF-DA21-D02C-74DC105C8793}"/>
              </a:ext>
            </a:extLst>
          </p:cNvPr>
          <p:cNvSpPr>
            <a:spLocks noGrp="1"/>
          </p:cNvSpPr>
          <p:nvPr>
            <p:ph idx="1"/>
          </p:nvPr>
        </p:nvSpPr>
        <p:spPr>
          <a:xfrm>
            <a:off x="838200" y="448574"/>
            <a:ext cx="10515600" cy="6228271"/>
          </a:xfrm>
        </p:spPr>
        <p:txBody>
          <a:bodyPr>
            <a:normAutofit fontScale="85000" lnSpcReduction="20000"/>
          </a:bodyPr>
          <a:lstStyle/>
          <a:p>
            <a:pPr marL="0" indent="0">
              <a:buNone/>
            </a:pPr>
            <a:r>
              <a:rPr lang="en-CA" b="1" dirty="0"/>
              <a:t>Here's an example:</a:t>
            </a:r>
          </a:p>
          <a:p>
            <a:pPr marL="0" indent="0">
              <a:buNone/>
            </a:pPr>
            <a:r>
              <a:rPr lang="en-CA" b="1" dirty="0">
                <a:highlight>
                  <a:srgbClr val="FFFF00"/>
                </a:highlight>
              </a:rPr>
              <a:t>class</a:t>
            </a:r>
            <a:r>
              <a:rPr lang="en-CA" dirty="0"/>
              <a:t> Lamp {</a:t>
            </a:r>
          </a:p>
          <a:p>
            <a:pPr marL="0" indent="0">
              <a:buNone/>
            </a:pPr>
            <a:endParaRPr lang="en-CA" dirty="0"/>
          </a:p>
          <a:p>
            <a:pPr marL="0" indent="0">
              <a:buNone/>
            </a:pPr>
            <a:r>
              <a:rPr lang="en-CA" dirty="0"/>
              <a:t>    // property (data member)</a:t>
            </a:r>
          </a:p>
          <a:p>
            <a:pPr marL="0" indent="0">
              <a:buNone/>
            </a:pPr>
            <a:r>
              <a:rPr lang="en-CA" dirty="0"/>
              <a:t>    private var </a:t>
            </a:r>
            <a:r>
              <a:rPr lang="en-CA" dirty="0" err="1"/>
              <a:t>isOn</a:t>
            </a:r>
            <a:r>
              <a:rPr lang="en-CA" dirty="0"/>
              <a:t>: Boolean = false</a:t>
            </a:r>
          </a:p>
          <a:p>
            <a:pPr marL="0" indent="0">
              <a:buNone/>
            </a:pPr>
            <a:endParaRPr lang="en-CA" dirty="0"/>
          </a:p>
          <a:p>
            <a:pPr marL="0" indent="0">
              <a:buNone/>
            </a:pPr>
            <a:r>
              <a:rPr lang="en-CA" dirty="0"/>
              <a:t>    // member function</a:t>
            </a:r>
          </a:p>
          <a:p>
            <a:pPr marL="0" indent="0">
              <a:buNone/>
            </a:pPr>
            <a:r>
              <a:rPr lang="en-CA" dirty="0"/>
              <a:t>    fun </a:t>
            </a:r>
            <a:r>
              <a:rPr lang="en-CA" dirty="0" err="1"/>
              <a:t>turnOn</a:t>
            </a:r>
            <a:r>
              <a:rPr lang="en-CA" dirty="0"/>
              <a:t>() {</a:t>
            </a:r>
          </a:p>
          <a:p>
            <a:pPr marL="0" indent="0">
              <a:buNone/>
            </a:pPr>
            <a:r>
              <a:rPr lang="en-CA" dirty="0"/>
              <a:t>        </a:t>
            </a:r>
            <a:r>
              <a:rPr lang="en-CA" dirty="0" err="1"/>
              <a:t>isOn</a:t>
            </a:r>
            <a:r>
              <a:rPr lang="en-CA" dirty="0"/>
              <a:t> = true</a:t>
            </a:r>
          </a:p>
          <a:p>
            <a:pPr marL="0" indent="0">
              <a:buNone/>
            </a:pPr>
            <a:r>
              <a:rPr lang="en-CA" dirty="0"/>
              <a:t>    }</a:t>
            </a:r>
          </a:p>
          <a:p>
            <a:pPr marL="0" indent="0">
              <a:buNone/>
            </a:pPr>
            <a:endParaRPr lang="en-CA" dirty="0"/>
          </a:p>
          <a:p>
            <a:pPr marL="0" indent="0">
              <a:buNone/>
            </a:pPr>
            <a:r>
              <a:rPr lang="en-CA" dirty="0"/>
              <a:t>    // member function</a:t>
            </a:r>
          </a:p>
          <a:p>
            <a:pPr marL="0" indent="0">
              <a:buNone/>
            </a:pPr>
            <a:r>
              <a:rPr lang="en-CA" dirty="0"/>
              <a:t>    fun </a:t>
            </a:r>
            <a:r>
              <a:rPr lang="en-CA" dirty="0" err="1"/>
              <a:t>turnOff</a:t>
            </a:r>
            <a:r>
              <a:rPr lang="en-CA" dirty="0"/>
              <a:t>() {</a:t>
            </a:r>
          </a:p>
          <a:p>
            <a:pPr marL="0" indent="0">
              <a:buNone/>
            </a:pPr>
            <a:r>
              <a:rPr lang="en-CA" dirty="0"/>
              <a:t>        </a:t>
            </a:r>
            <a:r>
              <a:rPr lang="en-CA" dirty="0" err="1"/>
              <a:t>isOn</a:t>
            </a:r>
            <a:r>
              <a:rPr lang="en-CA" dirty="0"/>
              <a:t> = false</a:t>
            </a:r>
          </a:p>
          <a:p>
            <a:pPr marL="0" indent="0">
              <a:buNone/>
            </a:pPr>
            <a:r>
              <a:rPr lang="en-CA" dirty="0"/>
              <a:t>    }</a:t>
            </a:r>
          </a:p>
          <a:p>
            <a:pPr marL="0" indent="0">
              <a:buNone/>
            </a:pPr>
            <a:r>
              <a:rPr lang="en-CA" dirty="0"/>
              <a:t>}</a:t>
            </a:r>
          </a:p>
        </p:txBody>
      </p:sp>
    </p:spTree>
    <p:extLst>
      <p:ext uri="{BB962C8B-B14F-4D97-AF65-F5344CB8AC3E}">
        <p14:creationId xmlns:p14="http://schemas.microsoft.com/office/powerpoint/2010/main" val="413966005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286BD-B5D0-75C9-9152-B0E4E4367E3B}"/>
              </a:ext>
            </a:extLst>
          </p:cNvPr>
          <p:cNvSpPr>
            <a:spLocks noGrp="1"/>
          </p:cNvSpPr>
          <p:nvPr>
            <p:ph type="title"/>
          </p:nvPr>
        </p:nvSpPr>
        <p:spPr/>
        <p:txBody>
          <a:bodyPr/>
          <a:lstStyle/>
          <a:p>
            <a:r>
              <a:rPr lang="en-CA" dirty="0"/>
              <a:t>Visibility Modifiers</a:t>
            </a:r>
          </a:p>
        </p:txBody>
      </p:sp>
      <p:sp>
        <p:nvSpPr>
          <p:cNvPr id="3" name="Content Placeholder 2">
            <a:extLst>
              <a:ext uri="{FF2B5EF4-FFF2-40B4-BE49-F238E27FC236}">
                <a16:creationId xmlns:a16="http://schemas.microsoft.com/office/drawing/2014/main" id="{F9772700-2F33-2344-F048-81C179B6A0CB}"/>
              </a:ext>
            </a:extLst>
          </p:cNvPr>
          <p:cNvSpPr>
            <a:spLocks noGrp="1"/>
          </p:cNvSpPr>
          <p:nvPr>
            <p:ph idx="1"/>
          </p:nvPr>
        </p:nvSpPr>
        <p:spPr>
          <a:xfrm>
            <a:off x="838200" y="1475117"/>
            <a:ext cx="10515600" cy="5017758"/>
          </a:xfrm>
        </p:spPr>
        <p:txBody>
          <a:bodyPr>
            <a:normAutofit fontScale="85000" lnSpcReduction="20000"/>
          </a:bodyPr>
          <a:lstStyle/>
          <a:p>
            <a:pPr marL="0" indent="0" algn="just">
              <a:lnSpc>
                <a:spcPct val="160000"/>
              </a:lnSpc>
              <a:buNone/>
            </a:pPr>
            <a:r>
              <a:rPr lang="en-US" dirty="0"/>
              <a:t>Classes, objects, properties, member function etc. can have visibility modifiers. For example, the </a:t>
            </a:r>
            <a:r>
              <a:rPr lang="en-US" dirty="0" err="1"/>
              <a:t>isOn</a:t>
            </a:r>
            <a:r>
              <a:rPr lang="en-US" dirty="0"/>
              <a:t> property is private. This means, the </a:t>
            </a:r>
            <a:r>
              <a:rPr lang="en-US" dirty="0" err="1"/>
              <a:t>isOn</a:t>
            </a:r>
            <a:r>
              <a:rPr lang="en-US" dirty="0"/>
              <a:t> property can be changed from only inside the Lamp class.</a:t>
            </a:r>
          </a:p>
          <a:p>
            <a:pPr marL="0" indent="0" algn="just">
              <a:lnSpc>
                <a:spcPct val="160000"/>
              </a:lnSpc>
              <a:buNone/>
            </a:pPr>
            <a:r>
              <a:rPr lang="en-US" dirty="0"/>
              <a:t>Other visibility modifiers are:</a:t>
            </a:r>
          </a:p>
          <a:p>
            <a:pPr algn="just">
              <a:lnSpc>
                <a:spcPct val="160000"/>
              </a:lnSpc>
            </a:pPr>
            <a:r>
              <a:rPr lang="en-US" dirty="0"/>
              <a:t>private - visible (can be accessed) from inside the class only.</a:t>
            </a:r>
          </a:p>
          <a:p>
            <a:pPr algn="just">
              <a:lnSpc>
                <a:spcPct val="160000"/>
              </a:lnSpc>
            </a:pPr>
            <a:r>
              <a:rPr lang="en-US" dirty="0"/>
              <a:t>public - visible everywhere.</a:t>
            </a:r>
          </a:p>
          <a:p>
            <a:pPr algn="just">
              <a:lnSpc>
                <a:spcPct val="160000"/>
              </a:lnSpc>
            </a:pPr>
            <a:r>
              <a:rPr lang="en-US" dirty="0"/>
              <a:t>protected - visible to the class and its subclass.</a:t>
            </a:r>
          </a:p>
          <a:p>
            <a:pPr algn="just">
              <a:lnSpc>
                <a:spcPct val="160000"/>
              </a:lnSpc>
            </a:pPr>
            <a:r>
              <a:rPr lang="en-US" dirty="0"/>
              <a:t>internal - any client inside the module can access them.</a:t>
            </a:r>
            <a:endParaRPr lang="en-CA" dirty="0"/>
          </a:p>
        </p:txBody>
      </p:sp>
    </p:spTree>
    <p:extLst>
      <p:ext uri="{BB962C8B-B14F-4D97-AF65-F5344CB8AC3E}">
        <p14:creationId xmlns:p14="http://schemas.microsoft.com/office/powerpoint/2010/main" val="194111930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9632F-E767-6280-D022-566CA952F5F1}"/>
              </a:ext>
            </a:extLst>
          </p:cNvPr>
          <p:cNvSpPr>
            <a:spLocks noGrp="1"/>
          </p:cNvSpPr>
          <p:nvPr>
            <p:ph type="title"/>
          </p:nvPr>
        </p:nvSpPr>
        <p:spPr/>
        <p:txBody>
          <a:bodyPr/>
          <a:lstStyle/>
          <a:p>
            <a:r>
              <a:rPr lang="en-CA" dirty="0"/>
              <a:t>Kotlin Objects</a:t>
            </a:r>
          </a:p>
        </p:txBody>
      </p:sp>
      <p:sp>
        <p:nvSpPr>
          <p:cNvPr id="3" name="Content Placeholder 2">
            <a:extLst>
              <a:ext uri="{FF2B5EF4-FFF2-40B4-BE49-F238E27FC236}">
                <a16:creationId xmlns:a16="http://schemas.microsoft.com/office/drawing/2014/main" id="{49FD179E-74A3-C5F0-6FFC-E04C686C00CF}"/>
              </a:ext>
            </a:extLst>
          </p:cNvPr>
          <p:cNvSpPr>
            <a:spLocks noGrp="1"/>
          </p:cNvSpPr>
          <p:nvPr>
            <p:ph idx="1"/>
          </p:nvPr>
        </p:nvSpPr>
        <p:spPr>
          <a:xfrm>
            <a:off x="838200" y="1825624"/>
            <a:ext cx="10515600" cy="4368141"/>
          </a:xfrm>
        </p:spPr>
        <p:txBody>
          <a:bodyPr/>
          <a:lstStyle/>
          <a:p>
            <a:pPr marL="0" indent="0" algn="just">
              <a:lnSpc>
                <a:spcPct val="150000"/>
              </a:lnSpc>
              <a:buNone/>
            </a:pPr>
            <a:r>
              <a:rPr lang="en-US" dirty="0"/>
              <a:t>When class is defined, only the specification for the object is defined; no memory or storage is allocated.</a:t>
            </a:r>
          </a:p>
          <a:p>
            <a:pPr marL="0" indent="0" algn="just">
              <a:lnSpc>
                <a:spcPct val="150000"/>
              </a:lnSpc>
              <a:buNone/>
            </a:pPr>
            <a:r>
              <a:rPr lang="en-US" dirty="0"/>
              <a:t>To access members defined within the class, you need to create objects. Let's create objects of Lamp class.</a:t>
            </a:r>
            <a:endParaRPr lang="en-CA" dirty="0"/>
          </a:p>
        </p:txBody>
      </p:sp>
    </p:spTree>
    <p:extLst>
      <p:ext uri="{BB962C8B-B14F-4D97-AF65-F5344CB8AC3E}">
        <p14:creationId xmlns:p14="http://schemas.microsoft.com/office/powerpoint/2010/main" val="346494929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A2321D-7919-0C02-ECF4-F0B8A435EC3C}"/>
              </a:ext>
            </a:extLst>
          </p:cNvPr>
          <p:cNvSpPr>
            <a:spLocks noGrp="1"/>
          </p:cNvSpPr>
          <p:nvPr>
            <p:ph idx="1"/>
          </p:nvPr>
        </p:nvSpPr>
        <p:spPr>
          <a:xfrm>
            <a:off x="838200" y="422694"/>
            <a:ext cx="10515600" cy="6176514"/>
          </a:xfrm>
        </p:spPr>
        <p:txBody>
          <a:bodyPr>
            <a:normAutofit fontScale="55000" lnSpcReduction="20000"/>
          </a:bodyPr>
          <a:lstStyle/>
          <a:p>
            <a:pPr marL="0" indent="0">
              <a:buNone/>
            </a:pPr>
            <a:r>
              <a:rPr lang="en-CA" dirty="0"/>
              <a:t>class Lamp {</a:t>
            </a:r>
          </a:p>
          <a:p>
            <a:pPr marL="0" indent="0">
              <a:buNone/>
            </a:pPr>
            <a:endParaRPr lang="en-CA" dirty="0"/>
          </a:p>
          <a:p>
            <a:pPr marL="0" indent="0">
              <a:buNone/>
            </a:pPr>
            <a:r>
              <a:rPr lang="en-CA" dirty="0"/>
              <a:t>    // property (data member)</a:t>
            </a:r>
          </a:p>
          <a:p>
            <a:pPr marL="0" indent="0">
              <a:buNone/>
            </a:pPr>
            <a:r>
              <a:rPr lang="en-CA" dirty="0"/>
              <a:t>    private var </a:t>
            </a:r>
            <a:r>
              <a:rPr lang="en-CA" dirty="0" err="1"/>
              <a:t>isOn</a:t>
            </a:r>
            <a:r>
              <a:rPr lang="en-CA" dirty="0"/>
              <a:t>: Boolean = false</a:t>
            </a:r>
          </a:p>
          <a:p>
            <a:pPr marL="0" indent="0">
              <a:buNone/>
            </a:pPr>
            <a:endParaRPr lang="en-CA" dirty="0"/>
          </a:p>
          <a:p>
            <a:pPr marL="0" indent="0">
              <a:buNone/>
            </a:pPr>
            <a:r>
              <a:rPr lang="en-CA" dirty="0"/>
              <a:t>    // member function</a:t>
            </a:r>
          </a:p>
          <a:p>
            <a:pPr marL="0" indent="0">
              <a:buNone/>
            </a:pPr>
            <a:r>
              <a:rPr lang="en-CA" dirty="0"/>
              <a:t>    fun </a:t>
            </a:r>
            <a:r>
              <a:rPr lang="en-CA" dirty="0" err="1"/>
              <a:t>turnOn</a:t>
            </a:r>
            <a:r>
              <a:rPr lang="en-CA" dirty="0"/>
              <a:t>() {</a:t>
            </a:r>
          </a:p>
          <a:p>
            <a:pPr marL="0" indent="0">
              <a:buNone/>
            </a:pPr>
            <a:r>
              <a:rPr lang="en-CA" dirty="0"/>
              <a:t>        </a:t>
            </a:r>
            <a:r>
              <a:rPr lang="en-CA" dirty="0" err="1"/>
              <a:t>isOn</a:t>
            </a:r>
            <a:r>
              <a:rPr lang="en-CA" dirty="0"/>
              <a:t> = true</a:t>
            </a:r>
          </a:p>
          <a:p>
            <a:pPr marL="0" indent="0">
              <a:buNone/>
            </a:pPr>
            <a:r>
              <a:rPr lang="en-CA" dirty="0"/>
              <a:t>    }</a:t>
            </a:r>
          </a:p>
          <a:p>
            <a:pPr marL="0" indent="0">
              <a:buNone/>
            </a:pPr>
            <a:endParaRPr lang="en-CA" dirty="0"/>
          </a:p>
          <a:p>
            <a:pPr marL="0" indent="0">
              <a:buNone/>
            </a:pPr>
            <a:r>
              <a:rPr lang="en-CA" dirty="0"/>
              <a:t>    // member function</a:t>
            </a:r>
          </a:p>
          <a:p>
            <a:pPr marL="0" indent="0">
              <a:buNone/>
            </a:pPr>
            <a:r>
              <a:rPr lang="en-CA" dirty="0"/>
              <a:t>    fun </a:t>
            </a:r>
            <a:r>
              <a:rPr lang="en-CA" dirty="0" err="1"/>
              <a:t>turnOff</a:t>
            </a:r>
            <a:r>
              <a:rPr lang="en-CA" dirty="0"/>
              <a:t>() {</a:t>
            </a:r>
          </a:p>
          <a:p>
            <a:pPr marL="0" indent="0">
              <a:buNone/>
            </a:pPr>
            <a:r>
              <a:rPr lang="en-CA" dirty="0"/>
              <a:t>        </a:t>
            </a:r>
            <a:r>
              <a:rPr lang="en-CA" dirty="0" err="1"/>
              <a:t>isOn</a:t>
            </a:r>
            <a:r>
              <a:rPr lang="en-CA" dirty="0"/>
              <a:t> = false</a:t>
            </a:r>
          </a:p>
          <a:p>
            <a:pPr marL="0" indent="0">
              <a:buNone/>
            </a:pPr>
            <a:r>
              <a:rPr lang="en-CA" dirty="0"/>
              <a:t>    }</a:t>
            </a:r>
          </a:p>
          <a:p>
            <a:pPr marL="0" indent="0">
              <a:buNone/>
            </a:pPr>
            <a:r>
              <a:rPr lang="en-CA" dirty="0"/>
              <a:t>}</a:t>
            </a:r>
          </a:p>
          <a:p>
            <a:pPr marL="0" indent="0">
              <a:buNone/>
            </a:pPr>
            <a:endParaRPr lang="en-CA" dirty="0"/>
          </a:p>
          <a:p>
            <a:pPr marL="0" indent="0">
              <a:buNone/>
            </a:pPr>
            <a:r>
              <a:rPr lang="en-CA" dirty="0"/>
              <a:t>fun main(</a:t>
            </a:r>
            <a:r>
              <a:rPr lang="en-CA" dirty="0" err="1"/>
              <a:t>args</a:t>
            </a:r>
            <a:r>
              <a:rPr lang="en-CA" dirty="0"/>
              <a:t>: Array&lt;String&gt;) {</a:t>
            </a:r>
          </a:p>
          <a:p>
            <a:pPr marL="0" indent="0">
              <a:buNone/>
            </a:pPr>
            <a:endParaRPr lang="en-CA" dirty="0"/>
          </a:p>
          <a:p>
            <a:pPr marL="0" indent="0">
              <a:buNone/>
            </a:pPr>
            <a:r>
              <a:rPr lang="en-CA" b="1" dirty="0">
                <a:highlight>
                  <a:srgbClr val="FFFF00"/>
                </a:highlight>
              </a:rPr>
              <a:t>    </a:t>
            </a:r>
            <a:r>
              <a:rPr lang="en-CA" b="1" dirty="0" err="1">
                <a:highlight>
                  <a:srgbClr val="FFFF00"/>
                </a:highlight>
              </a:rPr>
              <a:t>val</a:t>
            </a:r>
            <a:r>
              <a:rPr lang="en-CA" b="1" dirty="0">
                <a:highlight>
                  <a:srgbClr val="FFFF00"/>
                </a:highlight>
              </a:rPr>
              <a:t> l1 = Lamp() </a:t>
            </a:r>
            <a:r>
              <a:rPr lang="en-CA" dirty="0"/>
              <a:t>// create l1 object of Lamp class</a:t>
            </a:r>
          </a:p>
          <a:p>
            <a:pPr marL="0" indent="0">
              <a:buNone/>
            </a:pPr>
            <a:r>
              <a:rPr lang="en-CA" b="1" dirty="0">
                <a:highlight>
                  <a:srgbClr val="FFFF00"/>
                </a:highlight>
              </a:rPr>
              <a:t>    </a:t>
            </a:r>
            <a:r>
              <a:rPr lang="en-CA" b="1" dirty="0" err="1">
                <a:highlight>
                  <a:srgbClr val="FFFF00"/>
                </a:highlight>
              </a:rPr>
              <a:t>val</a:t>
            </a:r>
            <a:r>
              <a:rPr lang="en-CA" b="1" dirty="0">
                <a:highlight>
                  <a:srgbClr val="FFFF00"/>
                </a:highlight>
              </a:rPr>
              <a:t> l2 = Lamp() </a:t>
            </a:r>
            <a:r>
              <a:rPr lang="en-CA" dirty="0"/>
              <a:t>// create l2 object of Lamp class</a:t>
            </a:r>
          </a:p>
          <a:p>
            <a:pPr marL="0" indent="0">
              <a:buNone/>
            </a:pPr>
            <a:r>
              <a:rPr lang="en-CA" dirty="0"/>
              <a:t>}</a:t>
            </a:r>
          </a:p>
        </p:txBody>
      </p:sp>
    </p:spTree>
    <p:extLst>
      <p:ext uri="{BB962C8B-B14F-4D97-AF65-F5344CB8AC3E}">
        <p14:creationId xmlns:p14="http://schemas.microsoft.com/office/powerpoint/2010/main" val="140937484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ED5D2-BB76-D934-E101-76BE831EBD69}"/>
              </a:ext>
            </a:extLst>
          </p:cNvPr>
          <p:cNvSpPr>
            <a:spLocks noGrp="1"/>
          </p:cNvSpPr>
          <p:nvPr>
            <p:ph type="title"/>
          </p:nvPr>
        </p:nvSpPr>
        <p:spPr/>
        <p:txBody>
          <a:bodyPr/>
          <a:lstStyle/>
          <a:p>
            <a:r>
              <a:rPr lang="en-CA" dirty="0"/>
              <a:t>How to access members?</a:t>
            </a:r>
          </a:p>
        </p:txBody>
      </p:sp>
      <p:sp>
        <p:nvSpPr>
          <p:cNvPr id="3" name="Content Placeholder 2">
            <a:extLst>
              <a:ext uri="{FF2B5EF4-FFF2-40B4-BE49-F238E27FC236}">
                <a16:creationId xmlns:a16="http://schemas.microsoft.com/office/drawing/2014/main" id="{D586AB18-0F7B-DD23-9A8D-B568046C1EF1}"/>
              </a:ext>
            </a:extLst>
          </p:cNvPr>
          <p:cNvSpPr>
            <a:spLocks noGrp="1"/>
          </p:cNvSpPr>
          <p:nvPr>
            <p:ph idx="1"/>
          </p:nvPr>
        </p:nvSpPr>
        <p:spPr/>
        <p:txBody>
          <a:bodyPr/>
          <a:lstStyle/>
          <a:p>
            <a:pPr marL="0" indent="0" algn="just">
              <a:lnSpc>
                <a:spcPct val="150000"/>
              </a:lnSpc>
              <a:buNone/>
            </a:pPr>
            <a:r>
              <a:rPr lang="en-US" dirty="0"/>
              <a:t>You can access properties and member functions of a class by using . notation. For example,</a:t>
            </a:r>
          </a:p>
          <a:p>
            <a:pPr marL="0" indent="0" algn="just">
              <a:lnSpc>
                <a:spcPct val="150000"/>
              </a:lnSpc>
              <a:buNone/>
            </a:pPr>
            <a:r>
              <a:rPr lang="en-US" dirty="0"/>
              <a:t>	l1.turnOn()</a:t>
            </a:r>
          </a:p>
          <a:p>
            <a:pPr marL="0" indent="0" algn="just">
              <a:lnSpc>
                <a:spcPct val="150000"/>
              </a:lnSpc>
              <a:buNone/>
            </a:pPr>
            <a:r>
              <a:rPr lang="en-US" dirty="0"/>
              <a:t>This statement calls </a:t>
            </a:r>
            <a:r>
              <a:rPr lang="en-US" dirty="0" err="1"/>
              <a:t>turnOn</a:t>
            </a:r>
            <a:r>
              <a:rPr lang="en-US" dirty="0"/>
              <a:t>() function for l1 object.</a:t>
            </a:r>
            <a:endParaRPr lang="en-CA" dirty="0"/>
          </a:p>
        </p:txBody>
      </p:sp>
    </p:spTree>
    <p:extLst>
      <p:ext uri="{BB962C8B-B14F-4D97-AF65-F5344CB8AC3E}">
        <p14:creationId xmlns:p14="http://schemas.microsoft.com/office/powerpoint/2010/main" val="173949890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ACBCB8-DDB5-FC04-44A2-132E9D2A665D}"/>
              </a:ext>
            </a:extLst>
          </p:cNvPr>
          <p:cNvSpPr>
            <a:spLocks noGrp="1"/>
          </p:cNvSpPr>
          <p:nvPr>
            <p:ph idx="1"/>
          </p:nvPr>
        </p:nvSpPr>
        <p:spPr>
          <a:xfrm>
            <a:off x="388189" y="534837"/>
            <a:ext cx="11706045" cy="5642125"/>
          </a:xfrm>
        </p:spPr>
        <p:txBody>
          <a:bodyPr numCol="2">
            <a:normAutofit fontScale="70000" lnSpcReduction="20000"/>
          </a:bodyPr>
          <a:lstStyle/>
          <a:p>
            <a:pPr marL="0" indent="0">
              <a:buNone/>
            </a:pPr>
            <a:r>
              <a:rPr lang="en-US" b="1" dirty="0"/>
              <a:t>Example1: Kotlin Class and Object</a:t>
            </a:r>
          </a:p>
          <a:p>
            <a:pPr marL="0" indent="0">
              <a:buNone/>
            </a:pPr>
            <a:endParaRPr lang="en-CA" dirty="0"/>
          </a:p>
          <a:p>
            <a:pPr marL="0" indent="0">
              <a:buNone/>
            </a:pPr>
            <a:r>
              <a:rPr lang="en-CA" dirty="0"/>
              <a:t>class Lamp {</a:t>
            </a:r>
          </a:p>
          <a:p>
            <a:pPr marL="0" indent="0">
              <a:buNone/>
            </a:pPr>
            <a:endParaRPr lang="en-CA" dirty="0"/>
          </a:p>
          <a:p>
            <a:pPr marL="0" indent="0">
              <a:buNone/>
            </a:pPr>
            <a:r>
              <a:rPr lang="en-CA" dirty="0"/>
              <a:t>    // property (data member)</a:t>
            </a:r>
          </a:p>
          <a:p>
            <a:pPr marL="0" indent="0">
              <a:buNone/>
            </a:pPr>
            <a:r>
              <a:rPr lang="en-CA" dirty="0"/>
              <a:t>    private var </a:t>
            </a:r>
            <a:r>
              <a:rPr lang="en-CA" dirty="0" err="1"/>
              <a:t>isOn</a:t>
            </a:r>
            <a:r>
              <a:rPr lang="en-CA" dirty="0"/>
              <a:t>: Boolean = false</a:t>
            </a:r>
          </a:p>
          <a:p>
            <a:pPr marL="0" indent="0">
              <a:buNone/>
            </a:pPr>
            <a:endParaRPr lang="en-CA" dirty="0"/>
          </a:p>
          <a:p>
            <a:pPr marL="0" indent="0">
              <a:buNone/>
            </a:pPr>
            <a:r>
              <a:rPr lang="en-CA" dirty="0"/>
              <a:t>    // member function</a:t>
            </a:r>
          </a:p>
          <a:p>
            <a:pPr marL="0" indent="0">
              <a:buNone/>
            </a:pPr>
            <a:r>
              <a:rPr lang="en-CA" dirty="0"/>
              <a:t>    fun </a:t>
            </a:r>
            <a:r>
              <a:rPr lang="en-CA" dirty="0" err="1"/>
              <a:t>turnOn</a:t>
            </a:r>
            <a:r>
              <a:rPr lang="en-CA" dirty="0"/>
              <a:t>() {</a:t>
            </a:r>
          </a:p>
          <a:p>
            <a:pPr marL="0" indent="0">
              <a:buNone/>
            </a:pPr>
            <a:r>
              <a:rPr lang="en-CA" dirty="0"/>
              <a:t>        </a:t>
            </a:r>
            <a:r>
              <a:rPr lang="en-CA" dirty="0" err="1"/>
              <a:t>isOn</a:t>
            </a:r>
            <a:r>
              <a:rPr lang="en-CA" dirty="0"/>
              <a:t> = true</a:t>
            </a:r>
          </a:p>
          <a:p>
            <a:pPr marL="0" indent="0">
              <a:buNone/>
            </a:pPr>
            <a:r>
              <a:rPr lang="en-CA" dirty="0"/>
              <a:t>    }</a:t>
            </a:r>
          </a:p>
          <a:p>
            <a:pPr marL="0" indent="0">
              <a:buNone/>
            </a:pPr>
            <a:endParaRPr lang="en-CA" dirty="0"/>
          </a:p>
          <a:p>
            <a:pPr marL="0" indent="0">
              <a:buNone/>
            </a:pPr>
            <a:r>
              <a:rPr lang="en-CA" dirty="0"/>
              <a:t>    // member function</a:t>
            </a:r>
          </a:p>
          <a:p>
            <a:pPr marL="0" indent="0">
              <a:buNone/>
            </a:pPr>
            <a:r>
              <a:rPr lang="en-CA" dirty="0"/>
              <a:t>    fun </a:t>
            </a:r>
            <a:r>
              <a:rPr lang="en-CA" dirty="0" err="1"/>
              <a:t>turnOff</a:t>
            </a:r>
            <a:r>
              <a:rPr lang="en-CA" dirty="0"/>
              <a:t>() {</a:t>
            </a:r>
          </a:p>
          <a:p>
            <a:pPr marL="0" indent="0">
              <a:buNone/>
            </a:pPr>
            <a:r>
              <a:rPr lang="en-CA" dirty="0"/>
              <a:t>        </a:t>
            </a:r>
            <a:r>
              <a:rPr lang="en-CA" dirty="0" err="1"/>
              <a:t>isOn</a:t>
            </a:r>
            <a:r>
              <a:rPr lang="en-CA" dirty="0"/>
              <a:t> = false</a:t>
            </a:r>
          </a:p>
          <a:p>
            <a:pPr marL="0" indent="0">
              <a:buNone/>
            </a:pPr>
            <a:r>
              <a:rPr lang="en-CA" dirty="0"/>
              <a:t>    }</a:t>
            </a:r>
          </a:p>
          <a:p>
            <a:pPr marL="0" indent="0">
              <a:buNone/>
            </a:pPr>
            <a:endParaRPr lang="en-CA" dirty="0"/>
          </a:p>
          <a:p>
            <a:pPr marL="0" indent="0">
              <a:buNone/>
            </a:pPr>
            <a:r>
              <a:rPr lang="en-CA" dirty="0"/>
              <a:t>    fun </a:t>
            </a:r>
            <a:r>
              <a:rPr lang="en-CA" dirty="0" err="1"/>
              <a:t>displayLightStatus</a:t>
            </a:r>
            <a:r>
              <a:rPr lang="en-CA" dirty="0"/>
              <a:t>() {</a:t>
            </a:r>
          </a:p>
          <a:p>
            <a:pPr marL="0" indent="0">
              <a:buNone/>
            </a:pPr>
            <a:r>
              <a:rPr lang="en-CA" dirty="0"/>
              <a:t>        if (</a:t>
            </a:r>
            <a:r>
              <a:rPr lang="en-CA" dirty="0" err="1"/>
              <a:t>isOn</a:t>
            </a:r>
            <a:r>
              <a:rPr lang="en-CA" dirty="0"/>
              <a:t> == true)</a:t>
            </a:r>
          </a:p>
          <a:p>
            <a:pPr marL="0" indent="0">
              <a:buNone/>
            </a:pPr>
            <a:r>
              <a:rPr lang="en-CA" dirty="0"/>
              <a:t>            </a:t>
            </a:r>
            <a:r>
              <a:rPr lang="en-CA" dirty="0" err="1"/>
              <a:t>println</a:t>
            </a:r>
            <a:r>
              <a:rPr lang="en-CA" dirty="0"/>
              <a:t>("lamp is on.")</a:t>
            </a:r>
          </a:p>
          <a:p>
            <a:pPr marL="0" indent="0">
              <a:buNone/>
            </a:pPr>
            <a:r>
              <a:rPr lang="en-CA" dirty="0"/>
              <a:t>        else</a:t>
            </a:r>
          </a:p>
          <a:p>
            <a:pPr marL="0" indent="0">
              <a:buNone/>
            </a:pPr>
            <a:r>
              <a:rPr lang="en-CA" dirty="0"/>
              <a:t>            </a:t>
            </a:r>
            <a:r>
              <a:rPr lang="en-CA" dirty="0" err="1"/>
              <a:t>println</a:t>
            </a:r>
            <a:r>
              <a:rPr lang="en-CA" dirty="0"/>
              <a:t>("lamp is off.")</a:t>
            </a:r>
          </a:p>
          <a:p>
            <a:pPr marL="0" indent="0">
              <a:buNone/>
            </a:pPr>
            <a:r>
              <a:rPr lang="en-CA" dirty="0"/>
              <a:t>    }</a:t>
            </a:r>
          </a:p>
          <a:p>
            <a:pPr marL="0" indent="0">
              <a:buNone/>
            </a:pPr>
            <a:r>
              <a:rPr lang="en-CA" dirty="0"/>
              <a:t>}</a:t>
            </a:r>
          </a:p>
          <a:p>
            <a:pPr marL="0" indent="0">
              <a:buNone/>
            </a:pPr>
            <a:endParaRPr lang="en-CA" dirty="0"/>
          </a:p>
          <a:p>
            <a:pPr marL="0" indent="0">
              <a:buNone/>
            </a:pPr>
            <a:r>
              <a:rPr lang="en-CA" dirty="0"/>
              <a:t>fun main(</a:t>
            </a:r>
            <a:r>
              <a:rPr lang="en-CA" dirty="0" err="1"/>
              <a:t>args</a:t>
            </a:r>
            <a:r>
              <a:rPr lang="en-CA" dirty="0"/>
              <a:t>: Array&lt;String&gt;) {</a:t>
            </a:r>
          </a:p>
          <a:p>
            <a:pPr marL="0" indent="0">
              <a:buNone/>
            </a:pPr>
            <a:endParaRPr lang="en-CA" dirty="0"/>
          </a:p>
          <a:p>
            <a:pPr marL="0" indent="0">
              <a:buNone/>
            </a:pPr>
            <a:r>
              <a:rPr lang="en-CA" dirty="0"/>
              <a:t>    </a:t>
            </a:r>
            <a:r>
              <a:rPr lang="en-CA" dirty="0" err="1"/>
              <a:t>val</a:t>
            </a:r>
            <a:r>
              <a:rPr lang="en-CA" dirty="0"/>
              <a:t> lamp = Lamp()</a:t>
            </a:r>
          </a:p>
          <a:p>
            <a:pPr marL="0" indent="0">
              <a:buNone/>
            </a:pPr>
            <a:r>
              <a:rPr lang="en-CA" dirty="0"/>
              <a:t>    </a:t>
            </a:r>
            <a:r>
              <a:rPr lang="en-CA" dirty="0" err="1"/>
              <a:t>lamp.displayLightStatus</a:t>
            </a:r>
            <a:r>
              <a:rPr lang="en-CA" dirty="0"/>
              <a:t>()</a:t>
            </a:r>
          </a:p>
          <a:p>
            <a:pPr marL="0" indent="0">
              <a:buNone/>
            </a:pPr>
            <a:r>
              <a:rPr lang="en-CA" dirty="0"/>
              <a:t>}</a:t>
            </a:r>
          </a:p>
          <a:p>
            <a:pPr marL="0" indent="0">
              <a:buNone/>
            </a:pPr>
            <a:endParaRPr lang="en-CA" dirty="0"/>
          </a:p>
          <a:p>
            <a:pPr marL="0" indent="0">
              <a:buNone/>
            </a:pPr>
            <a:r>
              <a:rPr lang="en-CA" b="1" dirty="0">
                <a:solidFill>
                  <a:srgbClr val="0070C0"/>
                </a:solidFill>
              </a:rPr>
              <a:t>lamp is off.</a:t>
            </a:r>
          </a:p>
        </p:txBody>
      </p:sp>
      <p:cxnSp>
        <p:nvCxnSpPr>
          <p:cNvPr id="5" name="Straight Connector 4">
            <a:extLst>
              <a:ext uri="{FF2B5EF4-FFF2-40B4-BE49-F238E27FC236}">
                <a16:creationId xmlns:a16="http://schemas.microsoft.com/office/drawing/2014/main" id="{8B5FAD99-AB4A-B97C-CC45-C67BC223B2DA}"/>
              </a:ext>
            </a:extLst>
          </p:cNvPr>
          <p:cNvCxnSpPr/>
          <p:nvPr/>
        </p:nvCxnSpPr>
        <p:spPr>
          <a:xfrm>
            <a:off x="5520906"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52292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22DB6C-22C6-3E5C-16F8-49E161F56051}"/>
              </a:ext>
            </a:extLst>
          </p:cNvPr>
          <p:cNvSpPr>
            <a:spLocks noGrp="1"/>
          </p:cNvSpPr>
          <p:nvPr>
            <p:ph idx="1"/>
          </p:nvPr>
        </p:nvSpPr>
        <p:spPr>
          <a:xfrm>
            <a:off x="405441" y="258792"/>
            <a:ext cx="11662913" cy="6478438"/>
          </a:xfrm>
        </p:spPr>
        <p:txBody>
          <a:bodyPr numCol="2">
            <a:normAutofit fontScale="70000" lnSpcReduction="20000"/>
          </a:bodyPr>
          <a:lstStyle/>
          <a:p>
            <a:pPr marL="0" indent="0">
              <a:buNone/>
            </a:pPr>
            <a:r>
              <a:rPr lang="en-CA" b="1" dirty="0"/>
              <a:t>Example2: Kotlin Class and Object</a:t>
            </a:r>
          </a:p>
          <a:p>
            <a:pPr marL="0" indent="0">
              <a:buNone/>
            </a:pPr>
            <a:r>
              <a:rPr lang="en-CA" dirty="0"/>
              <a:t>class Lamp {</a:t>
            </a:r>
          </a:p>
          <a:p>
            <a:pPr marL="0" indent="0">
              <a:buNone/>
            </a:pPr>
            <a:r>
              <a:rPr lang="en-CA" dirty="0"/>
              <a:t>    // property (data member)</a:t>
            </a:r>
          </a:p>
          <a:p>
            <a:pPr marL="0" indent="0">
              <a:buNone/>
            </a:pPr>
            <a:r>
              <a:rPr lang="en-CA" dirty="0"/>
              <a:t>    private var </a:t>
            </a:r>
            <a:r>
              <a:rPr lang="en-CA" dirty="0" err="1"/>
              <a:t>isOn</a:t>
            </a:r>
            <a:r>
              <a:rPr lang="en-CA" dirty="0"/>
              <a:t>: Boolean = false</a:t>
            </a:r>
          </a:p>
          <a:p>
            <a:pPr marL="0" indent="0">
              <a:buNone/>
            </a:pPr>
            <a:endParaRPr lang="en-CA" dirty="0"/>
          </a:p>
          <a:p>
            <a:pPr marL="0" indent="0">
              <a:buNone/>
            </a:pPr>
            <a:r>
              <a:rPr lang="en-CA" dirty="0"/>
              <a:t>    // member function</a:t>
            </a:r>
          </a:p>
          <a:p>
            <a:pPr marL="0" indent="0">
              <a:buNone/>
            </a:pPr>
            <a:r>
              <a:rPr lang="en-CA" dirty="0"/>
              <a:t>    fun </a:t>
            </a:r>
            <a:r>
              <a:rPr lang="en-CA" dirty="0" err="1"/>
              <a:t>turnOn</a:t>
            </a:r>
            <a:r>
              <a:rPr lang="en-CA" dirty="0"/>
              <a:t>() {</a:t>
            </a:r>
          </a:p>
          <a:p>
            <a:pPr marL="0" indent="0">
              <a:buNone/>
            </a:pPr>
            <a:r>
              <a:rPr lang="en-CA" dirty="0"/>
              <a:t>        </a:t>
            </a:r>
            <a:r>
              <a:rPr lang="en-CA" dirty="0" err="1"/>
              <a:t>isOn</a:t>
            </a:r>
            <a:r>
              <a:rPr lang="en-CA" dirty="0"/>
              <a:t> = true</a:t>
            </a:r>
          </a:p>
          <a:p>
            <a:pPr marL="0" indent="0">
              <a:buNone/>
            </a:pPr>
            <a:r>
              <a:rPr lang="en-CA" dirty="0"/>
              <a:t>    }</a:t>
            </a:r>
          </a:p>
          <a:p>
            <a:pPr marL="0" indent="0">
              <a:buNone/>
            </a:pPr>
            <a:endParaRPr lang="en-CA" dirty="0"/>
          </a:p>
          <a:p>
            <a:pPr marL="0" indent="0">
              <a:buNone/>
            </a:pPr>
            <a:r>
              <a:rPr lang="en-CA" dirty="0"/>
              <a:t>    // member function</a:t>
            </a:r>
            <a:r>
              <a:rPr lang="en-US" dirty="0"/>
              <a:t>l1 Lamp is on.</a:t>
            </a:r>
          </a:p>
          <a:p>
            <a:pPr marL="0" indent="0">
              <a:buNone/>
            </a:pPr>
            <a:r>
              <a:rPr lang="en-US" dirty="0"/>
              <a:t>l2 Lamp is off.</a:t>
            </a:r>
            <a:endParaRPr lang="en-CA" dirty="0"/>
          </a:p>
          <a:p>
            <a:pPr marL="0" indent="0">
              <a:buNone/>
            </a:pPr>
            <a:r>
              <a:rPr lang="en-CA" dirty="0"/>
              <a:t>    fun </a:t>
            </a:r>
            <a:r>
              <a:rPr lang="en-CA" dirty="0" err="1"/>
              <a:t>turnOff</a:t>
            </a:r>
            <a:r>
              <a:rPr lang="en-CA" dirty="0"/>
              <a:t>() {</a:t>
            </a:r>
          </a:p>
          <a:p>
            <a:pPr marL="0" indent="0">
              <a:buNone/>
            </a:pPr>
            <a:r>
              <a:rPr lang="en-CA" dirty="0"/>
              <a:t>        </a:t>
            </a:r>
            <a:r>
              <a:rPr lang="en-CA" dirty="0" err="1"/>
              <a:t>isOn</a:t>
            </a:r>
            <a:r>
              <a:rPr lang="en-CA" dirty="0"/>
              <a:t> = false</a:t>
            </a:r>
          </a:p>
          <a:p>
            <a:pPr marL="0" indent="0">
              <a:buNone/>
            </a:pPr>
            <a:r>
              <a:rPr lang="en-CA" dirty="0"/>
              <a:t>    }</a:t>
            </a:r>
          </a:p>
          <a:p>
            <a:pPr marL="0" indent="0">
              <a:buNone/>
            </a:pPr>
            <a:endParaRPr lang="en-CA" dirty="0"/>
          </a:p>
          <a:p>
            <a:pPr marL="0" indent="0">
              <a:buNone/>
            </a:pPr>
            <a:r>
              <a:rPr lang="en-CA" dirty="0"/>
              <a:t>    fun </a:t>
            </a:r>
            <a:r>
              <a:rPr lang="en-CA" dirty="0" err="1"/>
              <a:t>displayLightStatus</a:t>
            </a:r>
            <a:r>
              <a:rPr lang="en-CA" dirty="0"/>
              <a:t>(lamp: String) {</a:t>
            </a:r>
          </a:p>
          <a:p>
            <a:pPr marL="0" indent="0">
              <a:buNone/>
            </a:pPr>
            <a:r>
              <a:rPr lang="en-CA" dirty="0"/>
              <a:t>        if (</a:t>
            </a:r>
            <a:r>
              <a:rPr lang="en-CA" dirty="0" err="1"/>
              <a:t>isOn</a:t>
            </a:r>
            <a:r>
              <a:rPr lang="en-CA" dirty="0"/>
              <a:t> == true)</a:t>
            </a:r>
          </a:p>
          <a:p>
            <a:pPr marL="0" indent="0">
              <a:buNone/>
            </a:pPr>
            <a:r>
              <a:rPr lang="en-CA" dirty="0"/>
              <a:t>            </a:t>
            </a:r>
            <a:r>
              <a:rPr lang="en-CA" dirty="0" err="1"/>
              <a:t>println</a:t>
            </a:r>
            <a:r>
              <a:rPr lang="en-CA" dirty="0"/>
              <a:t>("$lamp </a:t>
            </a:r>
            <a:r>
              <a:rPr lang="en-CA" dirty="0" err="1"/>
              <a:t>lamp</a:t>
            </a:r>
            <a:r>
              <a:rPr lang="en-CA" dirty="0"/>
              <a:t> is on.")</a:t>
            </a:r>
          </a:p>
          <a:p>
            <a:pPr marL="0" indent="0">
              <a:buNone/>
            </a:pPr>
            <a:r>
              <a:rPr lang="en-CA" dirty="0"/>
              <a:t>        else</a:t>
            </a:r>
          </a:p>
          <a:p>
            <a:pPr marL="0" indent="0">
              <a:buNone/>
            </a:pPr>
            <a:r>
              <a:rPr lang="en-CA" dirty="0"/>
              <a:t>            </a:t>
            </a:r>
            <a:r>
              <a:rPr lang="en-CA" dirty="0" err="1"/>
              <a:t>println</a:t>
            </a:r>
            <a:r>
              <a:rPr lang="en-CA" dirty="0"/>
              <a:t>("$lamp </a:t>
            </a:r>
            <a:r>
              <a:rPr lang="en-CA" dirty="0" err="1"/>
              <a:t>lamp</a:t>
            </a:r>
            <a:r>
              <a:rPr lang="en-CA" dirty="0"/>
              <a:t> is off.")</a:t>
            </a:r>
          </a:p>
          <a:p>
            <a:pPr marL="0" indent="0">
              <a:buNone/>
            </a:pPr>
            <a:r>
              <a:rPr lang="en-CA" dirty="0"/>
              <a:t>    }</a:t>
            </a:r>
          </a:p>
          <a:p>
            <a:pPr marL="0" indent="0">
              <a:buNone/>
            </a:pPr>
            <a:r>
              <a:rPr lang="en-CA" dirty="0"/>
              <a:t>}</a:t>
            </a:r>
          </a:p>
          <a:p>
            <a:pPr marL="0" indent="0">
              <a:buNone/>
            </a:pPr>
            <a:endParaRPr lang="en-CA" dirty="0"/>
          </a:p>
          <a:p>
            <a:pPr marL="0" indent="0">
              <a:buNone/>
            </a:pPr>
            <a:r>
              <a:rPr lang="en-CA" dirty="0"/>
              <a:t>fun main(</a:t>
            </a:r>
            <a:r>
              <a:rPr lang="en-CA" dirty="0" err="1"/>
              <a:t>args</a:t>
            </a:r>
            <a:r>
              <a:rPr lang="en-CA" dirty="0"/>
              <a:t>: Array&lt;String&gt;) {</a:t>
            </a:r>
          </a:p>
          <a:p>
            <a:pPr marL="0" indent="0">
              <a:buNone/>
            </a:pPr>
            <a:endParaRPr lang="en-CA" dirty="0"/>
          </a:p>
          <a:p>
            <a:pPr marL="0" indent="0">
              <a:buNone/>
            </a:pPr>
            <a:r>
              <a:rPr lang="en-CA" dirty="0"/>
              <a:t>    </a:t>
            </a:r>
            <a:r>
              <a:rPr lang="en-CA" dirty="0" err="1"/>
              <a:t>val</a:t>
            </a:r>
            <a:r>
              <a:rPr lang="en-CA" dirty="0"/>
              <a:t> l1 = Lamp() // create l1 object of Lamp class</a:t>
            </a:r>
          </a:p>
          <a:p>
            <a:pPr marL="0" indent="0">
              <a:buNone/>
            </a:pPr>
            <a:r>
              <a:rPr lang="en-CA" dirty="0"/>
              <a:t>    </a:t>
            </a:r>
            <a:r>
              <a:rPr lang="en-CA" dirty="0" err="1"/>
              <a:t>val</a:t>
            </a:r>
            <a:r>
              <a:rPr lang="en-CA" dirty="0"/>
              <a:t> l2 = Lamp() // create l2 object of Lamp class</a:t>
            </a:r>
          </a:p>
          <a:p>
            <a:pPr marL="0" indent="0">
              <a:buNone/>
            </a:pPr>
            <a:endParaRPr lang="en-CA" dirty="0"/>
          </a:p>
          <a:p>
            <a:pPr marL="0" indent="0">
              <a:buNone/>
            </a:pPr>
            <a:r>
              <a:rPr lang="en-CA" dirty="0"/>
              <a:t>    l1.turnOn()</a:t>
            </a:r>
          </a:p>
          <a:p>
            <a:pPr marL="0" indent="0">
              <a:buNone/>
            </a:pPr>
            <a:r>
              <a:rPr lang="en-CA" dirty="0"/>
              <a:t>    l2.turnOff()</a:t>
            </a:r>
          </a:p>
          <a:p>
            <a:pPr marL="0" indent="0">
              <a:buNone/>
            </a:pPr>
            <a:endParaRPr lang="en-CA" dirty="0"/>
          </a:p>
          <a:p>
            <a:pPr marL="0" indent="0">
              <a:buNone/>
            </a:pPr>
            <a:r>
              <a:rPr lang="en-CA" dirty="0"/>
              <a:t>    l1.displayLightStatus("l1")</a:t>
            </a:r>
          </a:p>
          <a:p>
            <a:pPr marL="0" indent="0">
              <a:buNone/>
            </a:pPr>
            <a:r>
              <a:rPr lang="en-CA" dirty="0"/>
              <a:t>    l2.displayLightStatus("l2")</a:t>
            </a:r>
          </a:p>
          <a:p>
            <a:pPr marL="0" indent="0">
              <a:buNone/>
            </a:pPr>
            <a:r>
              <a:rPr lang="en-CA" dirty="0"/>
              <a:t>}</a:t>
            </a:r>
          </a:p>
          <a:p>
            <a:pPr marL="0" indent="0">
              <a:buNone/>
            </a:pPr>
            <a:r>
              <a:rPr lang="en-US" b="1" dirty="0">
                <a:solidFill>
                  <a:srgbClr val="0070C0"/>
                </a:solidFill>
              </a:rPr>
              <a:t>l1 Lamp is on.</a:t>
            </a:r>
          </a:p>
          <a:p>
            <a:pPr marL="0" indent="0">
              <a:buNone/>
            </a:pPr>
            <a:r>
              <a:rPr lang="en-US" b="1" dirty="0">
                <a:solidFill>
                  <a:srgbClr val="0070C0"/>
                </a:solidFill>
              </a:rPr>
              <a:t>l2 Lamp is off.</a:t>
            </a:r>
            <a:endParaRPr lang="en-CA" b="1" dirty="0">
              <a:solidFill>
                <a:srgbClr val="0070C0"/>
              </a:solidFill>
            </a:endParaRPr>
          </a:p>
        </p:txBody>
      </p:sp>
      <p:cxnSp>
        <p:nvCxnSpPr>
          <p:cNvPr id="5" name="Straight Connector 4">
            <a:extLst>
              <a:ext uri="{FF2B5EF4-FFF2-40B4-BE49-F238E27FC236}">
                <a16:creationId xmlns:a16="http://schemas.microsoft.com/office/drawing/2014/main" id="{2CBE56A0-B16D-3645-1265-3FC1D5251F19}"/>
              </a:ext>
            </a:extLst>
          </p:cNvPr>
          <p:cNvCxnSpPr/>
          <p:nvPr/>
        </p:nvCxnSpPr>
        <p:spPr>
          <a:xfrm>
            <a:off x="5934974"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34070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1CD1E-E06C-89AA-B173-E34391982487}"/>
              </a:ext>
            </a:extLst>
          </p:cNvPr>
          <p:cNvSpPr>
            <a:spLocks noGrp="1"/>
          </p:cNvSpPr>
          <p:nvPr>
            <p:ph type="title"/>
          </p:nvPr>
        </p:nvSpPr>
        <p:spPr/>
        <p:txBody>
          <a:bodyPr/>
          <a:lstStyle/>
          <a:p>
            <a:r>
              <a:rPr lang="en-CA" dirty="0"/>
              <a:t>Kotlin Constructors</a:t>
            </a:r>
            <a:br>
              <a:rPr lang="en-CA" dirty="0"/>
            </a:br>
            <a:endParaRPr lang="en-CA" dirty="0"/>
          </a:p>
        </p:txBody>
      </p:sp>
      <p:sp>
        <p:nvSpPr>
          <p:cNvPr id="3" name="Content Placeholder 2">
            <a:extLst>
              <a:ext uri="{FF2B5EF4-FFF2-40B4-BE49-F238E27FC236}">
                <a16:creationId xmlns:a16="http://schemas.microsoft.com/office/drawing/2014/main" id="{3CE2CC84-1E04-F97A-AC48-B5B458B7A368}"/>
              </a:ext>
            </a:extLst>
          </p:cNvPr>
          <p:cNvSpPr>
            <a:spLocks noGrp="1"/>
          </p:cNvSpPr>
          <p:nvPr>
            <p:ph idx="1"/>
          </p:nvPr>
        </p:nvSpPr>
        <p:spPr>
          <a:xfrm>
            <a:off x="267419" y="1457864"/>
            <a:ext cx="11086381" cy="4719099"/>
          </a:xfrm>
        </p:spPr>
        <p:txBody>
          <a:bodyPr>
            <a:normAutofit fontScale="92500" lnSpcReduction="10000"/>
          </a:bodyPr>
          <a:lstStyle/>
          <a:p>
            <a:pPr marL="0" indent="0" algn="just">
              <a:lnSpc>
                <a:spcPct val="160000"/>
              </a:lnSpc>
              <a:buNone/>
            </a:pPr>
            <a:r>
              <a:rPr lang="en-US" dirty="0"/>
              <a:t>A constructor is a concise way to initialize class properties.</a:t>
            </a:r>
          </a:p>
          <a:p>
            <a:pPr marL="0" indent="0" algn="just">
              <a:lnSpc>
                <a:spcPct val="160000"/>
              </a:lnSpc>
              <a:buNone/>
            </a:pPr>
            <a:r>
              <a:rPr lang="en-US" dirty="0"/>
              <a:t>It is a special member function that is called when an object is instantiated (created). However, how they work in Kotlin is slightly different.</a:t>
            </a:r>
          </a:p>
          <a:p>
            <a:pPr marL="0" indent="0" algn="just">
              <a:lnSpc>
                <a:spcPct val="160000"/>
              </a:lnSpc>
              <a:buNone/>
            </a:pPr>
            <a:r>
              <a:rPr lang="en-US" dirty="0"/>
              <a:t>In Kotlin, there are two constructors:</a:t>
            </a:r>
          </a:p>
          <a:p>
            <a:pPr marL="514350" indent="-514350" algn="just">
              <a:lnSpc>
                <a:spcPct val="160000"/>
              </a:lnSpc>
              <a:buFont typeface="+mj-lt"/>
              <a:buAutoNum type="arabicPeriod"/>
            </a:pPr>
            <a:r>
              <a:rPr lang="en-US" b="1" dirty="0"/>
              <a:t>Primary constructor </a:t>
            </a:r>
            <a:r>
              <a:rPr lang="en-US" dirty="0"/>
              <a:t>- concise way to initialize a class</a:t>
            </a:r>
          </a:p>
          <a:p>
            <a:pPr marL="514350" indent="-514350" algn="just">
              <a:lnSpc>
                <a:spcPct val="160000"/>
              </a:lnSpc>
              <a:buFont typeface="+mj-lt"/>
              <a:buAutoNum type="arabicPeriod"/>
            </a:pPr>
            <a:r>
              <a:rPr lang="en-US" b="1" dirty="0"/>
              <a:t>Secondary constructor </a:t>
            </a:r>
            <a:r>
              <a:rPr lang="en-US" dirty="0"/>
              <a:t>- allows you to put additional initialization logic</a:t>
            </a:r>
            <a:endParaRPr lang="en-CA" dirty="0"/>
          </a:p>
        </p:txBody>
      </p:sp>
    </p:spTree>
    <p:extLst>
      <p:ext uri="{BB962C8B-B14F-4D97-AF65-F5344CB8AC3E}">
        <p14:creationId xmlns:p14="http://schemas.microsoft.com/office/powerpoint/2010/main" val="3548611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532FD-EBEC-50CC-31D3-89FED787C4C2}"/>
              </a:ext>
            </a:extLst>
          </p:cNvPr>
          <p:cNvSpPr>
            <a:spLocks noGrp="1"/>
          </p:cNvSpPr>
          <p:nvPr>
            <p:ph type="title"/>
          </p:nvPr>
        </p:nvSpPr>
        <p:spPr/>
        <p:txBody>
          <a:bodyPr/>
          <a:lstStyle/>
          <a:p>
            <a:r>
              <a:rPr lang="en-CA" dirty="0"/>
              <a:t>Kotlin Variables </a:t>
            </a:r>
          </a:p>
        </p:txBody>
      </p:sp>
      <p:sp>
        <p:nvSpPr>
          <p:cNvPr id="3" name="Content Placeholder 2">
            <a:extLst>
              <a:ext uri="{FF2B5EF4-FFF2-40B4-BE49-F238E27FC236}">
                <a16:creationId xmlns:a16="http://schemas.microsoft.com/office/drawing/2014/main" id="{8DC56B51-9383-C38F-493A-F3B20A0E277C}"/>
              </a:ext>
            </a:extLst>
          </p:cNvPr>
          <p:cNvSpPr>
            <a:spLocks noGrp="1"/>
          </p:cNvSpPr>
          <p:nvPr>
            <p:ph idx="1"/>
          </p:nvPr>
        </p:nvSpPr>
        <p:spPr>
          <a:xfrm>
            <a:off x="838200" y="1825625"/>
            <a:ext cx="10515600" cy="4667250"/>
          </a:xfrm>
        </p:spPr>
        <p:txBody>
          <a:bodyPr>
            <a:normAutofit fontScale="70000" lnSpcReduction="20000"/>
          </a:bodyPr>
          <a:lstStyle/>
          <a:p>
            <a:pPr marL="0" indent="0" algn="just">
              <a:lnSpc>
                <a:spcPct val="160000"/>
              </a:lnSpc>
              <a:buNone/>
            </a:pPr>
            <a:r>
              <a:rPr lang="en-US" dirty="0"/>
              <a:t>As you know, a </a:t>
            </a:r>
            <a:r>
              <a:rPr lang="en-US" b="1" dirty="0">
                <a:highlight>
                  <a:srgbClr val="FFFF00"/>
                </a:highlight>
              </a:rPr>
              <a:t>variable is a location in memory (storage area) to hold data</a:t>
            </a:r>
            <a:r>
              <a:rPr lang="en-US" dirty="0"/>
              <a:t>.</a:t>
            </a:r>
          </a:p>
          <a:p>
            <a:pPr marL="0" indent="0" algn="just">
              <a:lnSpc>
                <a:spcPct val="160000"/>
              </a:lnSpc>
              <a:buNone/>
            </a:pPr>
            <a:r>
              <a:rPr lang="en-US" dirty="0"/>
              <a:t>To indicate the storage area, </a:t>
            </a:r>
            <a:r>
              <a:rPr lang="en-US" b="1" dirty="0">
                <a:highlight>
                  <a:srgbClr val="FFFF00"/>
                </a:highlight>
              </a:rPr>
              <a:t>each variable should be given a unique name (identifier).</a:t>
            </a:r>
          </a:p>
          <a:p>
            <a:pPr marL="0" indent="0" algn="just">
              <a:lnSpc>
                <a:spcPct val="160000"/>
              </a:lnSpc>
              <a:buNone/>
            </a:pPr>
            <a:r>
              <a:rPr lang="en-US" b="1" dirty="0"/>
              <a:t>How to declare a variable in Kotlin?</a:t>
            </a:r>
          </a:p>
          <a:p>
            <a:pPr marL="0" indent="0" algn="just">
              <a:lnSpc>
                <a:spcPct val="160000"/>
              </a:lnSpc>
              <a:buNone/>
            </a:pPr>
            <a:r>
              <a:rPr lang="en-US" dirty="0"/>
              <a:t>To declare a variable in Kotlin, </a:t>
            </a:r>
            <a:r>
              <a:rPr lang="en-US" b="1" dirty="0"/>
              <a:t>either var or </a:t>
            </a:r>
            <a:r>
              <a:rPr lang="en-US" b="1" dirty="0" err="1"/>
              <a:t>val</a:t>
            </a:r>
            <a:r>
              <a:rPr lang="en-US" b="1" dirty="0"/>
              <a:t> keyword is used</a:t>
            </a:r>
            <a:r>
              <a:rPr lang="en-US" dirty="0"/>
              <a:t>. Here is an example:</a:t>
            </a:r>
          </a:p>
          <a:p>
            <a:pPr marL="0" indent="0" algn="just">
              <a:lnSpc>
                <a:spcPct val="160000"/>
              </a:lnSpc>
              <a:buNone/>
            </a:pPr>
            <a:r>
              <a:rPr lang="en-US" b="1" dirty="0">
                <a:highlight>
                  <a:srgbClr val="FFFF00"/>
                </a:highlight>
              </a:rPr>
              <a:t>var</a:t>
            </a:r>
            <a:r>
              <a:rPr lang="en-US" dirty="0"/>
              <a:t> language = "French"</a:t>
            </a:r>
          </a:p>
          <a:p>
            <a:pPr marL="0" indent="0" algn="just">
              <a:lnSpc>
                <a:spcPct val="160000"/>
              </a:lnSpc>
              <a:buNone/>
            </a:pPr>
            <a:r>
              <a:rPr lang="en-US" b="1" dirty="0" err="1">
                <a:highlight>
                  <a:srgbClr val="FFFF00"/>
                </a:highlight>
              </a:rPr>
              <a:t>val</a:t>
            </a:r>
            <a:r>
              <a:rPr lang="en-US" dirty="0"/>
              <a:t> score = 95</a:t>
            </a:r>
            <a:endParaRPr lang="en-CA" dirty="0"/>
          </a:p>
        </p:txBody>
      </p:sp>
    </p:spTree>
    <p:extLst>
      <p:ext uri="{BB962C8B-B14F-4D97-AF65-F5344CB8AC3E}">
        <p14:creationId xmlns:p14="http://schemas.microsoft.com/office/powerpoint/2010/main" val="280354021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2BF2C-F65E-119F-A55D-56070DA72874}"/>
              </a:ext>
            </a:extLst>
          </p:cNvPr>
          <p:cNvSpPr>
            <a:spLocks noGrp="1"/>
          </p:cNvSpPr>
          <p:nvPr>
            <p:ph type="title"/>
          </p:nvPr>
        </p:nvSpPr>
        <p:spPr/>
        <p:txBody>
          <a:bodyPr/>
          <a:lstStyle/>
          <a:p>
            <a:r>
              <a:rPr lang="en-CA" dirty="0"/>
              <a:t>Primary Constructor</a:t>
            </a:r>
            <a:br>
              <a:rPr lang="en-CA" dirty="0"/>
            </a:br>
            <a:endParaRPr lang="en-CA" dirty="0"/>
          </a:p>
        </p:txBody>
      </p:sp>
      <p:sp>
        <p:nvSpPr>
          <p:cNvPr id="3" name="Content Placeholder 2">
            <a:extLst>
              <a:ext uri="{FF2B5EF4-FFF2-40B4-BE49-F238E27FC236}">
                <a16:creationId xmlns:a16="http://schemas.microsoft.com/office/drawing/2014/main" id="{7600A96F-193D-5313-8D84-2DC5CEDBBE75}"/>
              </a:ext>
            </a:extLst>
          </p:cNvPr>
          <p:cNvSpPr>
            <a:spLocks noGrp="1"/>
          </p:cNvSpPr>
          <p:nvPr>
            <p:ph idx="1"/>
          </p:nvPr>
        </p:nvSpPr>
        <p:spPr>
          <a:xfrm>
            <a:off x="1407543" y="1259456"/>
            <a:ext cx="9376913" cy="5331125"/>
          </a:xfrm>
        </p:spPr>
        <p:txBody>
          <a:bodyPr>
            <a:normAutofit fontScale="77500" lnSpcReduction="20000"/>
          </a:bodyPr>
          <a:lstStyle/>
          <a:p>
            <a:pPr marL="0" indent="0" algn="just">
              <a:lnSpc>
                <a:spcPct val="170000"/>
              </a:lnSpc>
              <a:buNone/>
            </a:pPr>
            <a:r>
              <a:rPr lang="en-US" dirty="0"/>
              <a:t>The primary constructor is part of the class header. Here's an example:</a:t>
            </a:r>
          </a:p>
          <a:p>
            <a:pPr marL="0" indent="0" algn="just">
              <a:lnSpc>
                <a:spcPct val="170000"/>
              </a:lnSpc>
              <a:buNone/>
            </a:pPr>
            <a:r>
              <a:rPr lang="en-US" dirty="0"/>
              <a:t>class Person(</a:t>
            </a:r>
            <a:r>
              <a:rPr lang="en-US" dirty="0" err="1"/>
              <a:t>val</a:t>
            </a:r>
            <a:r>
              <a:rPr lang="en-US" dirty="0"/>
              <a:t> </a:t>
            </a:r>
            <a:r>
              <a:rPr lang="en-US" dirty="0" err="1"/>
              <a:t>firstName</a:t>
            </a:r>
            <a:r>
              <a:rPr lang="en-US" dirty="0"/>
              <a:t>: String, var age: Int) {</a:t>
            </a:r>
          </a:p>
          <a:p>
            <a:pPr marL="0" indent="0" algn="just">
              <a:lnSpc>
                <a:spcPct val="170000"/>
              </a:lnSpc>
              <a:buNone/>
            </a:pPr>
            <a:r>
              <a:rPr lang="en-US" dirty="0"/>
              <a:t>    // class body</a:t>
            </a:r>
          </a:p>
          <a:p>
            <a:pPr marL="0" indent="0" algn="just">
              <a:lnSpc>
                <a:spcPct val="170000"/>
              </a:lnSpc>
              <a:buNone/>
            </a:pPr>
            <a:r>
              <a:rPr lang="en-US" dirty="0"/>
              <a:t>}</a:t>
            </a:r>
          </a:p>
          <a:p>
            <a:pPr marL="0" indent="0" algn="just">
              <a:lnSpc>
                <a:spcPct val="170000"/>
              </a:lnSpc>
              <a:buNone/>
            </a:pPr>
            <a:r>
              <a:rPr lang="en-US" dirty="0"/>
              <a:t>The block of code surrounded by parentheses is the primary constructor: (</a:t>
            </a:r>
            <a:r>
              <a:rPr lang="en-US" dirty="0" err="1"/>
              <a:t>val</a:t>
            </a:r>
            <a:r>
              <a:rPr lang="en-US" dirty="0"/>
              <a:t> </a:t>
            </a:r>
            <a:r>
              <a:rPr lang="en-US" dirty="0" err="1"/>
              <a:t>firstName</a:t>
            </a:r>
            <a:r>
              <a:rPr lang="en-US" dirty="0"/>
              <a:t>: String, var age: Int).</a:t>
            </a:r>
          </a:p>
          <a:p>
            <a:pPr marL="0" indent="0" algn="just">
              <a:lnSpc>
                <a:spcPct val="170000"/>
              </a:lnSpc>
              <a:buNone/>
            </a:pPr>
            <a:r>
              <a:rPr lang="en-US" dirty="0"/>
              <a:t>The constructor declared two properties: </a:t>
            </a:r>
            <a:r>
              <a:rPr lang="en-US" dirty="0" err="1"/>
              <a:t>firstName</a:t>
            </a:r>
            <a:r>
              <a:rPr lang="en-US" dirty="0"/>
              <a:t> (read-only property as it's declared using keyword </a:t>
            </a:r>
            <a:r>
              <a:rPr lang="en-US" dirty="0" err="1"/>
              <a:t>val</a:t>
            </a:r>
            <a:r>
              <a:rPr lang="en-US" dirty="0"/>
              <a:t>) and age (read-write property as it is declared with keyword var).</a:t>
            </a:r>
            <a:endParaRPr lang="en-CA" dirty="0"/>
          </a:p>
        </p:txBody>
      </p:sp>
    </p:spTree>
    <p:extLst>
      <p:ext uri="{BB962C8B-B14F-4D97-AF65-F5344CB8AC3E}">
        <p14:creationId xmlns:p14="http://schemas.microsoft.com/office/powerpoint/2010/main" val="341389563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F1DD85-9D70-7296-EEB3-B0F1A35808B7}"/>
              </a:ext>
            </a:extLst>
          </p:cNvPr>
          <p:cNvSpPr>
            <a:spLocks noGrp="1"/>
          </p:cNvSpPr>
          <p:nvPr>
            <p:ph idx="1"/>
          </p:nvPr>
        </p:nvSpPr>
        <p:spPr>
          <a:xfrm>
            <a:off x="198408" y="638355"/>
            <a:ext cx="11740550" cy="5538608"/>
          </a:xfrm>
        </p:spPr>
        <p:txBody>
          <a:bodyPr>
            <a:normAutofit fontScale="62500" lnSpcReduction="20000"/>
          </a:bodyPr>
          <a:lstStyle/>
          <a:p>
            <a:pPr marL="0" indent="0" algn="just">
              <a:lnSpc>
                <a:spcPct val="170000"/>
              </a:lnSpc>
              <a:buNone/>
            </a:pPr>
            <a:r>
              <a:rPr lang="en-CA" b="1" dirty="0"/>
              <a:t>Example: Primary Constructor</a:t>
            </a:r>
          </a:p>
          <a:p>
            <a:pPr marL="0" indent="0" algn="just">
              <a:lnSpc>
                <a:spcPct val="170000"/>
              </a:lnSpc>
              <a:buNone/>
            </a:pPr>
            <a:r>
              <a:rPr lang="en-CA" dirty="0"/>
              <a:t>fun main(</a:t>
            </a:r>
            <a:r>
              <a:rPr lang="en-CA" dirty="0" err="1"/>
              <a:t>args</a:t>
            </a:r>
            <a:r>
              <a:rPr lang="en-CA" dirty="0"/>
              <a:t>: Array&lt;String&gt;) {</a:t>
            </a:r>
          </a:p>
          <a:p>
            <a:pPr marL="0" indent="0" algn="just">
              <a:lnSpc>
                <a:spcPct val="170000"/>
              </a:lnSpc>
              <a:buNone/>
            </a:pPr>
            <a:r>
              <a:rPr lang="en-CA" dirty="0"/>
              <a:t>    </a:t>
            </a:r>
            <a:r>
              <a:rPr lang="en-CA" dirty="0" err="1"/>
              <a:t>val</a:t>
            </a:r>
            <a:r>
              <a:rPr lang="en-CA" dirty="0"/>
              <a:t> person1 = Person("Joe", 25)</a:t>
            </a:r>
          </a:p>
          <a:p>
            <a:pPr marL="0" indent="0" algn="just">
              <a:lnSpc>
                <a:spcPct val="170000"/>
              </a:lnSpc>
              <a:buNone/>
            </a:pPr>
            <a:r>
              <a:rPr lang="en-CA" dirty="0"/>
              <a:t>    </a:t>
            </a:r>
            <a:r>
              <a:rPr lang="en-CA" dirty="0" err="1"/>
              <a:t>println</a:t>
            </a:r>
            <a:r>
              <a:rPr lang="en-CA" dirty="0"/>
              <a:t>("First Name = ${person1.firstName}")</a:t>
            </a:r>
          </a:p>
          <a:p>
            <a:pPr marL="0" indent="0" algn="just">
              <a:lnSpc>
                <a:spcPct val="170000"/>
              </a:lnSpc>
              <a:buNone/>
            </a:pPr>
            <a:r>
              <a:rPr lang="en-CA" dirty="0"/>
              <a:t>    </a:t>
            </a:r>
            <a:r>
              <a:rPr lang="en-CA" dirty="0" err="1"/>
              <a:t>println</a:t>
            </a:r>
            <a:r>
              <a:rPr lang="en-CA" dirty="0"/>
              <a:t>("Age = ${person1.age}")</a:t>
            </a:r>
          </a:p>
          <a:p>
            <a:pPr marL="0" indent="0" algn="just">
              <a:lnSpc>
                <a:spcPct val="170000"/>
              </a:lnSpc>
              <a:buNone/>
            </a:pPr>
            <a:r>
              <a:rPr lang="en-CA" dirty="0"/>
              <a:t>}</a:t>
            </a:r>
          </a:p>
          <a:p>
            <a:pPr marL="0" indent="0" algn="just">
              <a:lnSpc>
                <a:spcPct val="170000"/>
              </a:lnSpc>
              <a:buNone/>
            </a:pPr>
            <a:r>
              <a:rPr lang="en-CA" dirty="0"/>
              <a:t>class Person(</a:t>
            </a:r>
            <a:r>
              <a:rPr lang="en-CA" dirty="0" err="1"/>
              <a:t>val</a:t>
            </a:r>
            <a:r>
              <a:rPr lang="en-CA" dirty="0"/>
              <a:t> </a:t>
            </a:r>
            <a:r>
              <a:rPr lang="en-CA" dirty="0" err="1"/>
              <a:t>firstName</a:t>
            </a:r>
            <a:r>
              <a:rPr lang="en-CA" dirty="0"/>
              <a:t>: String, var age: Int) {</a:t>
            </a:r>
          </a:p>
          <a:p>
            <a:pPr marL="0" indent="0" algn="just">
              <a:lnSpc>
                <a:spcPct val="170000"/>
              </a:lnSpc>
              <a:buNone/>
            </a:pPr>
            <a:r>
              <a:rPr lang="en-CA" dirty="0"/>
              <a:t>}</a:t>
            </a:r>
          </a:p>
          <a:p>
            <a:pPr marL="0" indent="0" algn="just">
              <a:lnSpc>
                <a:spcPct val="170000"/>
              </a:lnSpc>
              <a:buNone/>
            </a:pPr>
            <a:r>
              <a:rPr lang="en-CA" b="1" dirty="0">
                <a:solidFill>
                  <a:srgbClr val="0070C0"/>
                </a:solidFill>
              </a:rPr>
              <a:t>First Name = Joe</a:t>
            </a:r>
          </a:p>
          <a:p>
            <a:pPr marL="0" indent="0" algn="just">
              <a:lnSpc>
                <a:spcPct val="170000"/>
              </a:lnSpc>
              <a:buNone/>
            </a:pPr>
            <a:r>
              <a:rPr lang="en-CA" b="1" dirty="0">
                <a:solidFill>
                  <a:srgbClr val="0070C0"/>
                </a:solidFill>
              </a:rPr>
              <a:t>Age = 25</a:t>
            </a:r>
          </a:p>
          <a:p>
            <a:pPr marL="0" indent="0" algn="just">
              <a:lnSpc>
                <a:spcPct val="170000"/>
              </a:lnSpc>
              <a:buNone/>
            </a:pPr>
            <a:endParaRPr lang="en-CA" b="1" dirty="0">
              <a:solidFill>
                <a:srgbClr val="0070C0"/>
              </a:solidFill>
            </a:endParaRPr>
          </a:p>
        </p:txBody>
      </p:sp>
      <p:sp>
        <p:nvSpPr>
          <p:cNvPr id="5" name="TextBox 4">
            <a:extLst>
              <a:ext uri="{FF2B5EF4-FFF2-40B4-BE49-F238E27FC236}">
                <a16:creationId xmlns:a16="http://schemas.microsoft.com/office/drawing/2014/main" id="{DBA2A65C-68A2-AB74-37F1-CB94338D7219}"/>
              </a:ext>
            </a:extLst>
          </p:cNvPr>
          <p:cNvSpPr txBox="1"/>
          <p:nvPr/>
        </p:nvSpPr>
        <p:spPr>
          <a:xfrm>
            <a:off x="5980262" y="2224510"/>
            <a:ext cx="5829300" cy="2344616"/>
          </a:xfrm>
          <a:prstGeom prst="rect">
            <a:avLst/>
          </a:prstGeom>
          <a:noFill/>
        </p:spPr>
        <p:txBody>
          <a:bodyPr wrap="square">
            <a:spAutoFit/>
          </a:bodyPr>
          <a:lstStyle/>
          <a:p>
            <a:pPr>
              <a:lnSpc>
                <a:spcPct val="150000"/>
              </a:lnSpc>
            </a:pPr>
            <a:r>
              <a:rPr lang="en-US" sz="2000" dirty="0">
                <a:highlight>
                  <a:srgbClr val="FFFF00"/>
                </a:highlight>
              </a:rPr>
              <a:t>When the object of Person class is created, "Joe" and 25 values are passed as if Person is a function.</a:t>
            </a:r>
          </a:p>
          <a:p>
            <a:pPr>
              <a:lnSpc>
                <a:spcPct val="150000"/>
              </a:lnSpc>
            </a:pPr>
            <a:endParaRPr lang="en-US" sz="2000" dirty="0">
              <a:highlight>
                <a:srgbClr val="FFFF00"/>
              </a:highlight>
            </a:endParaRPr>
          </a:p>
          <a:p>
            <a:pPr>
              <a:lnSpc>
                <a:spcPct val="150000"/>
              </a:lnSpc>
            </a:pPr>
            <a:r>
              <a:rPr lang="en-US" sz="2000" dirty="0">
                <a:highlight>
                  <a:srgbClr val="FFFF00"/>
                </a:highlight>
              </a:rPr>
              <a:t>This initializes </a:t>
            </a:r>
            <a:r>
              <a:rPr lang="en-US" sz="2000" dirty="0" err="1">
                <a:highlight>
                  <a:srgbClr val="FFFF00"/>
                </a:highlight>
              </a:rPr>
              <a:t>firstName</a:t>
            </a:r>
            <a:r>
              <a:rPr lang="en-US" sz="2000" dirty="0">
                <a:highlight>
                  <a:srgbClr val="FFFF00"/>
                </a:highlight>
              </a:rPr>
              <a:t> and age properties of person1 object to "Joe" and 25 respectively.</a:t>
            </a:r>
            <a:endParaRPr lang="en-CA" sz="2000" dirty="0">
              <a:highlight>
                <a:srgbClr val="FFFF00"/>
              </a:highlight>
            </a:endParaRPr>
          </a:p>
        </p:txBody>
      </p:sp>
    </p:spTree>
    <p:extLst>
      <p:ext uri="{BB962C8B-B14F-4D97-AF65-F5344CB8AC3E}">
        <p14:creationId xmlns:p14="http://schemas.microsoft.com/office/powerpoint/2010/main" val="411438230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4B2189-91A4-9464-E3F2-E1791B8FDDAE}"/>
              </a:ext>
            </a:extLst>
          </p:cNvPr>
          <p:cNvSpPr>
            <a:spLocks noGrp="1"/>
          </p:cNvSpPr>
          <p:nvPr>
            <p:ph idx="1"/>
          </p:nvPr>
        </p:nvSpPr>
        <p:spPr>
          <a:xfrm>
            <a:off x="112143" y="181155"/>
            <a:ext cx="11999343" cy="6590581"/>
          </a:xfrm>
        </p:spPr>
        <p:txBody>
          <a:bodyPr numCol="2">
            <a:noAutofit/>
          </a:bodyPr>
          <a:lstStyle/>
          <a:p>
            <a:pPr marL="0" indent="0" algn="just">
              <a:lnSpc>
                <a:spcPct val="170000"/>
              </a:lnSpc>
              <a:buNone/>
            </a:pPr>
            <a:r>
              <a:rPr lang="en-US" sz="1600" b="1" dirty="0"/>
              <a:t>Primary Constructor and Initializer Blocks</a:t>
            </a:r>
          </a:p>
          <a:p>
            <a:pPr marL="0" indent="0" algn="just">
              <a:lnSpc>
                <a:spcPct val="170000"/>
              </a:lnSpc>
              <a:buNone/>
            </a:pPr>
            <a:r>
              <a:rPr lang="en-US" sz="1600" dirty="0"/>
              <a:t>The primary constructor has a constrained syntax, and cannot contain any code.</a:t>
            </a:r>
          </a:p>
          <a:p>
            <a:pPr marL="0" indent="0" algn="just">
              <a:lnSpc>
                <a:spcPct val="170000"/>
              </a:lnSpc>
              <a:buNone/>
            </a:pPr>
            <a:r>
              <a:rPr lang="en-US" sz="1600" dirty="0"/>
              <a:t>To put the initialization code (not only code to initialize properties), initializer block is used. It is prefixed with </a:t>
            </a:r>
            <a:r>
              <a:rPr lang="en-US" sz="1600" b="1" dirty="0" err="1">
                <a:highlight>
                  <a:srgbClr val="FFFF00"/>
                </a:highlight>
              </a:rPr>
              <a:t>init</a:t>
            </a:r>
            <a:r>
              <a:rPr lang="en-US" sz="1600" dirty="0"/>
              <a:t> keyword. Let's modify the above example with initializer block:</a:t>
            </a:r>
          </a:p>
          <a:p>
            <a:pPr marL="0" indent="0" algn="just">
              <a:lnSpc>
                <a:spcPct val="170000"/>
              </a:lnSpc>
              <a:buNone/>
            </a:pPr>
            <a:r>
              <a:rPr lang="en-US" sz="1600" dirty="0"/>
              <a:t>fun main(</a:t>
            </a:r>
            <a:r>
              <a:rPr lang="en-US" sz="1600" dirty="0" err="1"/>
              <a:t>args</a:t>
            </a:r>
            <a:r>
              <a:rPr lang="en-US" sz="1600" dirty="0"/>
              <a:t>: Array&lt;String&gt;) {</a:t>
            </a:r>
          </a:p>
          <a:p>
            <a:pPr marL="0" indent="0" algn="just">
              <a:lnSpc>
                <a:spcPct val="170000"/>
              </a:lnSpc>
              <a:buNone/>
            </a:pPr>
            <a:r>
              <a:rPr lang="en-US" sz="1600" dirty="0"/>
              <a:t>    </a:t>
            </a:r>
            <a:r>
              <a:rPr lang="en-US" sz="1600" dirty="0" err="1"/>
              <a:t>val</a:t>
            </a:r>
            <a:r>
              <a:rPr lang="en-US" sz="1600" dirty="0"/>
              <a:t> person1 = Person("joe", 25)		</a:t>
            </a:r>
          </a:p>
          <a:p>
            <a:pPr marL="0" indent="0" algn="just">
              <a:lnSpc>
                <a:spcPct val="170000"/>
              </a:lnSpc>
              <a:buNone/>
            </a:pPr>
            <a:r>
              <a:rPr lang="en-US" sz="1600" dirty="0"/>
              <a:t>}</a:t>
            </a:r>
          </a:p>
          <a:p>
            <a:pPr marL="0" indent="0" algn="just">
              <a:lnSpc>
                <a:spcPct val="170000"/>
              </a:lnSpc>
              <a:buNone/>
            </a:pPr>
            <a:r>
              <a:rPr lang="en-US" sz="1600" dirty="0"/>
              <a:t>class Person(</a:t>
            </a:r>
            <a:r>
              <a:rPr lang="en-US" sz="1600" dirty="0" err="1"/>
              <a:t>fName</a:t>
            </a:r>
            <a:r>
              <a:rPr lang="en-US" sz="1600" dirty="0"/>
              <a:t>: String, </a:t>
            </a:r>
            <a:r>
              <a:rPr lang="en-US" sz="1600" dirty="0" err="1"/>
              <a:t>personAge</a:t>
            </a:r>
            <a:r>
              <a:rPr lang="en-US" sz="1600" dirty="0"/>
              <a:t>: Int) {</a:t>
            </a:r>
          </a:p>
          <a:p>
            <a:pPr marL="0" indent="0" algn="just">
              <a:lnSpc>
                <a:spcPct val="170000"/>
              </a:lnSpc>
              <a:buNone/>
            </a:pPr>
            <a:r>
              <a:rPr lang="en-US" sz="1600" dirty="0"/>
              <a:t>    </a:t>
            </a:r>
            <a:r>
              <a:rPr lang="en-US" sz="1600" dirty="0" err="1"/>
              <a:t>val</a:t>
            </a:r>
            <a:r>
              <a:rPr lang="en-US" sz="1600" dirty="0"/>
              <a:t> </a:t>
            </a:r>
            <a:r>
              <a:rPr lang="en-US" sz="1600" dirty="0" err="1"/>
              <a:t>firstName</a:t>
            </a:r>
            <a:r>
              <a:rPr lang="en-US" sz="1600" dirty="0"/>
              <a:t>: String</a:t>
            </a:r>
          </a:p>
          <a:p>
            <a:pPr marL="0" indent="0" algn="just">
              <a:lnSpc>
                <a:spcPct val="170000"/>
              </a:lnSpc>
              <a:buNone/>
            </a:pPr>
            <a:r>
              <a:rPr lang="en-US" sz="1600" dirty="0"/>
              <a:t>    var age: Int</a:t>
            </a:r>
          </a:p>
          <a:p>
            <a:pPr marL="0" indent="0" algn="just">
              <a:lnSpc>
                <a:spcPct val="170000"/>
              </a:lnSpc>
              <a:buNone/>
            </a:pPr>
            <a:r>
              <a:rPr lang="en-US" sz="1600" dirty="0"/>
              <a:t>    // initializer block</a:t>
            </a:r>
          </a:p>
          <a:p>
            <a:pPr marL="0" indent="0" algn="just">
              <a:lnSpc>
                <a:spcPct val="170000"/>
              </a:lnSpc>
              <a:buNone/>
            </a:pPr>
            <a:r>
              <a:rPr lang="en-US" sz="1600" dirty="0"/>
              <a:t>    	</a:t>
            </a:r>
            <a:r>
              <a:rPr lang="en-US" sz="1600" b="1" dirty="0" err="1">
                <a:highlight>
                  <a:srgbClr val="FFFF00"/>
                </a:highlight>
              </a:rPr>
              <a:t>init</a:t>
            </a:r>
            <a:r>
              <a:rPr lang="en-US" sz="1600" dirty="0"/>
              <a:t> {</a:t>
            </a:r>
          </a:p>
          <a:p>
            <a:pPr marL="0" indent="0" algn="just">
              <a:lnSpc>
                <a:spcPct val="170000"/>
              </a:lnSpc>
              <a:buNone/>
            </a:pPr>
            <a:r>
              <a:rPr lang="en-US" sz="1600" dirty="0"/>
              <a:t>        	</a:t>
            </a:r>
            <a:r>
              <a:rPr lang="en-US" sz="1600" dirty="0" err="1"/>
              <a:t>firstName</a:t>
            </a:r>
            <a:r>
              <a:rPr lang="en-US" sz="1600" dirty="0"/>
              <a:t> = </a:t>
            </a:r>
            <a:r>
              <a:rPr lang="en-US" sz="1600" dirty="0" err="1"/>
              <a:t>fName.capitalize</a:t>
            </a:r>
            <a:r>
              <a:rPr lang="en-US" sz="1600" dirty="0"/>
              <a:t>()</a:t>
            </a:r>
          </a:p>
          <a:p>
            <a:pPr marL="0" indent="0" algn="just">
              <a:lnSpc>
                <a:spcPct val="170000"/>
              </a:lnSpc>
              <a:buNone/>
            </a:pPr>
            <a:r>
              <a:rPr lang="en-US" sz="1600" dirty="0"/>
              <a:t>        	age = </a:t>
            </a:r>
            <a:r>
              <a:rPr lang="en-US" sz="1600" dirty="0" err="1"/>
              <a:t>personAge</a:t>
            </a:r>
            <a:endParaRPr lang="en-US" sz="1600" dirty="0"/>
          </a:p>
          <a:p>
            <a:pPr marL="0" indent="0" algn="just">
              <a:lnSpc>
                <a:spcPct val="170000"/>
              </a:lnSpc>
              <a:buNone/>
            </a:pPr>
            <a:r>
              <a:rPr lang="en-US" sz="1600" dirty="0"/>
              <a:t>        	</a:t>
            </a:r>
            <a:r>
              <a:rPr lang="en-US" sz="1600" dirty="0" err="1"/>
              <a:t>println</a:t>
            </a:r>
            <a:r>
              <a:rPr lang="en-US" sz="1600" dirty="0"/>
              <a:t>("First Name = $</a:t>
            </a:r>
            <a:r>
              <a:rPr lang="en-US" sz="1600" dirty="0" err="1"/>
              <a:t>firstName</a:t>
            </a:r>
            <a:r>
              <a:rPr lang="en-US" sz="1600" dirty="0"/>
              <a:t>")</a:t>
            </a:r>
          </a:p>
          <a:p>
            <a:pPr marL="0" indent="0" algn="just">
              <a:lnSpc>
                <a:spcPct val="170000"/>
              </a:lnSpc>
              <a:buNone/>
            </a:pPr>
            <a:r>
              <a:rPr lang="en-US" sz="1600" dirty="0"/>
              <a:t>        	</a:t>
            </a:r>
            <a:r>
              <a:rPr lang="en-US" sz="1600" dirty="0" err="1"/>
              <a:t>println</a:t>
            </a:r>
            <a:r>
              <a:rPr lang="en-US" sz="1600" dirty="0"/>
              <a:t>("Age = $age")</a:t>
            </a:r>
          </a:p>
          <a:p>
            <a:pPr marL="0" indent="0" algn="just">
              <a:lnSpc>
                <a:spcPct val="170000"/>
              </a:lnSpc>
              <a:buNone/>
            </a:pPr>
            <a:r>
              <a:rPr lang="en-US" sz="1600" dirty="0"/>
              <a:t>    	}</a:t>
            </a:r>
          </a:p>
          <a:p>
            <a:pPr marL="0" indent="0" algn="just">
              <a:lnSpc>
                <a:spcPct val="170000"/>
              </a:lnSpc>
              <a:buNone/>
            </a:pPr>
            <a:r>
              <a:rPr lang="en-US" sz="1600" dirty="0"/>
              <a:t>	}</a:t>
            </a:r>
          </a:p>
          <a:p>
            <a:pPr marL="0" indent="0" algn="just">
              <a:lnSpc>
                <a:spcPct val="170000"/>
              </a:lnSpc>
              <a:buNone/>
            </a:pPr>
            <a:r>
              <a:rPr lang="en-US" sz="1600" b="1" dirty="0">
                <a:solidFill>
                  <a:srgbClr val="0070C0"/>
                </a:solidFill>
              </a:rPr>
              <a:t>	First Name = Joe</a:t>
            </a:r>
          </a:p>
          <a:p>
            <a:pPr marL="0" indent="0" algn="just">
              <a:lnSpc>
                <a:spcPct val="170000"/>
              </a:lnSpc>
              <a:buNone/>
            </a:pPr>
            <a:r>
              <a:rPr lang="en-US" sz="1600" b="1" dirty="0">
                <a:solidFill>
                  <a:srgbClr val="0070C0"/>
                </a:solidFill>
              </a:rPr>
              <a:t>	Age = 25</a:t>
            </a:r>
          </a:p>
          <a:p>
            <a:pPr marL="0" indent="0" algn="just">
              <a:lnSpc>
                <a:spcPct val="170000"/>
              </a:lnSpc>
              <a:buNone/>
            </a:pPr>
            <a:endParaRPr lang="en-CA" sz="1600" dirty="0"/>
          </a:p>
        </p:txBody>
      </p:sp>
      <p:cxnSp>
        <p:nvCxnSpPr>
          <p:cNvPr id="5" name="Straight Connector 4">
            <a:extLst>
              <a:ext uri="{FF2B5EF4-FFF2-40B4-BE49-F238E27FC236}">
                <a16:creationId xmlns:a16="http://schemas.microsoft.com/office/drawing/2014/main" id="{EA44839D-5F8F-972F-5217-DEC10AFC94FB}"/>
              </a:ext>
            </a:extLst>
          </p:cNvPr>
          <p:cNvCxnSpPr/>
          <p:nvPr/>
        </p:nvCxnSpPr>
        <p:spPr>
          <a:xfrm>
            <a:off x="6478438" y="0"/>
            <a:ext cx="0" cy="67976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82892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3EF203-1A0E-D704-D3E0-48ACDCF3B508}"/>
              </a:ext>
            </a:extLst>
          </p:cNvPr>
          <p:cNvSpPr>
            <a:spLocks noGrp="1"/>
          </p:cNvSpPr>
          <p:nvPr>
            <p:ph idx="1"/>
          </p:nvPr>
        </p:nvSpPr>
        <p:spPr>
          <a:xfrm>
            <a:off x="353683" y="724620"/>
            <a:ext cx="11576649" cy="5762444"/>
          </a:xfrm>
        </p:spPr>
        <p:txBody>
          <a:bodyPr>
            <a:normAutofit/>
          </a:bodyPr>
          <a:lstStyle/>
          <a:p>
            <a:pPr marL="0" indent="0" algn="just">
              <a:lnSpc>
                <a:spcPct val="150000"/>
              </a:lnSpc>
              <a:buNone/>
            </a:pPr>
            <a:r>
              <a:rPr lang="en-US" dirty="0"/>
              <a:t>Here, parameters </a:t>
            </a:r>
            <a:r>
              <a:rPr lang="en-US" dirty="0" err="1"/>
              <a:t>fName</a:t>
            </a:r>
            <a:r>
              <a:rPr lang="en-US" dirty="0"/>
              <a:t> and </a:t>
            </a:r>
            <a:r>
              <a:rPr lang="en-US" dirty="0" err="1"/>
              <a:t>personAge</a:t>
            </a:r>
            <a:r>
              <a:rPr lang="en-US" dirty="0"/>
              <a:t> inside the parenthesis accepts values "Joe" and 25 respectively when person1 object is created. However, </a:t>
            </a:r>
            <a:r>
              <a:rPr lang="en-US" dirty="0" err="1"/>
              <a:t>fName</a:t>
            </a:r>
            <a:r>
              <a:rPr lang="en-US" dirty="0"/>
              <a:t> and </a:t>
            </a:r>
            <a:r>
              <a:rPr lang="en-US" dirty="0" err="1"/>
              <a:t>personAge</a:t>
            </a:r>
            <a:r>
              <a:rPr lang="en-US" dirty="0"/>
              <a:t> are used without using var or </a:t>
            </a:r>
            <a:r>
              <a:rPr lang="en-US" dirty="0" err="1"/>
              <a:t>val</a:t>
            </a:r>
            <a:r>
              <a:rPr lang="en-US" dirty="0"/>
              <a:t>, and are not properties of the Person class.</a:t>
            </a:r>
          </a:p>
          <a:p>
            <a:pPr marL="0" indent="0" algn="just">
              <a:lnSpc>
                <a:spcPct val="150000"/>
              </a:lnSpc>
              <a:buNone/>
            </a:pPr>
            <a:r>
              <a:rPr lang="en-US" dirty="0"/>
              <a:t>The Person class has two properties </a:t>
            </a:r>
            <a:r>
              <a:rPr lang="en-US" dirty="0" err="1"/>
              <a:t>firstName</a:t>
            </a:r>
            <a:r>
              <a:rPr lang="en-US" dirty="0"/>
              <a:t>, and age are declared.</a:t>
            </a:r>
          </a:p>
          <a:p>
            <a:pPr marL="0" indent="0" algn="just">
              <a:lnSpc>
                <a:spcPct val="150000"/>
              </a:lnSpc>
              <a:buNone/>
            </a:pPr>
            <a:r>
              <a:rPr lang="en-US" dirty="0"/>
              <a:t>When person1 object is created, code inside initializer block is executed. The initializer block not only initializes its properties but also prints them.</a:t>
            </a:r>
            <a:endParaRPr lang="en-CA" dirty="0"/>
          </a:p>
        </p:txBody>
      </p:sp>
    </p:spTree>
    <p:extLst>
      <p:ext uri="{BB962C8B-B14F-4D97-AF65-F5344CB8AC3E}">
        <p14:creationId xmlns:p14="http://schemas.microsoft.com/office/powerpoint/2010/main" val="90505528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A6DF46-41D0-507B-BE3D-4154DC7CA226}"/>
              </a:ext>
            </a:extLst>
          </p:cNvPr>
          <p:cNvSpPr>
            <a:spLocks noGrp="1"/>
          </p:cNvSpPr>
          <p:nvPr>
            <p:ph idx="1"/>
          </p:nvPr>
        </p:nvSpPr>
        <p:spPr>
          <a:xfrm>
            <a:off x="838200" y="543464"/>
            <a:ext cx="10515600" cy="6081623"/>
          </a:xfrm>
        </p:spPr>
        <p:txBody>
          <a:bodyPr>
            <a:normAutofit fontScale="55000" lnSpcReduction="20000"/>
          </a:bodyPr>
          <a:lstStyle/>
          <a:p>
            <a:pPr marL="0" indent="0" algn="just">
              <a:lnSpc>
                <a:spcPct val="170000"/>
              </a:lnSpc>
              <a:buNone/>
            </a:pPr>
            <a:r>
              <a:rPr lang="en-CA" b="1" dirty="0"/>
              <a:t>Here is another way to perform the same task:</a:t>
            </a:r>
          </a:p>
          <a:p>
            <a:pPr marL="0" indent="0" algn="just">
              <a:lnSpc>
                <a:spcPct val="170000"/>
              </a:lnSpc>
              <a:buNone/>
            </a:pPr>
            <a:r>
              <a:rPr lang="en-CA" dirty="0"/>
              <a:t>fun main(</a:t>
            </a:r>
            <a:r>
              <a:rPr lang="en-CA" dirty="0" err="1"/>
              <a:t>args</a:t>
            </a:r>
            <a:r>
              <a:rPr lang="en-CA" dirty="0"/>
              <a:t>: Array&lt;String&gt;) {</a:t>
            </a:r>
          </a:p>
          <a:p>
            <a:pPr marL="0" indent="0" algn="just">
              <a:lnSpc>
                <a:spcPct val="170000"/>
              </a:lnSpc>
              <a:buNone/>
            </a:pPr>
            <a:r>
              <a:rPr lang="en-CA" dirty="0"/>
              <a:t>    </a:t>
            </a:r>
            <a:r>
              <a:rPr lang="en-CA" dirty="0" err="1"/>
              <a:t>val</a:t>
            </a:r>
            <a:r>
              <a:rPr lang="en-CA" dirty="0"/>
              <a:t> person1 = Person("joe", 25)</a:t>
            </a:r>
          </a:p>
          <a:p>
            <a:pPr marL="0" indent="0" algn="just">
              <a:lnSpc>
                <a:spcPct val="170000"/>
              </a:lnSpc>
              <a:buNone/>
            </a:pPr>
            <a:r>
              <a:rPr lang="en-CA" dirty="0"/>
              <a:t>}</a:t>
            </a:r>
          </a:p>
          <a:p>
            <a:pPr marL="0" indent="0" algn="just">
              <a:lnSpc>
                <a:spcPct val="170000"/>
              </a:lnSpc>
              <a:buNone/>
            </a:pPr>
            <a:r>
              <a:rPr lang="en-CA" dirty="0"/>
              <a:t>class Person(</a:t>
            </a:r>
            <a:r>
              <a:rPr lang="en-CA" dirty="0" err="1"/>
              <a:t>fName</a:t>
            </a:r>
            <a:r>
              <a:rPr lang="en-CA" dirty="0"/>
              <a:t>: String, </a:t>
            </a:r>
            <a:r>
              <a:rPr lang="en-CA" dirty="0" err="1"/>
              <a:t>personAge</a:t>
            </a:r>
            <a:r>
              <a:rPr lang="en-CA" dirty="0"/>
              <a:t>: Int) {</a:t>
            </a:r>
          </a:p>
          <a:p>
            <a:pPr marL="0" indent="0" algn="just">
              <a:lnSpc>
                <a:spcPct val="170000"/>
              </a:lnSpc>
              <a:buNone/>
            </a:pPr>
            <a:r>
              <a:rPr lang="en-CA" dirty="0"/>
              <a:t>    </a:t>
            </a:r>
            <a:r>
              <a:rPr lang="en-CA" dirty="0" err="1"/>
              <a:t>val</a:t>
            </a:r>
            <a:r>
              <a:rPr lang="en-CA" dirty="0"/>
              <a:t> </a:t>
            </a:r>
            <a:r>
              <a:rPr lang="en-CA" dirty="0" err="1"/>
              <a:t>firstName</a:t>
            </a:r>
            <a:r>
              <a:rPr lang="en-CA" dirty="0"/>
              <a:t> = </a:t>
            </a:r>
            <a:r>
              <a:rPr lang="en-CA" dirty="0" err="1"/>
              <a:t>fName.capitalize</a:t>
            </a:r>
            <a:r>
              <a:rPr lang="en-CA" dirty="0"/>
              <a:t>()</a:t>
            </a:r>
          </a:p>
          <a:p>
            <a:pPr marL="0" indent="0" algn="just">
              <a:lnSpc>
                <a:spcPct val="170000"/>
              </a:lnSpc>
              <a:buNone/>
            </a:pPr>
            <a:r>
              <a:rPr lang="en-CA" dirty="0"/>
              <a:t>    var age = </a:t>
            </a:r>
            <a:r>
              <a:rPr lang="en-CA" dirty="0" err="1"/>
              <a:t>personAge</a:t>
            </a:r>
            <a:endParaRPr lang="en-CA" dirty="0"/>
          </a:p>
          <a:p>
            <a:pPr marL="0" indent="0" algn="just">
              <a:lnSpc>
                <a:spcPct val="170000"/>
              </a:lnSpc>
              <a:buNone/>
            </a:pPr>
            <a:r>
              <a:rPr lang="en-CA" dirty="0"/>
              <a:t>    // initializer block</a:t>
            </a:r>
          </a:p>
          <a:p>
            <a:pPr marL="0" indent="0" algn="just">
              <a:lnSpc>
                <a:spcPct val="170000"/>
              </a:lnSpc>
              <a:buNone/>
            </a:pPr>
            <a:r>
              <a:rPr lang="en-CA" dirty="0"/>
              <a:t>    </a:t>
            </a:r>
            <a:r>
              <a:rPr lang="en-CA" dirty="0" err="1"/>
              <a:t>init</a:t>
            </a:r>
            <a:r>
              <a:rPr lang="en-CA" dirty="0"/>
              <a:t> {</a:t>
            </a:r>
          </a:p>
          <a:p>
            <a:pPr marL="0" indent="0" algn="just">
              <a:lnSpc>
                <a:spcPct val="170000"/>
              </a:lnSpc>
              <a:buNone/>
            </a:pPr>
            <a:r>
              <a:rPr lang="en-CA" dirty="0"/>
              <a:t>        </a:t>
            </a:r>
            <a:r>
              <a:rPr lang="en-CA" dirty="0" err="1"/>
              <a:t>println</a:t>
            </a:r>
            <a:r>
              <a:rPr lang="en-CA" dirty="0"/>
              <a:t>("First Name = $</a:t>
            </a:r>
            <a:r>
              <a:rPr lang="en-CA" dirty="0" err="1"/>
              <a:t>firstName</a:t>
            </a:r>
            <a:r>
              <a:rPr lang="en-CA" dirty="0"/>
              <a:t>")</a:t>
            </a:r>
          </a:p>
          <a:p>
            <a:pPr marL="0" indent="0" algn="just">
              <a:lnSpc>
                <a:spcPct val="170000"/>
              </a:lnSpc>
              <a:buNone/>
            </a:pPr>
            <a:r>
              <a:rPr lang="en-CA" dirty="0"/>
              <a:t>        </a:t>
            </a:r>
            <a:r>
              <a:rPr lang="en-CA" dirty="0" err="1"/>
              <a:t>println</a:t>
            </a:r>
            <a:r>
              <a:rPr lang="en-CA" dirty="0"/>
              <a:t>("Age = $age")</a:t>
            </a:r>
          </a:p>
          <a:p>
            <a:pPr marL="0" indent="0" algn="just">
              <a:lnSpc>
                <a:spcPct val="170000"/>
              </a:lnSpc>
              <a:buNone/>
            </a:pPr>
            <a:r>
              <a:rPr lang="en-CA" dirty="0"/>
              <a:t>    }</a:t>
            </a:r>
          </a:p>
          <a:p>
            <a:pPr marL="0" indent="0" algn="just">
              <a:lnSpc>
                <a:spcPct val="170000"/>
              </a:lnSpc>
              <a:buNone/>
            </a:pPr>
            <a:r>
              <a:rPr lang="en-CA" dirty="0"/>
              <a:t>}</a:t>
            </a:r>
          </a:p>
        </p:txBody>
      </p:sp>
    </p:spTree>
    <p:extLst>
      <p:ext uri="{BB962C8B-B14F-4D97-AF65-F5344CB8AC3E}">
        <p14:creationId xmlns:p14="http://schemas.microsoft.com/office/powerpoint/2010/main" val="141289484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1FFCDE-9DC7-AC85-BC6B-F263629DC145}"/>
              </a:ext>
            </a:extLst>
          </p:cNvPr>
          <p:cNvSpPr>
            <a:spLocks noGrp="1"/>
          </p:cNvSpPr>
          <p:nvPr>
            <p:ph idx="1"/>
          </p:nvPr>
        </p:nvSpPr>
        <p:spPr>
          <a:xfrm>
            <a:off x="838200" y="603849"/>
            <a:ext cx="10515600" cy="5986732"/>
          </a:xfrm>
        </p:spPr>
        <p:txBody>
          <a:bodyPr>
            <a:normAutofit fontScale="62500" lnSpcReduction="20000"/>
          </a:bodyPr>
          <a:lstStyle/>
          <a:p>
            <a:pPr marL="0" indent="0" algn="just">
              <a:lnSpc>
                <a:spcPct val="170000"/>
              </a:lnSpc>
              <a:buNone/>
            </a:pPr>
            <a:r>
              <a:rPr lang="en-US" dirty="0"/>
              <a:t>To distinguish the constructor parameter and property, different names are used (</a:t>
            </a:r>
            <a:r>
              <a:rPr lang="en-US" dirty="0" err="1"/>
              <a:t>fName</a:t>
            </a:r>
            <a:r>
              <a:rPr lang="en-US" dirty="0"/>
              <a:t> and </a:t>
            </a:r>
            <a:r>
              <a:rPr lang="en-US" dirty="0" err="1"/>
              <a:t>firstName</a:t>
            </a:r>
            <a:r>
              <a:rPr lang="en-US" dirty="0"/>
              <a:t>, and </a:t>
            </a:r>
            <a:r>
              <a:rPr lang="en-US" dirty="0" err="1"/>
              <a:t>personAge</a:t>
            </a:r>
            <a:r>
              <a:rPr lang="en-US" dirty="0"/>
              <a:t> and age). It's more common to use _</a:t>
            </a:r>
            <a:r>
              <a:rPr lang="en-US" dirty="0" err="1"/>
              <a:t>firstName</a:t>
            </a:r>
            <a:r>
              <a:rPr lang="en-US" dirty="0"/>
              <a:t> and _age instead of completely different name for constructor parameters. For example:</a:t>
            </a:r>
          </a:p>
          <a:p>
            <a:pPr marL="0" indent="0" algn="just">
              <a:lnSpc>
                <a:spcPct val="170000"/>
              </a:lnSpc>
              <a:buNone/>
            </a:pPr>
            <a:r>
              <a:rPr lang="en-US" dirty="0"/>
              <a:t>class Person(_</a:t>
            </a:r>
            <a:r>
              <a:rPr lang="en-US" dirty="0" err="1"/>
              <a:t>firstName</a:t>
            </a:r>
            <a:r>
              <a:rPr lang="en-US" dirty="0"/>
              <a:t>: String, _age: Int) {</a:t>
            </a:r>
          </a:p>
          <a:p>
            <a:pPr marL="0" indent="0" algn="just">
              <a:lnSpc>
                <a:spcPct val="170000"/>
              </a:lnSpc>
              <a:buNone/>
            </a:pPr>
            <a:r>
              <a:rPr lang="en-US" dirty="0"/>
              <a:t>    </a:t>
            </a:r>
            <a:r>
              <a:rPr lang="en-US" dirty="0" err="1"/>
              <a:t>val</a:t>
            </a:r>
            <a:r>
              <a:rPr lang="en-US" dirty="0"/>
              <a:t> </a:t>
            </a:r>
            <a:r>
              <a:rPr lang="en-US" dirty="0" err="1"/>
              <a:t>firstName</a:t>
            </a:r>
            <a:r>
              <a:rPr lang="en-US" dirty="0"/>
              <a:t> = _</a:t>
            </a:r>
            <a:r>
              <a:rPr lang="en-US" dirty="0" err="1"/>
              <a:t>firstName.capitalize</a:t>
            </a:r>
            <a:r>
              <a:rPr lang="en-US" dirty="0"/>
              <a:t>()</a:t>
            </a:r>
          </a:p>
          <a:p>
            <a:pPr marL="0" indent="0" algn="just">
              <a:lnSpc>
                <a:spcPct val="170000"/>
              </a:lnSpc>
              <a:buNone/>
            </a:pPr>
            <a:r>
              <a:rPr lang="en-US" dirty="0"/>
              <a:t>    var age = _age</a:t>
            </a:r>
          </a:p>
          <a:p>
            <a:pPr marL="0" indent="0" algn="just">
              <a:lnSpc>
                <a:spcPct val="170000"/>
              </a:lnSpc>
              <a:buNone/>
            </a:pPr>
            <a:r>
              <a:rPr lang="en-US" dirty="0"/>
              <a:t>    // initializer block</a:t>
            </a:r>
          </a:p>
          <a:p>
            <a:pPr marL="0" indent="0" algn="just">
              <a:lnSpc>
                <a:spcPct val="170000"/>
              </a:lnSpc>
              <a:buNone/>
            </a:pPr>
            <a:r>
              <a:rPr lang="en-US" dirty="0"/>
              <a:t>    </a:t>
            </a:r>
            <a:r>
              <a:rPr lang="en-US" dirty="0" err="1"/>
              <a:t>init</a:t>
            </a:r>
            <a:r>
              <a:rPr lang="en-US" dirty="0"/>
              <a:t> {</a:t>
            </a:r>
          </a:p>
          <a:p>
            <a:pPr marL="0" indent="0" algn="just">
              <a:lnSpc>
                <a:spcPct val="170000"/>
              </a:lnSpc>
              <a:buNone/>
            </a:pPr>
            <a:r>
              <a:rPr lang="en-US" dirty="0"/>
              <a:t>        ... .. ...</a:t>
            </a:r>
          </a:p>
          <a:p>
            <a:pPr marL="0" indent="0" algn="just">
              <a:lnSpc>
                <a:spcPct val="170000"/>
              </a:lnSpc>
              <a:buNone/>
            </a:pPr>
            <a:r>
              <a:rPr lang="en-US" dirty="0"/>
              <a:t>    }</a:t>
            </a:r>
          </a:p>
          <a:p>
            <a:pPr marL="0" indent="0" algn="just">
              <a:lnSpc>
                <a:spcPct val="170000"/>
              </a:lnSpc>
              <a:buNone/>
            </a:pPr>
            <a:r>
              <a:rPr lang="en-US" dirty="0"/>
              <a:t>}</a:t>
            </a:r>
            <a:endParaRPr lang="en-CA" dirty="0"/>
          </a:p>
        </p:txBody>
      </p:sp>
    </p:spTree>
    <p:extLst>
      <p:ext uri="{BB962C8B-B14F-4D97-AF65-F5344CB8AC3E}">
        <p14:creationId xmlns:p14="http://schemas.microsoft.com/office/powerpoint/2010/main" val="248872363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436DCB-36D5-75FC-E001-40E0E2301CD9}"/>
              </a:ext>
            </a:extLst>
          </p:cNvPr>
          <p:cNvSpPr>
            <a:spLocks noGrp="1"/>
          </p:cNvSpPr>
          <p:nvPr>
            <p:ph idx="1"/>
          </p:nvPr>
        </p:nvSpPr>
        <p:spPr>
          <a:xfrm>
            <a:off x="838200" y="0"/>
            <a:ext cx="10515600" cy="6782539"/>
          </a:xfrm>
        </p:spPr>
        <p:txBody>
          <a:bodyPr numCol="2">
            <a:noAutofit/>
          </a:bodyPr>
          <a:lstStyle/>
          <a:p>
            <a:pPr marL="0" indent="0" algn="just">
              <a:lnSpc>
                <a:spcPct val="170000"/>
              </a:lnSpc>
              <a:buNone/>
            </a:pPr>
            <a:r>
              <a:rPr lang="en-CA" sz="1400" b="1" dirty="0">
                <a:highlight>
                  <a:srgbClr val="FFFF00"/>
                </a:highlight>
              </a:rPr>
              <a:t>Default Value in Primary Constructor</a:t>
            </a:r>
          </a:p>
          <a:p>
            <a:pPr marL="0" indent="0" algn="just">
              <a:lnSpc>
                <a:spcPct val="170000"/>
              </a:lnSpc>
              <a:buNone/>
            </a:pPr>
            <a:r>
              <a:rPr lang="en-CA" sz="1400" dirty="0"/>
              <a:t>You can provide default value to constructor parameters (similar to providing default arguments to functions). For example:</a:t>
            </a:r>
          </a:p>
          <a:p>
            <a:pPr marL="0" indent="0" algn="just">
              <a:lnSpc>
                <a:spcPct val="170000"/>
              </a:lnSpc>
              <a:buNone/>
            </a:pPr>
            <a:r>
              <a:rPr lang="en-CA" sz="1400" dirty="0"/>
              <a:t>fun main(</a:t>
            </a:r>
            <a:r>
              <a:rPr lang="en-CA" sz="1400" dirty="0" err="1"/>
              <a:t>args</a:t>
            </a:r>
            <a:r>
              <a:rPr lang="en-CA" sz="1400" dirty="0"/>
              <a:t>: Array&lt;String&gt;) {</a:t>
            </a:r>
          </a:p>
          <a:p>
            <a:pPr marL="0" indent="0" algn="just">
              <a:lnSpc>
                <a:spcPct val="170000"/>
              </a:lnSpc>
              <a:buNone/>
            </a:pPr>
            <a:r>
              <a:rPr lang="en-CA" sz="1400" dirty="0"/>
              <a:t>    </a:t>
            </a:r>
            <a:r>
              <a:rPr lang="en-CA" sz="1400" dirty="0" err="1"/>
              <a:t>println</a:t>
            </a:r>
            <a:r>
              <a:rPr lang="en-CA" sz="1400" dirty="0"/>
              <a:t>("person1 is instantiated")</a:t>
            </a:r>
          </a:p>
          <a:p>
            <a:pPr marL="0" indent="0" algn="just">
              <a:lnSpc>
                <a:spcPct val="170000"/>
              </a:lnSpc>
              <a:buNone/>
            </a:pPr>
            <a:r>
              <a:rPr lang="en-CA" sz="1400" dirty="0"/>
              <a:t>    </a:t>
            </a:r>
            <a:r>
              <a:rPr lang="en-CA" sz="1400" dirty="0" err="1"/>
              <a:t>val</a:t>
            </a:r>
            <a:r>
              <a:rPr lang="en-CA" sz="1400" dirty="0"/>
              <a:t> person1 = Person("joe", 25)</a:t>
            </a:r>
          </a:p>
          <a:p>
            <a:pPr marL="0" indent="0" algn="just">
              <a:lnSpc>
                <a:spcPct val="170000"/>
              </a:lnSpc>
              <a:buNone/>
            </a:pPr>
            <a:r>
              <a:rPr lang="en-CA" sz="1400" dirty="0"/>
              <a:t>    </a:t>
            </a:r>
            <a:r>
              <a:rPr lang="en-CA" sz="1400" dirty="0" err="1"/>
              <a:t>println</a:t>
            </a:r>
            <a:r>
              <a:rPr lang="en-CA" sz="1400" dirty="0"/>
              <a:t>("person2 is instantiated")</a:t>
            </a:r>
          </a:p>
          <a:p>
            <a:pPr marL="0" indent="0" algn="just">
              <a:lnSpc>
                <a:spcPct val="170000"/>
              </a:lnSpc>
              <a:buNone/>
            </a:pPr>
            <a:r>
              <a:rPr lang="en-CA" sz="1400" dirty="0"/>
              <a:t>    </a:t>
            </a:r>
            <a:r>
              <a:rPr lang="en-CA" sz="1400" dirty="0" err="1"/>
              <a:t>val</a:t>
            </a:r>
            <a:r>
              <a:rPr lang="en-CA" sz="1400" dirty="0"/>
              <a:t> person2 = Person("Jack")</a:t>
            </a:r>
          </a:p>
          <a:p>
            <a:pPr marL="0" indent="0" algn="just">
              <a:lnSpc>
                <a:spcPct val="170000"/>
              </a:lnSpc>
              <a:buNone/>
            </a:pPr>
            <a:r>
              <a:rPr lang="en-CA" sz="1400" dirty="0"/>
              <a:t>    </a:t>
            </a:r>
            <a:r>
              <a:rPr lang="en-CA" sz="1400" dirty="0" err="1"/>
              <a:t>println</a:t>
            </a:r>
            <a:r>
              <a:rPr lang="en-CA" sz="1400" dirty="0"/>
              <a:t>("person3 is instantiated")</a:t>
            </a:r>
          </a:p>
          <a:p>
            <a:pPr marL="0" indent="0" algn="just">
              <a:lnSpc>
                <a:spcPct val="170000"/>
              </a:lnSpc>
              <a:buNone/>
            </a:pPr>
            <a:r>
              <a:rPr lang="en-CA" sz="1400" dirty="0"/>
              <a:t>    </a:t>
            </a:r>
            <a:r>
              <a:rPr lang="en-CA" sz="1400" dirty="0" err="1"/>
              <a:t>val</a:t>
            </a:r>
            <a:r>
              <a:rPr lang="en-CA" sz="1400" dirty="0"/>
              <a:t> person3 = Person()</a:t>
            </a:r>
          </a:p>
          <a:p>
            <a:pPr marL="0" indent="0" algn="just">
              <a:lnSpc>
                <a:spcPct val="170000"/>
              </a:lnSpc>
              <a:buNone/>
            </a:pPr>
            <a:r>
              <a:rPr lang="en-CA" sz="1400" dirty="0"/>
              <a:t>}</a:t>
            </a:r>
          </a:p>
          <a:p>
            <a:pPr marL="0" indent="0" algn="just">
              <a:lnSpc>
                <a:spcPct val="170000"/>
              </a:lnSpc>
              <a:buNone/>
            </a:pPr>
            <a:r>
              <a:rPr lang="en-CA" sz="1400" dirty="0"/>
              <a:t>class Person(_</a:t>
            </a:r>
            <a:r>
              <a:rPr lang="en-CA" sz="1400" dirty="0" err="1"/>
              <a:t>firstName</a:t>
            </a:r>
            <a:r>
              <a:rPr lang="en-CA" sz="1400" dirty="0"/>
              <a:t>: String = "UNKNOWN", _age: Int = 0) {</a:t>
            </a:r>
          </a:p>
          <a:p>
            <a:pPr marL="0" indent="0" algn="just">
              <a:lnSpc>
                <a:spcPct val="170000"/>
              </a:lnSpc>
              <a:buNone/>
            </a:pPr>
            <a:r>
              <a:rPr lang="en-CA" sz="1400" dirty="0"/>
              <a:t>    </a:t>
            </a:r>
            <a:r>
              <a:rPr lang="en-CA" sz="1400" dirty="0" err="1"/>
              <a:t>val</a:t>
            </a:r>
            <a:r>
              <a:rPr lang="en-CA" sz="1400" dirty="0"/>
              <a:t> </a:t>
            </a:r>
            <a:r>
              <a:rPr lang="en-CA" sz="1400" dirty="0" err="1"/>
              <a:t>firstName</a:t>
            </a:r>
            <a:r>
              <a:rPr lang="en-CA" sz="1400" dirty="0"/>
              <a:t> = _</a:t>
            </a:r>
            <a:r>
              <a:rPr lang="en-CA" sz="1400" dirty="0" err="1"/>
              <a:t>firstName.capitalize</a:t>
            </a:r>
            <a:r>
              <a:rPr lang="en-CA" sz="1400" dirty="0"/>
              <a:t>()</a:t>
            </a:r>
          </a:p>
          <a:p>
            <a:pPr marL="0" indent="0" algn="just">
              <a:lnSpc>
                <a:spcPct val="170000"/>
              </a:lnSpc>
              <a:buNone/>
            </a:pPr>
            <a:r>
              <a:rPr lang="en-CA" sz="1400" dirty="0"/>
              <a:t>    var age = _age</a:t>
            </a:r>
          </a:p>
          <a:p>
            <a:pPr marL="0" indent="0" algn="just">
              <a:lnSpc>
                <a:spcPct val="170000"/>
              </a:lnSpc>
              <a:buNone/>
            </a:pPr>
            <a:r>
              <a:rPr lang="en-CA" sz="1400" dirty="0"/>
              <a:t>    	// initializer block</a:t>
            </a:r>
          </a:p>
          <a:p>
            <a:pPr marL="0" indent="0" algn="just">
              <a:lnSpc>
                <a:spcPct val="170000"/>
              </a:lnSpc>
              <a:buNone/>
            </a:pPr>
            <a:r>
              <a:rPr lang="en-CA" sz="1400" dirty="0"/>
              <a:t>    	</a:t>
            </a:r>
            <a:r>
              <a:rPr lang="en-CA" sz="1400" dirty="0" err="1"/>
              <a:t>init</a:t>
            </a:r>
            <a:r>
              <a:rPr lang="en-CA" sz="1400" dirty="0"/>
              <a:t> {</a:t>
            </a:r>
          </a:p>
          <a:p>
            <a:pPr marL="0" indent="0" algn="just">
              <a:lnSpc>
                <a:spcPct val="170000"/>
              </a:lnSpc>
              <a:buNone/>
            </a:pPr>
            <a:r>
              <a:rPr lang="en-CA" sz="1400" dirty="0"/>
              <a:t>        	</a:t>
            </a:r>
            <a:r>
              <a:rPr lang="en-CA" sz="1400" dirty="0" err="1"/>
              <a:t>println</a:t>
            </a:r>
            <a:r>
              <a:rPr lang="en-CA" sz="1400" dirty="0"/>
              <a:t>("First Name = $</a:t>
            </a:r>
            <a:r>
              <a:rPr lang="en-CA" sz="1400" dirty="0" err="1"/>
              <a:t>firstName</a:t>
            </a:r>
            <a:r>
              <a:rPr lang="en-CA" sz="1400" dirty="0"/>
              <a:t>")</a:t>
            </a:r>
          </a:p>
          <a:p>
            <a:pPr marL="0" indent="0" algn="just">
              <a:lnSpc>
                <a:spcPct val="170000"/>
              </a:lnSpc>
              <a:buNone/>
            </a:pPr>
            <a:r>
              <a:rPr lang="en-CA" sz="1400" dirty="0"/>
              <a:t>        	</a:t>
            </a:r>
            <a:r>
              <a:rPr lang="en-CA" sz="1400" dirty="0" err="1"/>
              <a:t>println</a:t>
            </a:r>
            <a:r>
              <a:rPr lang="en-CA" sz="1400" dirty="0"/>
              <a:t>("Age = $age\n")</a:t>
            </a:r>
          </a:p>
          <a:p>
            <a:pPr marL="0" indent="0" algn="just">
              <a:lnSpc>
                <a:spcPct val="170000"/>
              </a:lnSpc>
              <a:buNone/>
            </a:pPr>
            <a:r>
              <a:rPr lang="en-CA" sz="1400" dirty="0"/>
              <a:t>    	}</a:t>
            </a:r>
          </a:p>
          <a:p>
            <a:pPr marL="0" indent="0" algn="just">
              <a:lnSpc>
                <a:spcPct val="170000"/>
              </a:lnSpc>
              <a:buNone/>
            </a:pPr>
            <a:r>
              <a:rPr lang="en-CA" sz="1400" dirty="0"/>
              <a:t>	}</a:t>
            </a:r>
          </a:p>
        </p:txBody>
      </p:sp>
      <p:cxnSp>
        <p:nvCxnSpPr>
          <p:cNvPr id="5" name="Straight Connector 4">
            <a:extLst>
              <a:ext uri="{FF2B5EF4-FFF2-40B4-BE49-F238E27FC236}">
                <a16:creationId xmlns:a16="http://schemas.microsoft.com/office/drawing/2014/main" id="{35D7FF9E-BA25-EFDD-1B99-CA74CDC70F61}"/>
              </a:ext>
            </a:extLst>
          </p:cNvPr>
          <p:cNvCxnSpPr/>
          <p:nvPr/>
        </p:nvCxnSpPr>
        <p:spPr>
          <a:xfrm>
            <a:off x="6840747"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7BA1963-A228-0511-DEF2-3B8CFE330F08}"/>
              </a:ext>
            </a:extLst>
          </p:cNvPr>
          <p:cNvSpPr txBox="1"/>
          <p:nvPr/>
        </p:nvSpPr>
        <p:spPr>
          <a:xfrm>
            <a:off x="8236865" y="2661145"/>
            <a:ext cx="3366250" cy="3781356"/>
          </a:xfrm>
          <a:prstGeom prst="rect">
            <a:avLst/>
          </a:prstGeom>
          <a:noFill/>
        </p:spPr>
        <p:txBody>
          <a:bodyPr wrap="square">
            <a:spAutoFit/>
          </a:bodyPr>
          <a:lstStyle/>
          <a:p>
            <a:pPr>
              <a:lnSpc>
                <a:spcPct val="150000"/>
              </a:lnSpc>
            </a:pPr>
            <a:r>
              <a:rPr lang="en-US" b="1" dirty="0">
                <a:solidFill>
                  <a:srgbClr val="0070C0"/>
                </a:solidFill>
              </a:rPr>
              <a:t>person1 is instantiated</a:t>
            </a:r>
          </a:p>
          <a:p>
            <a:pPr>
              <a:lnSpc>
                <a:spcPct val="150000"/>
              </a:lnSpc>
            </a:pPr>
            <a:r>
              <a:rPr lang="en-US" b="1" dirty="0">
                <a:solidFill>
                  <a:srgbClr val="0070C0"/>
                </a:solidFill>
              </a:rPr>
              <a:t>First Name = Joe</a:t>
            </a:r>
          </a:p>
          <a:p>
            <a:pPr>
              <a:lnSpc>
                <a:spcPct val="150000"/>
              </a:lnSpc>
            </a:pPr>
            <a:r>
              <a:rPr lang="en-US" b="1" dirty="0">
                <a:solidFill>
                  <a:srgbClr val="0070C0"/>
                </a:solidFill>
              </a:rPr>
              <a:t>Age = 25</a:t>
            </a:r>
          </a:p>
          <a:p>
            <a:pPr>
              <a:lnSpc>
                <a:spcPct val="150000"/>
              </a:lnSpc>
            </a:pPr>
            <a:r>
              <a:rPr lang="en-US" b="1" dirty="0">
                <a:solidFill>
                  <a:srgbClr val="0070C0"/>
                </a:solidFill>
              </a:rPr>
              <a:t>person2 is instantiated</a:t>
            </a:r>
          </a:p>
          <a:p>
            <a:pPr>
              <a:lnSpc>
                <a:spcPct val="150000"/>
              </a:lnSpc>
            </a:pPr>
            <a:r>
              <a:rPr lang="en-US" b="1" dirty="0">
                <a:solidFill>
                  <a:srgbClr val="0070C0"/>
                </a:solidFill>
              </a:rPr>
              <a:t>First Name = Jack</a:t>
            </a:r>
          </a:p>
          <a:p>
            <a:pPr>
              <a:lnSpc>
                <a:spcPct val="150000"/>
              </a:lnSpc>
            </a:pPr>
            <a:r>
              <a:rPr lang="en-US" b="1" dirty="0">
                <a:solidFill>
                  <a:srgbClr val="0070C0"/>
                </a:solidFill>
              </a:rPr>
              <a:t>Age = 0</a:t>
            </a:r>
          </a:p>
          <a:p>
            <a:pPr>
              <a:lnSpc>
                <a:spcPct val="150000"/>
              </a:lnSpc>
            </a:pPr>
            <a:r>
              <a:rPr lang="en-US" b="1" dirty="0">
                <a:solidFill>
                  <a:srgbClr val="0070C0"/>
                </a:solidFill>
              </a:rPr>
              <a:t>person3 is instantiated</a:t>
            </a:r>
          </a:p>
          <a:p>
            <a:pPr>
              <a:lnSpc>
                <a:spcPct val="150000"/>
              </a:lnSpc>
            </a:pPr>
            <a:r>
              <a:rPr lang="en-US" b="1" dirty="0">
                <a:solidFill>
                  <a:srgbClr val="0070C0"/>
                </a:solidFill>
              </a:rPr>
              <a:t>First Name = UNKNOWN</a:t>
            </a:r>
          </a:p>
          <a:p>
            <a:pPr>
              <a:lnSpc>
                <a:spcPct val="150000"/>
              </a:lnSpc>
            </a:pPr>
            <a:r>
              <a:rPr lang="en-US" b="1" dirty="0">
                <a:solidFill>
                  <a:srgbClr val="0070C0"/>
                </a:solidFill>
              </a:rPr>
              <a:t>Age = 0</a:t>
            </a:r>
            <a:endParaRPr lang="en-CA" b="1" dirty="0">
              <a:solidFill>
                <a:srgbClr val="0070C0"/>
              </a:solidFill>
            </a:endParaRPr>
          </a:p>
        </p:txBody>
      </p:sp>
    </p:spTree>
    <p:extLst>
      <p:ext uri="{BB962C8B-B14F-4D97-AF65-F5344CB8AC3E}">
        <p14:creationId xmlns:p14="http://schemas.microsoft.com/office/powerpoint/2010/main" val="276284742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C1658-4FE7-CAEB-AE05-0CECBB5708E4}"/>
              </a:ext>
            </a:extLst>
          </p:cNvPr>
          <p:cNvSpPr>
            <a:spLocks noGrp="1"/>
          </p:cNvSpPr>
          <p:nvPr>
            <p:ph type="title"/>
          </p:nvPr>
        </p:nvSpPr>
        <p:spPr/>
        <p:txBody>
          <a:bodyPr/>
          <a:lstStyle/>
          <a:p>
            <a:r>
              <a:rPr lang="en-CA" dirty="0"/>
              <a:t>Kotlin Secondary Constructor</a:t>
            </a:r>
            <a:br>
              <a:rPr lang="en-CA" dirty="0"/>
            </a:br>
            <a:endParaRPr lang="en-CA" dirty="0"/>
          </a:p>
        </p:txBody>
      </p:sp>
      <p:sp>
        <p:nvSpPr>
          <p:cNvPr id="3" name="Content Placeholder 2">
            <a:extLst>
              <a:ext uri="{FF2B5EF4-FFF2-40B4-BE49-F238E27FC236}">
                <a16:creationId xmlns:a16="http://schemas.microsoft.com/office/drawing/2014/main" id="{462ECC0A-F574-0261-193A-763EC154BA10}"/>
              </a:ext>
            </a:extLst>
          </p:cNvPr>
          <p:cNvSpPr>
            <a:spLocks noGrp="1"/>
          </p:cNvSpPr>
          <p:nvPr>
            <p:ph idx="1"/>
          </p:nvPr>
        </p:nvSpPr>
        <p:spPr>
          <a:xfrm>
            <a:off x="526211" y="1397479"/>
            <a:ext cx="10827589" cy="4779484"/>
          </a:xfrm>
        </p:spPr>
        <p:txBody>
          <a:bodyPr>
            <a:normAutofit/>
          </a:bodyPr>
          <a:lstStyle/>
          <a:p>
            <a:pPr marL="0" indent="0" algn="just">
              <a:lnSpc>
                <a:spcPct val="150000"/>
              </a:lnSpc>
              <a:buNone/>
            </a:pPr>
            <a:r>
              <a:rPr lang="en-US" dirty="0"/>
              <a:t>In Kotlin, a class can also contain one or more secondary constructors. They are created using </a:t>
            </a:r>
            <a:r>
              <a:rPr lang="en-US" b="1" dirty="0">
                <a:highlight>
                  <a:srgbClr val="FFFF00"/>
                </a:highlight>
              </a:rPr>
              <a:t>constructor</a:t>
            </a:r>
            <a:r>
              <a:rPr lang="en-US" dirty="0"/>
              <a:t> keyword.</a:t>
            </a:r>
          </a:p>
          <a:p>
            <a:pPr marL="0" indent="0" algn="just">
              <a:lnSpc>
                <a:spcPct val="150000"/>
              </a:lnSpc>
              <a:buNone/>
            </a:pPr>
            <a:r>
              <a:rPr lang="en-US" dirty="0"/>
              <a:t>Secondary constructors are not that common in Kotlin. The most common use of secondary constructor comes up when you need to extend a class that provides multiple constructors that initialize the class in different ways. </a:t>
            </a:r>
            <a:endParaRPr lang="en-CA" dirty="0"/>
          </a:p>
        </p:txBody>
      </p:sp>
    </p:spTree>
    <p:extLst>
      <p:ext uri="{BB962C8B-B14F-4D97-AF65-F5344CB8AC3E}">
        <p14:creationId xmlns:p14="http://schemas.microsoft.com/office/powerpoint/2010/main" val="78506924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529934-DF7A-8AD9-0B5A-4EBBE2B5E299}"/>
              </a:ext>
            </a:extLst>
          </p:cNvPr>
          <p:cNvSpPr>
            <a:spLocks noGrp="1"/>
          </p:cNvSpPr>
          <p:nvPr>
            <p:ph idx="1"/>
          </p:nvPr>
        </p:nvSpPr>
        <p:spPr>
          <a:xfrm>
            <a:off x="838200" y="767750"/>
            <a:ext cx="10919604" cy="5805577"/>
          </a:xfrm>
        </p:spPr>
        <p:txBody>
          <a:bodyPr>
            <a:normAutofit fontScale="70000" lnSpcReduction="20000"/>
          </a:bodyPr>
          <a:lstStyle/>
          <a:p>
            <a:pPr marL="0" indent="0" algn="just">
              <a:lnSpc>
                <a:spcPct val="160000"/>
              </a:lnSpc>
              <a:buNone/>
            </a:pPr>
            <a:r>
              <a:rPr lang="en-CA" b="1" dirty="0"/>
              <a:t>Here's how you can create a secondary constructor in Kotlin:</a:t>
            </a:r>
          </a:p>
          <a:p>
            <a:pPr marL="0" indent="0" algn="just">
              <a:lnSpc>
                <a:spcPct val="160000"/>
              </a:lnSpc>
              <a:buNone/>
            </a:pPr>
            <a:r>
              <a:rPr lang="en-CA" dirty="0"/>
              <a:t>class Log {</a:t>
            </a:r>
          </a:p>
          <a:p>
            <a:pPr marL="0" indent="0" algn="just">
              <a:lnSpc>
                <a:spcPct val="160000"/>
              </a:lnSpc>
              <a:buNone/>
            </a:pPr>
            <a:r>
              <a:rPr lang="en-CA" dirty="0"/>
              <a:t>    </a:t>
            </a:r>
            <a:r>
              <a:rPr lang="en-CA" b="1" dirty="0">
                <a:highlight>
                  <a:srgbClr val="FFFF00"/>
                </a:highlight>
              </a:rPr>
              <a:t>constructor</a:t>
            </a:r>
            <a:r>
              <a:rPr lang="en-CA" dirty="0"/>
              <a:t>(data: String) {</a:t>
            </a:r>
          </a:p>
          <a:p>
            <a:pPr marL="0" indent="0" algn="just">
              <a:lnSpc>
                <a:spcPct val="160000"/>
              </a:lnSpc>
              <a:buNone/>
            </a:pPr>
            <a:r>
              <a:rPr lang="en-CA" dirty="0"/>
              <a:t>        // some code</a:t>
            </a:r>
          </a:p>
          <a:p>
            <a:pPr marL="0" indent="0" algn="just">
              <a:lnSpc>
                <a:spcPct val="160000"/>
              </a:lnSpc>
              <a:buNone/>
            </a:pPr>
            <a:r>
              <a:rPr lang="en-CA" dirty="0"/>
              <a:t>    }</a:t>
            </a:r>
          </a:p>
          <a:p>
            <a:pPr marL="0" indent="0" algn="just">
              <a:lnSpc>
                <a:spcPct val="160000"/>
              </a:lnSpc>
              <a:buNone/>
            </a:pPr>
            <a:r>
              <a:rPr lang="en-CA" dirty="0"/>
              <a:t>    </a:t>
            </a:r>
            <a:r>
              <a:rPr lang="en-CA" b="1" dirty="0">
                <a:highlight>
                  <a:srgbClr val="FFFF00"/>
                </a:highlight>
              </a:rPr>
              <a:t>constructor</a:t>
            </a:r>
            <a:r>
              <a:rPr lang="en-CA" dirty="0"/>
              <a:t>(data: String, </a:t>
            </a:r>
            <a:r>
              <a:rPr lang="en-CA" dirty="0" err="1"/>
              <a:t>numberOfData</a:t>
            </a:r>
            <a:r>
              <a:rPr lang="en-CA" dirty="0"/>
              <a:t>: Int) {</a:t>
            </a:r>
          </a:p>
          <a:p>
            <a:pPr marL="0" indent="0" algn="just">
              <a:lnSpc>
                <a:spcPct val="160000"/>
              </a:lnSpc>
              <a:buNone/>
            </a:pPr>
            <a:r>
              <a:rPr lang="en-CA" dirty="0"/>
              <a:t>        // some code</a:t>
            </a:r>
          </a:p>
          <a:p>
            <a:pPr marL="0" indent="0" algn="just">
              <a:lnSpc>
                <a:spcPct val="160000"/>
              </a:lnSpc>
              <a:buNone/>
            </a:pPr>
            <a:r>
              <a:rPr lang="en-CA" dirty="0"/>
              <a:t>    }</a:t>
            </a:r>
          </a:p>
          <a:p>
            <a:pPr marL="0" indent="0" algn="just">
              <a:lnSpc>
                <a:spcPct val="160000"/>
              </a:lnSpc>
              <a:buNone/>
            </a:pPr>
            <a:r>
              <a:rPr lang="en-CA" dirty="0"/>
              <a:t>}</a:t>
            </a:r>
          </a:p>
          <a:p>
            <a:pPr marL="0" indent="0" algn="just">
              <a:lnSpc>
                <a:spcPct val="160000"/>
              </a:lnSpc>
              <a:buNone/>
            </a:pPr>
            <a:r>
              <a:rPr lang="en-CA" dirty="0"/>
              <a:t>Here, the Log class has two secondary constructors, but no primary constructor.</a:t>
            </a:r>
          </a:p>
        </p:txBody>
      </p:sp>
    </p:spTree>
    <p:extLst>
      <p:ext uri="{BB962C8B-B14F-4D97-AF65-F5344CB8AC3E}">
        <p14:creationId xmlns:p14="http://schemas.microsoft.com/office/powerpoint/2010/main" val="338904321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240484-1423-45D4-E64D-E896FF1A54F6}"/>
              </a:ext>
            </a:extLst>
          </p:cNvPr>
          <p:cNvSpPr>
            <a:spLocks noGrp="1"/>
          </p:cNvSpPr>
          <p:nvPr>
            <p:ph idx="1"/>
          </p:nvPr>
        </p:nvSpPr>
        <p:spPr>
          <a:xfrm>
            <a:off x="838200" y="448574"/>
            <a:ext cx="10841966" cy="6116127"/>
          </a:xfrm>
        </p:spPr>
        <p:txBody>
          <a:bodyPr>
            <a:normAutofit fontScale="62500" lnSpcReduction="20000"/>
          </a:bodyPr>
          <a:lstStyle/>
          <a:p>
            <a:pPr marL="0" indent="0">
              <a:buNone/>
            </a:pPr>
            <a:r>
              <a:rPr lang="en-CA" b="1" dirty="0"/>
              <a:t>You can extend the class as:</a:t>
            </a:r>
          </a:p>
          <a:p>
            <a:pPr marL="0" indent="0">
              <a:buNone/>
            </a:pPr>
            <a:endParaRPr lang="en-CA" dirty="0"/>
          </a:p>
          <a:p>
            <a:pPr marL="0" indent="0">
              <a:buNone/>
            </a:pPr>
            <a:r>
              <a:rPr lang="en-CA" dirty="0"/>
              <a:t>class Log {</a:t>
            </a:r>
          </a:p>
          <a:p>
            <a:pPr marL="0" indent="0">
              <a:buNone/>
            </a:pPr>
            <a:r>
              <a:rPr lang="en-CA" dirty="0"/>
              <a:t>    constructor(data: String) {</a:t>
            </a:r>
          </a:p>
          <a:p>
            <a:pPr marL="0" indent="0">
              <a:buNone/>
            </a:pPr>
            <a:r>
              <a:rPr lang="en-CA" dirty="0"/>
              <a:t>        // code</a:t>
            </a:r>
          </a:p>
          <a:p>
            <a:pPr marL="0" indent="0">
              <a:buNone/>
            </a:pPr>
            <a:r>
              <a:rPr lang="en-CA" dirty="0"/>
              <a:t>    }</a:t>
            </a:r>
          </a:p>
          <a:p>
            <a:pPr marL="0" indent="0">
              <a:buNone/>
            </a:pPr>
            <a:r>
              <a:rPr lang="en-CA" dirty="0"/>
              <a:t>    constructor(data: String, </a:t>
            </a:r>
            <a:r>
              <a:rPr lang="en-CA" dirty="0" err="1"/>
              <a:t>numberOfData</a:t>
            </a:r>
            <a:r>
              <a:rPr lang="en-CA" dirty="0"/>
              <a:t>: Int) {</a:t>
            </a:r>
          </a:p>
          <a:p>
            <a:pPr marL="0" indent="0">
              <a:buNone/>
            </a:pPr>
            <a:r>
              <a:rPr lang="en-CA" dirty="0"/>
              <a:t>        // code</a:t>
            </a:r>
          </a:p>
          <a:p>
            <a:pPr marL="0" indent="0">
              <a:buNone/>
            </a:pPr>
            <a:r>
              <a:rPr lang="en-CA" dirty="0"/>
              <a:t>    }</a:t>
            </a:r>
          </a:p>
          <a:p>
            <a:pPr marL="0" indent="0">
              <a:buNone/>
            </a:pPr>
            <a:r>
              <a:rPr lang="en-CA" dirty="0"/>
              <a:t>}</a:t>
            </a:r>
          </a:p>
          <a:p>
            <a:pPr marL="0" indent="0">
              <a:buNone/>
            </a:pPr>
            <a:endParaRPr lang="en-CA" dirty="0"/>
          </a:p>
          <a:p>
            <a:pPr marL="0" indent="0">
              <a:buNone/>
            </a:pPr>
            <a:r>
              <a:rPr lang="en-CA" dirty="0"/>
              <a:t>class </a:t>
            </a:r>
            <a:r>
              <a:rPr lang="en-CA" dirty="0" err="1"/>
              <a:t>AuthLog</a:t>
            </a:r>
            <a:r>
              <a:rPr lang="en-CA" dirty="0"/>
              <a:t>: Log {</a:t>
            </a:r>
          </a:p>
          <a:p>
            <a:pPr marL="0" indent="0">
              <a:buNone/>
            </a:pPr>
            <a:r>
              <a:rPr lang="en-CA" dirty="0"/>
              <a:t>    constructor(data: String): super(data) {</a:t>
            </a:r>
          </a:p>
          <a:p>
            <a:pPr marL="0" indent="0">
              <a:buNone/>
            </a:pPr>
            <a:r>
              <a:rPr lang="en-CA" dirty="0"/>
              <a:t>        // code</a:t>
            </a:r>
          </a:p>
          <a:p>
            <a:pPr marL="0" indent="0">
              <a:buNone/>
            </a:pPr>
            <a:r>
              <a:rPr lang="en-CA" dirty="0"/>
              <a:t>    }</a:t>
            </a:r>
          </a:p>
          <a:p>
            <a:pPr marL="0" indent="0">
              <a:buNone/>
            </a:pPr>
            <a:r>
              <a:rPr lang="en-CA" dirty="0"/>
              <a:t>    constructor(data: String, </a:t>
            </a:r>
            <a:r>
              <a:rPr lang="en-CA" dirty="0" err="1"/>
              <a:t>numberOfData</a:t>
            </a:r>
            <a:r>
              <a:rPr lang="en-CA" dirty="0"/>
              <a:t>: Int): super(data, </a:t>
            </a:r>
            <a:r>
              <a:rPr lang="en-CA" dirty="0" err="1"/>
              <a:t>numberOfData</a:t>
            </a:r>
            <a:r>
              <a:rPr lang="en-CA" dirty="0"/>
              <a:t>) {</a:t>
            </a:r>
          </a:p>
          <a:p>
            <a:pPr marL="0" indent="0">
              <a:buNone/>
            </a:pPr>
            <a:r>
              <a:rPr lang="en-CA" dirty="0"/>
              <a:t>        // code</a:t>
            </a:r>
          </a:p>
          <a:p>
            <a:pPr marL="0" indent="0">
              <a:buNone/>
            </a:pPr>
            <a:r>
              <a:rPr lang="en-CA" dirty="0"/>
              <a:t>    }</a:t>
            </a:r>
          </a:p>
          <a:p>
            <a:pPr marL="0" indent="0">
              <a:buNone/>
            </a:pPr>
            <a:r>
              <a:rPr lang="en-CA" dirty="0"/>
              <a:t>}</a:t>
            </a:r>
          </a:p>
        </p:txBody>
      </p:sp>
    </p:spTree>
    <p:extLst>
      <p:ext uri="{BB962C8B-B14F-4D97-AF65-F5344CB8AC3E}">
        <p14:creationId xmlns:p14="http://schemas.microsoft.com/office/powerpoint/2010/main" val="2367840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0D905-70C2-EF04-B6C8-C2111053ECE4}"/>
              </a:ext>
            </a:extLst>
          </p:cNvPr>
          <p:cNvSpPr>
            <a:spLocks noGrp="1"/>
          </p:cNvSpPr>
          <p:nvPr>
            <p:ph type="title"/>
          </p:nvPr>
        </p:nvSpPr>
        <p:spPr/>
        <p:txBody>
          <a:bodyPr/>
          <a:lstStyle/>
          <a:p>
            <a:r>
              <a:rPr lang="en-CA" dirty="0"/>
              <a:t>Variable declaration with initialization</a:t>
            </a:r>
          </a:p>
        </p:txBody>
      </p:sp>
      <p:sp>
        <p:nvSpPr>
          <p:cNvPr id="3" name="Content Placeholder 2">
            <a:extLst>
              <a:ext uri="{FF2B5EF4-FFF2-40B4-BE49-F238E27FC236}">
                <a16:creationId xmlns:a16="http://schemas.microsoft.com/office/drawing/2014/main" id="{F00ABBE4-06F6-E5B8-BB71-8115C57CF5A5}"/>
              </a:ext>
            </a:extLst>
          </p:cNvPr>
          <p:cNvSpPr>
            <a:spLocks noGrp="1"/>
          </p:cNvSpPr>
          <p:nvPr>
            <p:ph idx="1"/>
          </p:nvPr>
        </p:nvSpPr>
        <p:spPr/>
        <p:txBody>
          <a:bodyPr>
            <a:normAutofit fontScale="92500" lnSpcReduction="10000"/>
          </a:bodyPr>
          <a:lstStyle/>
          <a:p>
            <a:pPr marL="0" indent="0" algn="just">
              <a:lnSpc>
                <a:spcPct val="150000"/>
              </a:lnSpc>
              <a:buNone/>
            </a:pPr>
            <a:r>
              <a:rPr lang="en-CA" dirty="0"/>
              <a:t>var language = "French"</a:t>
            </a:r>
          </a:p>
          <a:p>
            <a:pPr marL="0" indent="0" algn="just">
              <a:lnSpc>
                <a:spcPct val="150000"/>
              </a:lnSpc>
              <a:buNone/>
            </a:pPr>
            <a:r>
              <a:rPr lang="en-CA" dirty="0" err="1"/>
              <a:t>val</a:t>
            </a:r>
            <a:r>
              <a:rPr lang="en-CA" dirty="0"/>
              <a:t> score = 95</a:t>
            </a:r>
          </a:p>
          <a:p>
            <a:pPr marL="0" indent="0" algn="just">
              <a:lnSpc>
                <a:spcPct val="150000"/>
              </a:lnSpc>
              <a:buNone/>
            </a:pPr>
            <a:r>
              <a:rPr lang="en-US" dirty="0"/>
              <a:t>Here, language is a variable of type String, and score is a variable of type Int. You don't have to specify the type of variables; Kotlin implicitly does that for you. The compiler knows this by initializer expression ("French" is a String, and 95 is an integer value in the above program). This is called type inference in programming.</a:t>
            </a:r>
            <a:endParaRPr lang="en-CA" dirty="0"/>
          </a:p>
        </p:txBody>
      </p:sp>
    </p:spTree>
    <p:extLst>
      <p:ext uri="{BB962C8B-B14F-4D97-AF65-F5344CB8AC3E}">
        <p14:creationId xmlns:p14="http://schemas.microsoft.com/office/powerpoint/2010/main" val="240038237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9328D1-0C41-C60A-C495-D1ED4E1B4EC0}"/>
              </a:ext>
            </a:extLst>
          </p:cNvPr>
          <p:cNvSpPr>
            <a:spLocks noGrp="1"/>
          </p:cNvSpPr>
          <p:nvPr>
            <p:ph idx="1"/>
          </p:nvPr>
        </p:nvSpPr>
        <p:spPr>
          <a:xfrm>
            <a:off x="327805" y="586596"/>
            <a:ext cx="11740550" cy="5590367"/>
          </a:xfrm>
        </p:spPr>
        <p:txBody>
          <a:bodyPr/>
          <a:lstStyle/>
          <a:p>
            <a:pPr marL="0" indent="0" algn="just">
              <a:lnSpc>
                <a:spcPct val="150000"/>
              </a:lnSpc>
              <a:buNone/>
            </a:pPr>
            <a:r>
              <a:rPr lang="en-US" dirty="0"/>
              <a:t>Here, constructors of the derived class </a:t>
            </a:r>
            <a:r>
              <a:rPr lang="en-US" dirty="0" err="1"/>
              <a:t>AuthLog</a:t>
            </a:r>
            <a:r>
              <a:rPr lang="en-US" dirty="0"/>
              <a:t> calls the corresponding constructor of the base class Log. For that, super() is used.</a:t>
            </a:r>
          </a:p>
          <a:p>
            <a:pPr marL="0" indent="0" algn="just">
              <a:lnSpc>
                <a:spcPct val="150000"/>
              </a:lnSpc>
              <a:buNone/>
            </a:pPr>
            <a:endParaRPr lang="en-CA" dirty="0"/>
          </a:p>
        </p:txBody>
      </p:sp>
      <p:pic>
        <p:nvPicPr>
          <p:cNvPr id="4" name="Picture 3">
            <a:extLst>
              <a:ext uri="{FF2B5EF4-FFF2-40B4-BE49-F238E27FC236}">
                <a16:creationId xmlns:a16="http://schemas.microsoft.com/office/drawing/2014/main" id="{6B9C4E12-9CE7-2924-2FFF-272C00ACD632}"/>
              </a:ext>
            </a:extLst>
          </p:cNvPr>
          <p:cNvPicPr>
            <a:picLocks noChangeAspect="1"/>
          </p:cNvPicPr>
          <p:nvPr/>
        </p:nvPicPr>
        <p:blipFill>
          <a:blip r:embed="rId2"/>
          <a:stretch>
            <a:fillRect/>
          </a:stretch>
        </p:blipFill>
        <p:spPr>
          <a:xfrm>
            <a:off x="2415396" y="2400703"/>
            <a:ext cx="7211683" cy="3870701"/>
          </a:xfrm>
          <a:prstGeom prst="rect">
            <a:avLst/>
          </a:prstGeom>
        </p:spPr>
      </p:pic>
    </p:spTree>
    <p:extLst>
      <p:ext uri="{BB962C8B-B14F-4D97-AF65-F5344CB8AC3E}">
        <p14:creationId xmlns:p14="http://schemas.microsoft.com/office/powerpoint/2010/main" val="31420372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497E01-B5BD-4B98-0B90-E3764511174E}"/>
              </a:ext>
            </a:extLst>
          </p:cNvPr>
          <p:cNvSpPr>
            <a:spLocks noGrp="1"/>
          </p:cNvSpPr>
          <p:nvPr>
            <p:ph idx="1"/>
          </p:nvPr>
        </p:nvSpPr>
        <p:spPr>
          <a:xfrm>
            <a:off x="112143" y="129396"/>
            <a:ext cx="11913080" cy="6461185"/>
          </a:xfrm>
        </p:spPr>
        <p:txBody>
          <a:bodyPr numCol="2">
            <a:normAutofit fontScale="62500" lnSpcReduction="20000"/>
          </a:bodyPr>
          <a:lstStyle/>
          <a:p>
            <a:pPr marL="0" indent="0">
              <a:lnSpc>
                <a:spcPct val="170000"/>
              </a:lnSpc>
              <a:buNone/>
            </a:pPr>
            <a:r>
              <a:rPr lang="en-CA" b="1" dirty="0"/>
              <a:t>Example: Kotlin Secondary Constructor</a:t>
            </a:r>
          </a:p>
          <a:p>
            <a:pPr marL="0" indent="0">
              <a:lnSpc>
                <a:spcPct val="120000"/>
              </a:lnSpc>
              <a:buNone/>
            </a:pPr>
            <a:r>
              <a:rPr lang="en-CA" dirty="0"/>
              <a:t>fun main(</a:t>
            </a:r>
            <a:r>
              <a:rPr lang="en-CA" dirty="0" err="1"/>
              <a:t>args</a:t>
            </a:r>
            <a:r>
              <a:rPr lang="en-CA" dirty="0"/>
              <a:t>: Array&lt;String&gt;) {</a:t>
            </a:r>
          </a:p>
          <a:p>
            <a:pPr marL="0" indent="0">
              <a:lnSpc>
                <a:spcPct val="120000"/>
              </a:lnSpc>
              <a:buNone/>
            </a:pPr>
            <a:r>
              <a:rPr lang="en-CA" dirty="0"/>
              <a:t>    </a:t>
            </a:r>
            <a:r>
              <a:rPr lang="en-CA" dirty="0" err="1"/>
              <a:t>val</a:t>
            </a:r>
            <a:r>
              <a:rPr lang="en-CA" dirty="0"/>
              <a:t> p1 = </a:t>
            </a:r>
            <a:r>
              <a:rPr lang="en-CA" dirty="0" err="1"/>
              <a:t>AuthLog</a:t>
            </a:r>
            <a:r>
              <a:rPr lang="en-CA" dirty="0"/>
              <a:t>("Bad Password")</a:t>
            </a:r>
          </a:p>
          <a:p>
            <a:pPr marL="0" indent="0">
              <a:lnSpc>
                <a:spcPct val="120000"/>
              </a:lnSpc>
              <a:buNone/>
            </a:pPr>
            <a:r>
              <a:rPr lang="en-CA" dirty="0"/>
              <a:t>}</a:t>
            </a:r>
          </a:p>
          <a:p>
            <a:pPr marL="0" indent="0">
              <a:lnSpc>
                <a:spcPct val="120000"/>
              </a:lnSpc>
              <a:buNone/>
            </a:pPr>
            <a:r>
              <a:rPr lang="en-CA" dirty="0"/>
              <a:t>open class Log {</a:t>
            </a:r>
          </a:p>
          <a:p>
            <a:pPr marL="0" indent="0">
              <a:lnSpc>
                <a:spcPct val="120000"/>
              </a:lnSpc>
              <a:buNone/>
            </a:pPr>
            <a:r>
              <a:rPr lang="en-CA" dirty="0"/>
              <a:t>    var data: String = ""</a:t>
            </a:r>
          </a:p>
          <a:p>
            <a:pPr marL="0" indent="0">
              <a:lnSpc>
                <a:spcPct val="120000"/>
              </a:lnSpc>
              <a:buNone/>
            </a:pPr>
            <a:r>
              <a:rPr lang="en-CA" dirty="0"/>
              <a:t>    var </a:t>
            </a:r>
            <a:r>
              <a:rPr lang="en-CA" dirty="0" err="1"/>
              <a:t>numberOfData</a:t>
            </a:r>
            <a:r>
              <a:rPr lang="en-CA" dirty="0"/>
              <a:t> = 0</a:t>
            </a:r>
          </a:p>
          <a:p>
            <a:pPr marL="0" indent="0">
              <a:lnSpc>
                <a:spcPct val="120000"/>
              </a:lnSpc>
              <a:buNone/>
            </a:pPr>
            <a:r>
              <a:rPr lang="en-CA" dirty="0"/>
              <a:t>   </a:t>
            </a:r>
            <a:r>
              <a:rPr lang="en-CA" b="1" dirty="0">
                <a:highlight>
                  <a:srgbClr val="FFFF00"/>
                </a:highlight>
              </a:rPr>
              <a:t> constructor</a:t>
            </a:r>
            <a:r>
              <a:rPr lang="en-CA" dirty="0"/>
              <a:t>(_data: String) {</a:t>
            </a:r>
          </a:p>
          <a:p>
            <a:pPr marL="0" indent="0">
              <a:lnSpc>
                <a:spcPct val="120000"/>
              </a:lnSpc>
              <a:buNone/>
            </a:pPr>
            <a:r>
              <a:rPr lang="en-CA" dirty="0"/>
              <a:t>    }</a:t>
            </a:r>
          </a:p>
          <a:p>
            <a:pPr marL="0" indent="0">
              <a:lnSpc>
                <a:spcPct val="120000"/>
              </a:lnSpc>
              <a:buNone/>
            </a:pPr>
            <a:r>
              <a:rPr lang="en-CA" dirty="0"/>
              <a:t>    </a:t>
            </a:r>
            <a:r>
              <a:rPr lang="en-CA" b="1" dirty="0">
                <a:highlight>
                  <a:srgbClr val="FFFF00"/>
                </a:highlight>
              </a:rPr>
              <a:t>constructor</a:t>
            </a:r>
            <a:r>
              <a:rPr lang="en-CA" dirty="0"/>
              <a:t>(_data: String, _</a:t>
            </a:r>
            <a:r>
              <a:rPr lang="en-CA" dirty="0" err="1"/>
              <a:t>numberOfData</a:t>
            </a:r>
            <a:r>
              <a:rPr lang="en-CA" dirty="0"/>
              <a:t>: Int) {</a:t>
            </a:r>
          </a:p>
          <a:p>
            <a:pPr marL="0" indent="0">
              <a:lnSpc>
                <a:spcPct val="120000"/>
              </a:lnSpc>
              <a:buNone/>
            </a:pPr>
            <a:r>
              <a:rPr lang="en-CA" dirty="0"/>
              <a:t>        data = _data</a:t>
            </a:r>
          </a:p>
          <a:p>
            <a:pPr marL="0" indent="0">
              <a:lnSpc>
                <a:spcPct val="120000"/>
              </a:lnSpc>
              <a:buNone/>
            </a:pPr>
            <a:r>
              <a:rPr lang="en-CA" dirty="0"/>
              <a:t>        </a:t>
            </a:r>
            <a:r>
              <a:rPr lang="en-CA" dirty="0" err="1"/>
              <a:t>numberOfData</a:t>
            </a:r>
            <a:r>
              <a:rPr lang="en-CA" dirty="0"/>
              <a:t> = _</a:t>
            </a:r>
            <a:r>
              <a:rPr lang="en-CA" dirty="0" err="1"/>
              <a:t>numberOfData</a:t>
            </a:r>
            <a:endParaRPr lang="en-CA" dirty="0"/>
          </a:p>
          <a:p>
            <a:pPr marL="0" indent="0">
              <a:lnSpc>
                <a:spcPct val="120000"/>
              </a:lnSpc>
              <a:buNone/>
            </a:pPr>
            <a:r>
              <a:rPr lang="en-CA" dirty="0"/>
              <a:t>        </a:t>
            </a:r>
            <a:r>
              <a:rPr lang="en-CA" dirty="0" err="1"/>
              <a:t>println</a:t>
            </a:r>
            <a:r>
              <a:rPr lang="en-CA" dirty="0"/>
              <a:t>("$data: $</a:t>
            </a:r>
            <a:r>
              <a:rPr lang="en-CA" dirty="0" err="1"/>
              <a:t>numberOfData</a:t>
            </a:r>
            <a:r>
              <a:rPr lang="en-CA" dirty="0"/>
              <a:t> times")</a:t>
            </a:r>
          </a:p>
          <a:p>
            <a:pPr marL="0" indent="0">
              <a:lnSpc>
                <a:spcPct val="120000"/>
              </a:lnSpc>
              <a:buNone/>
            </a:pPr>
            <a:r>
              <a:rPr lang="en-CA" dirty="0"/>
              <a:t>    }</a:t>
            </a:r>
          </a:p>
          <a:p>
            <a:pPr marL="0" indent="0">
              <a:lnSpc>
                <a:spcPct val="170000"/>
              </a:lnSpc>
              <a:buNone/>
            </a:pPr>
            <a:r>
              <a:rPr lang="en-CA" dirty="0"/>
              <a:t>}</a:t>
            </a:r>
          </a:p>
          <a:p>
            <a:pPr marL="0" indent="0">
              <a:lnSpc>
                <a:spcPct val="170000"/>
              </a:lnSpc>
              <a:buNone/>
            </a:pPr>
            <a:endParaRPr lang="en-CA" dirty="0"/>
          </a:p>
          <a:p>
            <a:pPr marL="0" indent="0">
              <a:lnSpc>
                <a:spcPct val="170000"/>
              </a:lnSpc>
              <a:buNone/>
            </a:pPr>
            <a:r>
              <a:rPr lang="en-CA" dirty="0"/>
              <a:t>class </a:t>
            </a:r>
            <a:r>
              <a:rPr lang="en-CA" dirty="0" err="1"/>
              <a:t>AuthLog</a:t>
            </a:r>
            <a:r>
              <a:rPr lang="en-CA" dirty="0"/>
              <a:t>: Log {</a:t>
            </a:r>
          </a:p>
          <a:p>
            <a:pPr marL="0" indent="0">
              <a:lnSpc>
                <a:spcPct val="170000"/>
              </a:lnSpc>
              <a:buNone/>
            </a:pPr>
            <a:r>
              <a:rPr lang="en-CA" dirty="0"/>
              <a:t>    </a:t>
            </a:r>
            <a:r>
              <a:rPr lang="en-CA" b="1" dirty="0">
                <a:highlight>
                  <a:srgbClr val="FFFF00"/>
                </a:highlight>
              </a:rPr>
              <a:t>constructor</a:t>
            </a:r>
            <a:r>
              <a:rPr lang="en-CA" dirty="0"/>
              <a:t>(_data: String): this("From </a:t>
            </a:r>
            <a:r>
              <a:rPr lang="en-CA" dirty="0" err="1"/>
              <a:t>AuthLog</a:t>
            </a:r>
            <a:r>
              <a:rPr lang="en-CA" dirty="0"/>
              <a:t> -&gt; " + _data, 10) {</a:t>
            </a:r>
          </a:p>
          <a:p>
            <a:pPr marL="0" indent="0">
              <a:lnSpc>
                <a:spcPct val="170000"/>
              </a:lnSpc>
              <a:buNone/>
            </a:pPr>
            <a:r>
              <a:rPr lang="en-CA" dirty="0"/>
              <a:t>    }</a:t>
            </a:r>
          </a:p>
          <a:p>
            <a:pPr marL="0" indent="0">
              <a:lnSpc>
                <a:spcPct val="170000"/>
              </a:lnSpc>
              <a:buNone/>
            </a:pPr>
            <a:endParaRPr lang="en-CA" dirty="0"/>
          </a:p>
          <a:p>
            <a:pPr marL="0" indent="0">
              <a:lnSpc>
                <a:spcPct val="170000"/>
              </a:lnSpc>
              <a:buNone/>
            </a:pPr>
            <a:r>
              <a:rPr lang="en-CA" dirty="0"/>
              <a:t>    </a:t>
            </a:r>
            <a:r>
              <a:rPr lang="en-CA" b="1" dirty="0">
                <a:highlight>
                  <a:srgbClr val="FFFF00"/>
                </a:highlight>
              </a:rPr>
              <a:t>constructor</a:t>
            </a:r>
            <a:r>
              <a:rPr lang="en-CA" dirty="0"/>
              <a:t>(_data: String, _</a:t>
            </a:r>
            <a:r>
              <a:rPr lang="en-CA" dirty="0" err="1"/>
              <a:t>numberOfData</a:t>
            </a:r>
            <a:r>
              <a:rPr lang="en-CA" dirty="0"/>
              <a:t>: Int): super(_data, _</a:t>
            </a:r>
            <a:r>
              <a:rPr lang="en-CA" dirty="0" err="1"/>
              <a:t>numberOfData</a:t>
            </a:r>
            <a:r>
              <a:rPr lang="en-CA" dirty="0"/>
              <a:t>) {</a:t>
            </a:r>
          </a:p>
          <a:p>
            <a:pPr marL="0" indent="0">
              <a:lnSpc>
                <a:spcPct val="170000"/>
              </a:lnSpc>
              <a:buNone/>
            </a:pPr>
            <a:r>
              <a:rPr lang="en-CA" dirty="0"/>
              <a:t>    }</a:t>
            </a:r>
          </a:p>
          <a:p>
            <a:pPr marL="0" indent="0">
              <a:lnSpc>
                <a:spcPct val="170000"/>
              </a:lnSpc>
              <a:buNone/>
            </a:pPr>
            <a:r>
              <a:rPr lang="en-CA" dirty="0"/>
              <a:t>}</a:t>
            </a:r>
          </a:p>
          <a:p>
            <a:pPr marL="0" indent="0">
              <a:lnSpc>
                <a:spcPct val="170000"/>
              </a:lnSpc>
              <a:buNone/>
            </a:pPr>
            <a:r>
              <a:rPr lang="en-CA" b="1" dirty="0">
                <a:solidFill>
                  <a:srgbClr val="0070C0"/>
                </a:solidFill>
              </a:rPr>
              <a:t>From </a:t>
            </a:r>
            <a:r>
              <a:rPr lang="en-CA" b="1" dirty="0" err="1">
                <a:solidFill>
                  <a:srgbClr val="0070C0"/>
                </a:solidFill>
              </a:rPr>
              <a:t>AuthLog</a:t>
            </a:r>
            <a:r>
              <a:rPr lang="en-CA" b="1" dirty="0">
                <a:solidFill>
                  <a:srgbClr val="0070C0"/>
                </a:solidFill>
              </a:rPr>
              <a:t> -&gt; Bad Password: 10 times</a:t>
            </a:r>
          </a:p>
          <a:p>
            <a:pPr marL="0" indent="0">
              <a:lnSpc>
                <a:spcPct val="170000"/>
              </a:lnSpc>
              <a:buNone/>
            </a:pPr>
            <a:endParaRPr lang="en-CA" dirty="0"/>
          </a:p>
        </p:txBody>
      </p:sp>
    </p:spTree>
    <p:extLst>
      <p:ext uri="{BB962C8B-B14F-4D97-AF65-F5344CB8AC3E}">
        <p14:creationId xmlns:p14="http://schemas.microsoft.com/office/powerpoint/2010/main" val="371259982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184C-13CA-0EA1-DE3F-83ADE5443995}"/>
              </a:ext>
            </a:extLst>
          </p:cNvPr>
          <p:cNvSpPr>
            <a:spLocks noGrp="1"/>
          </p:cNvSpPr>
          <p:nvPr>
            <p:ph type="title"/>
          </p:nvPr>
        </p:nvSpPr>
        <p:spPr/>
        <p:txBody>
          <a:bodyPr/>
          <a:lstStyle/>
          <a:p>
            <a:r>
              <a:rPr lang="en-CA" dirty="0"/>
              <a:t>Kotlin Getters and Setters</a:t>
            </a:r>
          </a:p>
        </p:txBody>
      </p:sp>
      <p:sp>
        <p:nvSpPr>
          <p:cNvPr id="3" name="Content Placeholder 2">
            <a:extLst>
              <a:ext uri="{FF2B5EF4-FFF2-40B4-BE49-F238E27FC236}">
                <a16:creationId xmlns:a16="http://schemas.microsoft.com/office/drawing/2014/main" id="{77B3B044-BDCB-9974-8EE9-DA582AFC6345}"/>
              </a:ext>
            </a:extLst>
          </p:cNvPr>
          <p:cNvSpPr>
            <a:spLocks noGrp="1"/>
          </p:cNvSpPr>
          <p:nvPr>
            <p:ph idx="1"/>
          </p:nvPr>
        </p:nvSpPr>
        <p:spPr>
          <a:xfrm>
            <a:off x="838200" y="1825625"/>
            <a:ext cx="10515600" cy="4506164"/>
          </a:xfrm>
        </p:spPr>
        <p:txBody>
          <a:bodyPr/>
          <a:lstStyle/>
          <a:p>
            <a:pPr marL="0" indent="0" algn="just">
              <a:lnSpc>
                <a:spcPct val="150000"/>
              </a:lnSpc>
              <a:buNone/>
            </a:pPr>
            <a:r>
              <a:rPr lang="en-US" dirty="0"/>
              <a:t>In programming, getters are used for getting value of the property. Similarly, setters are used for setting value of the property.</a:t>
            </a:r>
          </a:p>
          <a:p>
            <a:pPr marL="0" indent="0" algn="just">
              <a:lnSpc>
                <a:spcPct val="150000"/>
              </a:lnSpc>
              <a:buNone/>
            </a:pPr>
            <a:r>
              <a:rPr lang="en-US" dirty="0"/>
              <a:t>In Kotlin, getters and setters are optional and are auto-generated if you do not create them in your program.</a:t>
            </a:r>
          </a:p>
          <a:p>
            <a:pPr marL="0" indent="0" algn="just">
              <a:lnSpc>
                <a:spcPct val="150000"/>
              </a:lnSpc>
              <a:buNone/>
            </a:pPr>
            <a:endParaRPr lang="en-CA" dirty="0"/>
          </a:p>
        </p:txBody>
      </p:sp>
    </p:spTree>
    <p:extLst>
      <p:ext uri="{BB962C8B-B14F-4D97-AF65-F5344CB8AC3E}">
        <p14:creationId xmlns:p14="http://schemas.microsoft.com/office/powerpoint/2010/main" val="256852934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202458-873A-CC54-17EE-387AAF356B37}"/>
              </a:ext>
            </a:extLst>
          </p:cNvPr>
          <p:cNvSpPr>
            <a:spLocks noGrp="1"/>
          </p:cNvSpPr>
          <p:nvPr>
            <p:ph idx="1"/>
          </p:nvPr>
        </p:nvSpPr>
        <p:spPr>
          <a:xfrm>
            <a:off x="838200" y="577970"/>
            <a:ext cx="10515600" cy="6167887"/>
          </a:xfrm>
        </p:spPr>
        <p:txBody>
          <a:bodyPr>
            <a:normAutofit fontScale="77500" lnSpcReduction="20000"/>
          </a:bodyPr>
          <a:lstStyle/>
          <a:p>
            <a:pPr marL="0" indent="0">
              <a:buNone/>
            </a:pPr>
            <a:r>
              <a:rPr lang="en-CA" b="1" dirty="0"/>
              <a:t>How getters and setters work?</a:t>
            </a:r>
          </a:p>
          <a:p>
            <a:pPr marL="0" indent="0">
              <a:buNone/>
            </a:pPr>
            <a:r>
              <a:rPr lang="en-CA" dirty="0"/>
              <a:t>class Person {</a:t>
            </a:r>
          </a:p>
          <a:p>
            <a:pPr marL="0" indent="0">
              <a:buNone/>
            </a:pPr>
            <a:r>
              <a:rPr lang="en-CA" dirty="0"/>
              <a:t>    var name: String = "</a:t>
            </a:r>
            <a:r>
              <a:rPr lang="en-CA" dirty="0" err="1"/>
              <a:t>defaultValue</a:t>
            </a:r>
            <a:r>
              <a:rPr lang="en-CA" dirty="0"/>
              <a:t>"</a:t>
            </a:r>
          </a:p>
          <a:p>
            <a:pPr marL="0" indent="0">
              <a:buNone/>
            </a:pPr>
            <a:r>
              <a:rPr lang="en-CA" dirty="0"/>
              <a:t>}</a:t>
            </a:r>
          </a:p>
          <a:p>
            <a:pPr marL="0" indent="0">
              <a:buNone/>
            </a:pPr>
            <a:r>
              <a:rPr lang="en-CA" dirty="0"/>
              <a:t>is equivalent to</a:t>
            </a:r>
          </a:p>
          <a:p>
            <a:pPr marL="0" indent="0">
              <a:buNone/>
            </a:pPr>
            <a:endParaRPr lang="en-CA" dirty="0"/>
          </a:p>
          <a:p>
            <a:pPr marL="0" indent="0">
              <a:buNone/>
            </a:pPr>
            <a:r>
              <a:rPr lang="en-CA" dirty="0"/>
              <a:t>class Person {</a:t>
            </a:r>
          </a:p>
          <a:p>
            <a:pPr marL="0" indent="0">
              <a:buNone/>
            </a:pPr>
            <a:r>
              <a:rPr lang="en-CA" dirty="0"/>
              <a:t>    var name: String = "</a:t>
            </a:r>
            <a:r>
              <a:rPr lang="en-CA" dirty="0" err="1"/>
              <a:t>defaultValue</a:t>
            </a:r>
            <a:r>
              <a:rPr lang="en-CA" dirty="0"/>
              <a:t>"</a:t>
            </a:r>
          </a:p>
          <a:p>
            <a:pPr marL="0" indent="0">
              <a:buNone/>
            </a:pPr>
            <a:endParaRPr lang="en-CA" dirty="0"/>
          </a:p>
          <a:p>
            <a:pPr marL="0" indent="0">
              <a:buNone/>
            </a:pPr>
            <a:r>
              <a:rPr lang="en-CA" dirty="0"/>
              <a:t>    // getter</a:t>
            </a:r>
          </a:p>
          <a:p>
            <a:pPr marL="0" indent="0">
              <a:buNone/>
            </a:pPr>
            <a:r>
              <a:rPr lang="en-CA" dirty="0"/>
              <a:t>    get() = field</a:t>
            </a:r>
          </a:p>
          <a:p>
            <a:pPr marL="0" indent="0">
              <a:buNone/>
            </a:pPr>
            <a:endParaRPr lang="en-CA" dirty="0"/>
          </a:p>
          <a:p>
            <a:pPr marL="0" indent="0">
              <a:buNone/>
            </a:pPr>
            <a:r>
              <a:rPr lang="en-CA" dirty="0"/>
              <a:t>    // setter</a:t>
            </a:r>
          </a:p>
          <a:p>
            <a:pPr marL="0" indent="0">
              <a:buNone/>
            </a:pPr>
            <a:r>
              <a:rPr lang="en-CA" dirty="0"/>
              <a:t>    set(value) {</a:t>
            </a:r>
          </a:p>
          <a:p>
            <a:pPr marL="0" indent="0">
              <a:buNone/>
            </a:pPr>
            <a:r>
              <a:rPr lang="en-CA" dirty="0"/>
              <a:t>        field = value</a:t>
            </a:r>
          </a:p>
          <a:p>
            <a:pPr marL="0" indent="0">
              <a:buNone/>
            </a:pPr>
            <a:r>
              <a:rPr lang="en-CA" dirty="0"/>
              <a:t>    }</a:t>
            </a:r>
          </a:p>
          <a:p>
            <a:pPr marL="0" indent="0">
              <a:buNone/>
            </a:pPr>
            <a:r>
              <a:rPr lang="en-CA" dirty="0"/>
              <a:t>}</a:t>
            </a:r>
          </a:p>
        </p:txBody>
      </p:sp>
    </p:spTree>
    <p:extLst>
      <p:ext uri="{BB962C8B-B14F-4D97-AF65-F5344CB8AC3E}">
        <p14:creationId xmlns:p14="http://schemas.microsoft.com/office/powerpoint/2010/main" val="396018226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CDBE91-A1B3-D304-1D89-DDD1248436F6}"/>
              </a:ext>
            </a:extLst>
          </p:cNvPr>
          <p:cNvSpPr>
            <a:spLocks noGrp="1"/>
          </p:cNvSpPr>
          <p:nvPr>
            <p:ph idx="1"/>
          </p:nvPr>
        </p:nvSpPr>
        <p:spPr>
          <a:xfrm>
            <a:off x="439947" y="646981"/>
            <a:ext cx="10913853" cy="5529982"/>
          </a:xfrm>
        </p:spPr>
        <p:txBody>
          <a:bodyPr>
            <a:normAutofit fontScale="92500" lnSpcReduction="20000"/>
          </a:bodyPr>
          <a:lstStyle/>
          <a:p>
            <a:pPr marL="0" indent="0" algn="just">
              <a:lnSpc>
                <a:spcPct val="150000"/>
              </a:lnSpc>
              <a:buNone/>
            </a:pPr>
            <a:r>
              <a:rPr lang="en-US" dirty="0"/>
              <a:t>When you instantiate object of the Person class and initialize the name property, it is passed to the setters parameter value and sets field to value.</a:t>
            </a:r>
          </a:p>
          <a:p>
            <a:pPr marL="0" indent="0" algn="just">
              <a:lnSpc>
                <a:spcPct val="150000"/>
              </a:lnSpc>
              <a:buNone/>
            </a:pPr>
            <a:r>
              <a:rPr lang="en-US" dirty="0"/>
              <a:t>	</a:t>
            </a:r>
            <a:r>
              <a:rPr lang="en-US" dirty="0" err="1"/>
              <a:t>val</a:t>
            </a:r>
            <a:r>
              <a:rPr lang="en-US" dirty="0"/>
              <a:t> p = Person()</a:t>
            </a:r>
          </a:p>
          <a:p>
            <a:pPr marL="0" indent="0" algn="just">
              <a:lnSpc>
                <a:spcPct val="150000"/>
              </a:lnSpc>
              <a:buNone/>
            </a:pPr>
            <a:r>
              <a:rPr lang="en-US" dirty="0"/>
              <a:t>	p.name = "jack"</a:t>
            </a:r>
          </a:p>
          <a:p>
            <a:pPr marL="0" indent="0" algn="just">
              <a:lnSpc>
                <a:spcPct val="150000"/>
              </a:lnSpc>
              <a:buNone/>
            </a:pPr>
            <a:r>
              <a:rPr lang="en-US" dirty="0"/>
              <a:t>Now, when you access name property of the object, you will get field because of the code get() = field.</a:t>
            </a:r>
          </a:p>
          <a:p>
            <a:pPr marL="0" indent="0" algn="just">
              <a:lnSpc>
                <a:spcPct val="150000"/>
              </a:lnSpc>
              <a:buNone/>
            </a:pPr>
            <a:r>
              <a:rPr lang="en-US" dirty="0"/>
              <a:t>	</a:t>
            </a:r>
            <a:r>
              <a:rPr lang="en-US" dirty="0" err="1"/>
              <a:t>println</a:t>
            </a:r>
            <a:r>
              <a:rPr lang="en-US" dirty="0"/>
              <a:t>("${p.name}")</a:t>
            </a:r>
          </a:p>
          <a:p>
            <a:pPr marL="0" indent="0" algn="just">
              <a:lnSpc>
                <a:spcPct val="150000"/>
              </a:lnSpc>
              <a:buNone/>
            </a:pPr>
            <a:r>
              <a:rPr lang="en-CA" b="1" dirty="0">
                <a:solidFill>
                  <a:srgbClr val="0070C0"/>
                </a:solidFill>
              </a:rPr>
              <a:t>jack</a:t>
            </a:r>
          </a:p>
        </p:txBody>
      </p:sp>
    </p:spTree>
    <p:extLst>
      <p:ext uri="{BB962C8B-B14F-4D97-AF65-F5344CB8AC3E}">
        <p14:creationId xmlns:p14="http://schemas.microsoft.com/office/powerpoint/2010/main" val="75165724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A97BF6-D2DA-0CF2-0FF6-EA2E97E24510}"/>
              </a:ext>
            </a:extLst>
          </p:cNvPr>
          <p:cNvSpPr>
            <a:spLocks noGrp="1"/>
          </p:cNvSpPr>
          <p:nvPr>
            <p:ph idx="1"/>
          </p:nvPr>
        </p:nvSpPr>
        <p:spPr>
          <a:xfrm>
            <a:off x="457201" y="396815"/>
            <a:ext cx="11576648" cy="6107502"/>
          </a:xfrm>
        </p:spPr>
        <p:txBody>
          <a:bodyPr numCol="2">
            <a:normAutofit fontScale="62500" lnSpcReduction="20000"/>
          </a:bodyPr>
          <a:lstStyle/>
          <a:p>
            <a:pPr marL="0" indent="0">
              <a:buNone/>
            </a:pPr>
            <a:r>
              <a:rPr lang="en-CA" dirty="0"/>
              <a:t>fun main(</a:t>
            </a:r>
            <a:r>
              <a:rPr lang="en-CA" dirty="0" err="1"/>
              <a:t>args</a:t>
            </a:r>
            <a:r>
              <a:rPr lang="en-CA" dirty="0"/>
              <a:t>: Array&lt;String&gt;) {</a:t>
            </a:r>
          </a:p>
          <a:p>
            <a:pPr marL="0" indent="0">
              <a:buNone/>
            </a:pPr>
            <a:endParaRPr lang="en-CA" dirty="0"/>
          </a:p>
          <a:p>
            <a:pPr marL="0" indent="0">
              <a:buNone/>
            </a:pPr>
            <a:r>
              <a:rPr lang="en-CA" dirty="0"/>
              <a:t>    </a:t>
            </a:r>
            <a:r>
              <a:rPr lang="en-CA" dirty="0" err="1"/>
              <a:t>val</a:t>
            </a:r>
            <a:r>
              <a:rPr lang="en-CA" dirty="0"/>
              <a:t> maria = Girl()</a:t>
            </a:r>
          </a:p>
          <a:p>
            <a:pPr marL="0" indent="0">
              <a:buNone/>
            </a:pPr>
            <a:r>
              <a:rPr lang="en-CA" dirty="0"/>
              <a:t>    </a:t>
            </a:r>
            <a:r>
              <a:rPr lang="en-CA" dirty="0" err="1"/>
              <a:t>maria.actualAge</a:t>
            </a:r>
            <a:r>
              <a:rPr lang="en-CA" dirty="0"/>
              <a:t> = 15</a:t>
            </a:r>
          </a:p>
          <a:p>
            <a:pPr marL="0" indent="0">
              <a:buNone/>
            </a:pPr>
            <a:r>
              <a:rPr lang="en-CA" dirty="0"/>
              <a:t>    </a:t>
            </a:r>
            <a:r>
              <a:rPr lang="en-CA" dirty="0" err="1"/>
              <a:t>maria.age</a:t>
            </a:r>
            <a:r>
              <a:rPr lang="en-CA" dirty="0"/>
              <a:t> = 15</a:t>
            </a:r>
          </a:p>
          <a:p>
            <a:pPr marL="0" indent="0">
              <a:buNone/>
            </a:pPr>
            <a:r>
              <a:rPr lang="en-CA" dirty="0"/>
              <a:t>    </a:t>
            </a:r>
            <a:r>
              <a:rPr lang="en-CA" dirty="0" err="1"/>
              <a:t>println</a:t>
            </a:r>
            <a:r>
              <a:rPr lang="en-CA" dirty="0"/>
              <a:t>("Maria: actual age = ${</a:t>
            </a:r>
            <a:r>
              <a:rPr lang="en-CA" dirty="0" err="1"/>
              <a:t>maria.actualAge</a:t>
            </a:r>
            <a:r>
              <a:rPr lang="en-CA" dirty="0"/>
              <a:t>}")</a:t>
            </a:r>
          </a:p>
          <a:p>
            <a:pPr marL="0" indent="0">
              <a:buNone/>
            </a:pPr>
            <a:r>
              <a:rPr lang="en-CA" dirty="0"/>
              <a:t>    </a:t>
            </a:r>
            <a:r>
              <a:rPr lang="en-CA" dirty="0" err="1"/>
              <a:t>println</a:t>
            </a:r>
            <a:r>
              <a:rPr lang="en-CA" dirty="0"/>
              <a:t>("Maria: pretended age = ${</a:t>
            </a:r>
            <a:r>
              <a:rPr lang="en-CA" dirty="0" err="1"/>
              <a:t>maria.age</a:t>
            </a:r>
            <a:r>
              <a:rPr lang="en-CA" dirty="0"/>
              <a:t>}")</a:t>
            </a:r>
          </a:p>
          <a:p>
            <a:pPr marL="0" indent="0">
              <a:buNone/>
            </a:pPr>
            <a:endParaRPr lang="en-CA" dirty="0"/>
          </a:p>
          <a:p>
            <a:pPr marL="0" indent="0">
              <a:buNone/>
            </a:pPr>
            <a:r>
              <a:rPr lang="en-CA" dirty="0"/>
              <a:t>    </a:t>
            </a:r>
            <a:r>
              <a:rPr lang="en-CA" dirty="0" err="1"/>
              <a:t>val</a:t>
            </a:r>
            <a:r>
              <a:rPr lang="en-CA" dirty="0"/>
              <a:t> </a:t>
            </a:r>
            <a:r>
              <a:rPr lang="en-CA" dirty="0" err="1"/>
              <a:t>angela</a:t>
            </a:r>
            <a:r>
              <a:rPr lang="en-CA" dirty="0"/>
              <a:t> = Girl()</a:t>
            </a:r>
          </a:p>
          <a:p>
            <a:pPr marL="0" indent="0">
              <a:buNone/>
            </a:pPr>
            <a:r>
              <a:rPr lang="en-CA" dirty="0"/>
              <a:t>    </a:t>
            </a:r>
            <a:r>
              <a:rPr lang="en-CA" dirty="0" err="1"/>
              <a:t>angela.actualAge</a:t>
            </a:r>
            <a:r>
              <a:rPr lang="en-CA" dirty="0"/>
              <a:t> = 35</a:t>
            </a:r>
          </a:p>
          <a:p>
            <a:pPr marL="0" indent="0">
              <a:buNone/>
            </a:pPr>
            <a:r>
              <a:rPr lang="en-CA" dirty="0"/>
              <a:t>    </a:t>
            </a:r>
            <a:r>
              <a:rPr lang="en-CA" dirty="0" err="1"/>
              <a:t>angela.age</a:t>
            </a:r>
            <a:r>
              <a:rPr lang="en-CA" dirty="0"/>
              <a:t> = 35</a:t>
            </a:r>
          </a:p>
          <a:p>
            <a:pPr marL="0" indent="0">
              <a:buNone/>
            </a:pPr>
            <a:r>
              <a:rPr lang="en-CA" dirty="0"/>
              <a:t>    </a:t>
            </a:r>
            <a:r>
              <a:rPr lang="en-CA" dirty="0" err="1"/>
              <a:t>println</a:t>
            </a:r>
            <a:r>
              <a:rPr lang="en-CA" dirty="0"/>
              <a:t>("Angela: actual age = ${</a:t>
            </a:r>
            <a:r>
              <a:rPr lang="en-CA" dirty="0" err="1"/>
              <a:t>angela.actualAge</a:t>
            </a:r>
            <a:r>
              <a:rPr lang="en-CA" dirty="0"/>
              <a:t>}")</a:t>
            </a:r>
          </a:p>
          <a:p>
            <a:pPr marL="0" indent="0">
              <a:buNone/>
            </a:pPr>
            <a:r>
              <a:rPr lang="en-CA" dirty="0"/>
              <a:t>    </a:t>
            </a:r>
            <a:r>
              <a:rPr lang="en-CA" dirty="0" err="1"/>
              <a:t>println</a:t>
            </a:r>
            <a:r>
              <a:rPr lang="en-CA" dirty="0"/>
              <a:t>("Angela: pretended age = ${</a:t>
            </a:r>
            <a:r>
              <a:rPr lang="en-CA" dirty="0" err="1"/>
              <a:t>angela.age</a:t>
            </a:r>
            <a:r>
              <a:rPr lang="en-CA" dirty="0"/>
              <a:t>}")</a:t>
            </a:r>
          </a:p>
          <a:p>
            <a:pPr marL="0" indent="0">
              <a:buNone/>
            </a:pPr>
            <a:r>
              <a:rPr lang="en-CA" dirty="0"/>
              <a:t>}</a:t>
            </a:r>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r>
              <a:rPr lang="en-CA" dirty="0"/>
              <a:t>	class Girl {</a:t>
            </a:r>
          </a:p>
          <a:p>
            <a:pPr marL="0" indent="0">
              <a:buNone/>
            </a:pPr>
            <a:r>
              <a:rPr lang="en-CA" dirty="0"/>
              <a:t>    	     var age: Int = 0</a:t>
            </a:r>
          </a:p>
          <a:p>
            <a:pPr marL="0" indent="0">
              <a:buNone/>
            </a:pPr>
            <a:r>
              <a:rPr lang="en-CA" dirty="0"/>
              <a:t>    	     get() = field</a:t>
            </a:r>
          </a:p>
          <a:p>
            <a:pPr marL="0" indent="0">
              <a:buNone/>
            </a:pPr>
            <a:r>
              <a:rPr lang="en-CA" dirty="0"/>
              <a:t>    	     set(value) {</a:t>
            </a:r>
          </a:p>
          <a:p>
            <a:pPr marL="0" indent="0">
              <a:buNone/>
            </a:pPr>
            <a:r>
              <a:rPr lang="en-CA" dirty="0"/>
              <a:t>        	     field = if (value &lt; 18)</a:t>
            </a:r>
          </a:p>
          <a:p>
            <a:pPr marL="0" indent="0">
              <a:buNone/>
            </a:pPr>
            <a:r>
              <a:rPr lang="en-CA" dirty="0"/>
              <a:t>            	     18</a:t>
            </a:r>
          </a:p>
          <a:p>
            <a:pPr marL="0" indent="0">
              <a:buNone/>
            </a:pPr>
            <a:r>
              <a:rPr lang="en-CA" dirty="0"/>
              <a:t>        	     else if (value &gt;= 18 &amp;&amp; value &lt;= 30)</a:t>
            </a:r>
          </a:p>
          <a:p>
            <a:pPr marL="0" indent="0">
              <a:buNone/>
            </a:pPr>
            <a:r>
              <a:rPr lang="en-CA" dirty="0"/>
              <a:t>            	     value</a:t>
            </a:r>
          </a:p>
          <a:p>
            <a:pPr marL="0" indent="0">
              <a:buNone/>
            </a:pPr>
            <a:r>
              <a:rPr lang="en-CA" dirty="0"/>
              <a:t>        	     else</a:t>
            </a:r>
          </a:p>
          <a:p>
            <a:pPr marL="0" indent="0">
              <a:buNone/>
            </a:pPr>
            <a:r>
              <a:rPr lang="en-CA" dirty="0"/>
              <a:t>            	     value-3</a:t>
            </a:r>
          </a:p>
          <a:p>
            <a:pPr marL="0" indent="0">
              <a:buNone/>
            </a:pPr>
            <a:r>
              <a:rPr lang="en-CA" dirty="0"/>
              <a:t>    	      }</a:t>
            </a:r>
          </a:p>
          <a:p>
            <a:pPr marL="0" indent="0">
              <a:buNone/>
            </a:pPr>
            <a:endParaRPr lang="en-CA" dirty="0"/>
          </a:p>
          <a:p>
            <a:pPr marL="0" indent="0">
              <a:buNone/>
            </a:pPr>
            <a:r>
              <a:rPr lang="en-CA" dirty="0"/>
              <a:t>    	   var </a:t>
            </a:r>
            <a:r>
              <a:rPr lang="en-CA" dirty="0" err="1"/>
              <a:t>actualAge</a:t>
            </a:r>
            <a:r>
              <a:rPr lang="en-CA" dirty="0"/>
              <a:t>: Int = 0</a:t>
            </a:r>
          </a:p>
          <a:p>
            <a:pPr marL="0" indent="0">
              <a:buNone/>
            </a:pPr>
            <a:r>
              <a:rPr lang="en-CA" dirty="0"/>
              <a:t>	}</a:t>
            </a:r>
          </a:p>
          <a:p>
            <a:pPr marL="0" indent="0">
              <a:buNone/>
            </a:pPr>
            <a:r>
              <a:rPr lang="en-CA" b="1" dirty="0">
                <a:solidFill>
                  <a:srgbClr val="0070C0"/>
                </a:solidFill>
              </a:rPr>
              <a:t>	Maria: actual age = 15</a:t>
            </a:r>
          </a:p>
          <a:p>
            <a:pPr marL="0" indent="0">
              <a:buNone/>
            </a:pPr>
            <a:r>
              <a:rPr lang="en-CA" b="1" dirty="0">
                <a:solidFill>
                  <a:srgbClr val="0070C0"/>
                </a:solidFill>
              </a:rPr>
              <a:t>	Maria: pretended age = 18</a:t>
            </a:r>
          </a:p>
          <a:p>
            <a:pPr marL="0" indent="0">
              <a:buNone/>
            </a:pPr>
            <a:r>
              <a:rPr lang="en-CA" b="1" dirty="0">
                <a:solidFill>
                  <a:srgbClr val="0070C0"/>
                </a:solidFill>
              </a:rPr>
              <a:t>	Angela: actual age = 35</a:t>
            </a:r>
          </a:p>
          <a:p>
            <a:pPr marL="0" indent="0">
              <a:buNone/>
            </a:pPr>
            <a:r>
              <a:rPr lang="en-CA" b="1" dirty="0">
                <a:solidFill>
                  <a:srgbClr val="0070C0"/>
                </a:solidFill>
              </a:rPr>
              <a:t>	Angela: pretended age = 32</a:t>
            </a:r>
          </a:p>
        </p:txBody>
      </p:sp>
    </p:spTree>
    <p:extLst>
      <p:ext uri="{BB962C8B-B14F-4D97-AF65-F5344CB8AC3E}">
        <p14:creationId xmlns:p14="http://schemas.microsoft.com/office/powerpoint/2010/main" val="333601310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DFA9F-1B56-A799-D715-1D458A682D2A}"/>
              </a:ext>
            </a:extLst>
          </p:cNvPr>
          <p:cNvSpPr>
            <a:spLocks noGrp="1"/>
          </p:cNvSpPr>
          <p:nvPr>
            <p:ph type="title"/>
          </p:nvPr>
        </p:nvSpPr>
        <p:spPr/>
        <p:txBody>
          <a:bodyPr/>
          <a:lstStyle/>
          <a:p>
            <a:r>
              <a:rPr lang="en-CA" dirty="0"/>
              <a:t>Kotlin Inheritance</a:t>
            </a:r>
          </a:p>
        </p:txBody>
      </p:sp>
      <p:sp>
        <p:nvSpPr>
          <p:cNvPr id="3" name="Content Placeholder 2">
            <a:extLst>
              <a:ext uri="{FF2B5EF4-FFF2-40B4-BE49-F238E27FC236}">
                <a16:creationId xmlns:a16="http://schemas.microsoft.com/office/drawing/2014/main" id="{42E9331C-D323-DAC4-3EBE-CB637FEDF00A}"/>
              </a:ext>
            </a:extLst>
          </p:cNvPr>
          <p:cNvSpPr>
            <a:spLocks noGrp="1"/>
          </p:cNvSpPr>
          <p:nvPr>
            <p:ph idx="1"/>
          </p:nvPr>
        </p:nvSpPr>
        <p:spPr/>
        <p:txBody>
          <a:bodyPr/>
          <a:lstStyle/>
          <a:p>
            <a:pPr marL="0" indent="0" algn="just">
              <a:lnSpc>
                <a:spcPct val="150000"/>
              </a:lnSpc>
              <a:buNone/>
            </a:pPr>
            <a:r>
              <a:rPr lang="en-US" dirty="0"/>
              <a:t>Inheritance is one of the key features of object-oriented programming. It allows user to create a new class (derived class) from an existing class (base class).</a:t>
            </a:r>
          </a:p>
          <a:p>
            <a:pPr marL="0" indent="0" algn="just">
              <a:lnSpc>
                <a:spcPct val="150000"/>
              </a:lnSpc>
              <a:buNone/>
            </a:pPr>
            <a:r>
              <a:rPr lang="en-US" dirty="0"/>
              <a:t>The derived class inherits all the features from the base class and can have additional features of its own.</a:t>
            </a:r>
            <a:endParaRPr lang="en-CA" dirty="0"/>
          </a:p>
        </p:txBody>
      </p:sp>
    </p:spTree>
    <p:extLst>
      <p:ext uri="{BB962C8B-B14F-4D97-AF65-F5344CB8AC3E}">
        <p14:creationId xmlns:p14="http://schemas.microsoft.com/office/powerpoint/2010/main" val="41813365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95B03-8B08-0124-2BF0-EFC7682F8CCC}"/>
              </a:ext>
            </a:extLst>
          </p:cNvPr>
          <p:cNvSpPr>
            <a:spLocks noGrp="1"/>
          </p:cNvSpPr>
          <p:nvPr>
            <p:ph type="title"/>
          </p:nvPr>
        </p:nvSpPr>
        <p:spPr/>
        <p:txBody>
          <a:bodyPr/>
          <a:lstStyle/>
          <a:p>
            <a:r>
              <a:rPr lang="en-CA" dirty="0"/>
              <a:t>Why inheritance?</a:t>
            </a:r>
          </a:p>
        </p:txBody>
      </p:sp>
      <p:sp>
        <p:nvSpPr>
          <p:cNvPr id="3" name="Content Placeholder 2">
            <a:extLst>
              <a:ext uri="{FF2B5EF4-FFF2-40B4-BE49-F238E27FC236}">
                <a16:creationId xmlns:a16="http://schemas.microsoft.com/office/drawing/2014/main" id="{EAD2C29B-0B0B-6544-8558-5880E75A6179}"/>
              </a:ext>
            </a:extLst>
          </p:cNvPr>
          <p:cNvSpPr>
            <a:spLocks noGrp="1"/>
          </p:cNvSpPr>
          <p:nvPr>
            <p:ph idx="1"/>
          </p:nvPr>
        </p:nvSpPr>
        <p:spPr>
          <a:xfrm>
            <a:off x="838200" y="1613140"/>
            <a:ext cx="10515600" cy="4563823"/>
          </a:xfrm>
        </p:spPr>
        <p:txBody>
          <a:bodyPr>
            <a:normAutofit fontScale="92500" lnSpcReduction="20000"/>
          </a:bodyPr>
          <a:lstStyle/>
          <a:p>
            <a:pPr marL="0" indent="0" algn="just">
              <a:lnSpc>
                <a:spcPct val="150000"/>
              </a:lnSpc>
              <a:buNone/>
            </a:pPr>
            <a:r>
              <a:rPr lang="en-US" dirty="0"/>
              <a:t>Suppose, in your application, you want three characters - a math teacher, a footballer and a businessman.</a:t>
            </a:r>
          </a:p>
          <a:p>
            <a:pPr marL="0" indent="0" algn="just">
              <a:lnSpc>
                <a:spcPct val="150000"/>
              </a:lnSpc>
              <a:buNone/>
            </a:pPr>
            <a:r>
              <a:rPr lang="en-US" dirty="0"/>
              <a:t>Since, all of the characters are persons, they can walk and talk. However, they also have some special skills. A math teacher can teach math, a footballer can play football and a businessman can run a business.</a:t>
            </a:r>
          </a:p>
          <a:p>
            <a:pPr marL="0" indent="0" algn="just">
              <a:lnSpc>
                <a:spcPct val="150000"/>
              </a:lnSpc>
              <a:buNone/>
            </a:pPr>
            <a:r>
              <a:rPr lang="en-US" dirty="0"/>
              <a:t>You can individually create three classes who can walk, talk and perform their special skill.</a:t>
            </a:r>
            <a:endParaRPr lang="en-CA" dirty="0"/>
          </a:p>
        </p:txBody>
      </p:sp>
    </p:spTree>
    <p:extLst>
      <p:ext uri="{BB962C8B-B14F-4D97-AF65-F5344CB8AC3E}">
        <p14:creationId xmlns:p14="http://schemas.microsoft.com/office/powerpoint/2010/main" val="160040672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55479C-863C-6BDA-B016-8C5B74AA65A1}"/>
              </a:ext>
            </a:extLst>
          </p:cNvPr>
          <p:cNvSpPr>
            <a:spLocks noGrp="1"/>
          </p:cNvSpPr>
          <p:nvPr>
            <p:ph idx="1"/>
          </p:nvPr>
        </p:nvSpPr>
        <p:spPr>
          <a:xfrm>
            <a:off x="838200" y="948906"/>
            <a:ext cx="10515600" cy="5520905"/>
          </a:xfrm>
        </p:spPr>
        <p:txBody>
          <a:bodyPr/>
          <a:lstStyle/>
          <a:p>
            <a:pPr marL="0" indent="0">
              <a:buNone/>
            </a:pPr>
            <a:r>
              <a:rPr lang="en-US" dirty="0"/>
              <a:t>In each of the classes, you would be copying the same code to walk and talk for each character.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If you want to add a new feature - eat, you need to implement the same code for each character. This can easily become error-prone (when copying) and duplicate codes.</a:t>
            </a:r>
          </a:p>
          <a:p>
            <a:pPr marL="0" indent="0">
              <a:buNone/>
            </a:pPr>
            <a:endParaRPr lang="en-CA" dirty="0"/>
          </a:p>
        </p:txBody>
      </p:sp>
      <p:pic>
        <p:nvPicPr>
          <p:cNvPr id="4" name="Picture 3">
            <a:extLst>
              <a:ext uri="{FF2B5EF4-FFF2-40B4-BE49-F238E27FC236}">
                <a16:creationId xmlns:a16="http://schemas.microsoft.com/office/drawing/2014/main" id="{B125ECE9-EA30-26E1-D6CF-DBD7D21DD34E}"/>
              </a:ext>
            </a:extLst>
          </p:cNvPr>
          <p:cNvPicPr>
            <a:picLocks noChangeAspect="1"/>
          </p:cNvPicPr>
          <p:nvPr/>
        </p:nvPicPr>
        <p:blipFill>
          <a:blip r:embed="rId2"/>
          <a:stretch>
            <a:fillRect/>
          </a:stretch>
        </p:blipFill>
        <p:spPr>
          <a:xfrm>
            <a:off x="3009911" y="2211683"/>
            <a:ext cx="5706351" cy="1658256"/>
          </a:xfrm>
          <a:prstGeom prst="rect">
            <a:avLst/>
          </a:prstGeom>
        </p:spPr>
      </p:pic>
    </p:spTree>
    <p:extLst>
      <p:ext uri="{BB962C8B-B14F-4D97-AF65-F5344CB8AC3E}">
        <p14:creationId xmlns:p14="http://schemas.microsoft.com/office/powerpoint/2010/main" val="339854213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876F8BB8-41EC-CCCD-B7B1-EABD4993CD91}"/>
              </a:ext>
            </a:extLst>
          </p:cNvPr>
          <p:cNvSpPr>
            <a:spLocks noGrp="1"/>
          </p:cNvSpPr>
          <p:nvPr>
            <p:ph idx="1"/>
          </p:nvPr>
        </p:nvSpPr>
        <p:spPr>
          <a:xfrm>
            <a:off x="838200" y="689888"/>
            <a:ext cx="10515600" cy="5478223"/>
          </a:xfrm>
        </p:spPr>
        <p:txBody>
          <a:bodyPr/>
          <a:lstStyle/>
          <a:p>
            <a:pPr marL="0" indent="0" algn="just">
              <a:lnSpc>
                <a:spcPct val="150000"/>
              </a:lnSpc>
              <a:buNone/>
            </a:pPr>
            <a:r>
              <a:rPr lang="en-US" dirty="0"/>
              <a:t>It would be a lot easier if we had a Person class with basic features like talk, walk, eat, sleep, and add special skills to those features as per our characters. This is done using inheritance.</a:t>
            </a:r>
          </a:p>
          <a:p>
            <a:pPr marL="0" indent="0" algn="just">
              <a:lnSpc>
                <a:spcPct val="150000"/>
              </a:lnSpc>
              <a:buNone/>
            </a:pPr>
            <a:endParaRPr lang="en-CA" dirty="0"/>
          </a:p>
        </p:txBody>
      </p:sp>
      <p:pic>
        <p:nvPicPr>
          <p:cNvPr id="9" name="Picture 8">
            <a:extLst>
              <a:ext uri="{FF2B5EF4-FFF2-40B4-BE49-F238E27FC236}">
                <a16:creationId xmlns:a16="http://schemas.microsoft.com/office/drawing/2014/main" id="{E0DEDB22-2390-A552-B8F9-4724F76F637A}"/>
              </a:ext>
            </a:extLst>
          </p:cNvPr>
          <p:cNvPicPr>
            <a:picLocks noChangeAspect="1"/>
          </p:cNvPicPr>
          <p:nvPr/>
        </p:nvPicPr>
        <p:blipFill>
          <a:blip r:embed="rId2"/>
          <a:stretch>
            <a:fillRect/>
          </a:stretch>
        </p:blipFill>
        <p:spPr>
          <a:xfrm>
            <a:off x="3171286" y="2870260"/>
            <a:ext cx="5676900" cy="3067050"/>
          </a:xfrm>
          <a:prstGeom prst="rect">
            <a:avLst/>
          </a:prstGeom>
        </p:spPr>
      </p:pic>
    </p:spTree>
    <p:extLst>
      <p:ext uri="{BB962C8B-B14F-4D97-AF65-F5344CB8AC3E}">
        <p14:creationId xmlns:p14="http://schemas.microsoft.com/office/powerpoint/2010/main" val="1832903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0D637-6003-4328-9938-75CF27D5B96A}"/>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73E658E5-FC11-806F-E640-B0427EDCE34F}"/>
              </a:ext>
            </a:extLst>
          </p:cNvPr>
          <p:cNvSpPr>
            <a:spLocks noGrp="1"/>
          </p:cNvSpPr>
          <p:nvPr>
            <p:ph idx="1"/>
          </p:nvPr>
        </p:nvSpPr>
        <p:spPr/>
        <p:txBody>
          <a:bodyPr/>
          <a:lstStyle/>
          <a:p>
            <a:pPr marL="0" indent="0">
              <a:buNone/>
            </a:pPr>
            <a:r>
              <a:rPr lang="en-US" dirty="0"/>
              <a:t>However, you can explicitly specify the type if you want to:</a:t>
            </a:r>
          </a:p>
          <a:p>
            <a:pPr marL="0" indent="0">
              <a:buNone/>
            </a:pPr>
            <a:endParaRPr lang="en-US" dirty="0"/>
          </a:p>
          <a:p>
            <a:pPr marL="0" indent="0">
              <a:buNone/>
            </a:pPr>
            <a:r>
              <a:rPr lang="en-US" dirty="0"/>
              <a:t>var language: </a:t>
            </a:r>
            <a:r>
              <a:rPr lang="en-US" b="1" dirty="0">
                <a:highlight>
                  <a:srgbClr val="FFFF00"/>
                </a:highlight>
              </a:rPr>
              <a:t>String</a:t>
            </a:r>
            <a:r>
              <a:rPr lang="en-US" dirty="0"/>
              <a:t> = "French"</a:t>
            </a:r>
          </a:p>
          <a:p>
            <a:pPr marL="0" indent="0">
              <a:buNone/>
            </a:pPr>
            <a:r>
              <a:rPr lang="en-US" dirty="0" err="1"/>
              <a:t>val</a:t>
            </a:r>
            <a:r>
              <a:rPr lang="en-US" dirty="0"/>
              <a:t> score: </a:t>
            </a:r>
            <a:r>
              <a:rPr lang="en-US" b="1" dirty="0">
                <a:highlight>
                  <a:srgbClr val="FFFF00"/>
                </a:highlight>
              </a:rPr>
              <a:t>Int</a:t>
            </a:r>
            <a:r>
              <a:rPr lang="en-US" dirty="0"/>
              <a:t> = 95</a:t>
            </a:r>
            <a:endParaRPr lang="en-CA" dirty="0"/>
          </a:p>
        </p:txBody>
      </p:sp>
    </p:spTree>
    <p:extLst>
      <p:ext uri="{BB962C8B-B14F-4D97-AF65-F5344CB8AC3E}">
        <p14:creationId xmlns:p14="http://schemas.microsoft.com/office/powerpoint/2010/main" val="238453249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10A077-2ADA-BA8D-1028-5F858A9C4181}"/>
              </a:ext>
            </a:extLst>
          </p:cNvPr>
          <p:cNvSpPr>
            <a:spLocks noGrp="1"/>
          </p:cNvSpPr>
          <p:nvPr>
            <p:ph idx="1"/>
          </p:nvPr>
        </p:nvSpPr>
        <p:spPr>
          <a:xfrm>
            <a:off x="838200" y="897147"/>
            <a:ext cx="10515600" cy="5279816"/>
          </a:xfrm>
        </p:spPr>
        <p:txBody>
          <a:bodyPr>
            <a:normAutofit lnSpcReduction="10000"/>
          </a:bodyPr>
          <a:lstStyle/>
          <a:p>
            <a:pPr marL="0" indent="0" algn="just">
              <a:lnSpc>
                <a:spcPct val="150000"/>
              </a:lnSpc>
              <a:buNone/>
            </a:pPr>
            <a:r>
              <a:rPr lang="en-US" dirty="0"/>
              <a:t>Using inheritance, now you don't implement the same code for walk(), talk() and eat() for each class. You just need to inherit them.</a:t>
            </a:r>
          </a:p>
          <a:p>
            <a:pPr marL="0" indent="0" algn="just">
              <a:lnSpc>
                <a:spcPct val="150000"/>
              </a:lnSpc>
              <a:buNone/>
            </a:pPr>
            <a:r>
              <a:rPr lang="en-US" dirty="0"/>
              <a:t>So, for </a:t>
            </a:r>
            <a:r>
              <a:rPr lang="en-US" dirty="0" err="1"/>
              <a:t>MathTeacher</a:t>
            </a:r>
            <a:r>
              <a:rPr lang="en-US" dirty="0"/>
              <a:t> (derived class), you inherit all features of a Person (base class) and add a new feature </a:t>
            </a:r>
            <a:r>
              <a:rPr lang="en-US" dirty="0" err="1"/>
              <a:t>teachMath</a:t>
            </a:r>
            <a:r>
              <a:rPr lang="en-US" dirty="0"/>
              <a:t>(). Likewise, for the Footballer class, you inherit all the features of the Person class and add a new feature </a:t>
            </a:r>
            <a:r>
              <a:rPr lang="en-US" dirty="0" err="1"/>
              <a:t>playFootball</a:t>
            </a:r>
            <a:r>
              <a:rPr lang="en-US" dirty="0"/>
              <a:t>() and so on.</a:t>
            </a:r>
          </a:p>
          <a:p>
            <a:pPr marL="0" indent="0" algn="just">
              <a:lnSpc>
                <a:spcPct val="150000"/>
              </a:lnSpc>
              <a:buNone/>
            </a:pPr>
            <a:r>
              <a:rPr lang="en-US" dirty="0"/>
              <a:t>This makes your code cleaner, understandable and extendable.</a:t>
            </a:r>
          </a:p>
          <a:p>
            <a:pPr marL="0" indent="0" algn="just">
              <a:lnSpc>
                <a:spcPct val="150000"/>
              </a:lnSpc>
              <a:buNone/>
            </a:pPr>
            <a:endParaRPr lang="en-CA" dirty="0"/>
          </a:p>
        </p:txBody>
      </p:sp>
    </p:spTree>
    <p:extLst>
      <p:ext uri="{BB962C8B-B14F-4D97-AF65-F5344CB8AC3E}">
        <p14:creationId xmlns:p14="http://schemas.microsoft.com/office/powerpoint/2010/main" val="121332733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00462B-FAB2-C4BB-0508-B170B2124DCE}"/>
              </a:ext>
            </a:extLst>
          </p:cNvPr>
          <p:cNvSpPr>
            <a:spLocks noGrp="1"/>
          </p:cNvSpPr>
          <p:nvPr>
            <p:ph idx="1"/>
          </p:nvPr>
        </p:nvSpPr>
        <p:spPr>
          <a:xfrm>
            <a:off x="838200" y="508958"/>
            <a:ext cx="10515600" cy="6107502"/>
          </a:xfrm>
        </p:spPr>
        <p:txBody>
          <a:bodyPr>
            <a:normAutofit fontScale="70000" lnSpcReduction="20000"/>
          </a:bodyPr>
          <a:lstStyle/>
          <a:p>
            <a:pPr marL="0" indent="0">
              <a:buNone/>
            </a:pPr>
            <a:r>
              <a:rPr lang="en-US" b="1" dirty="0"/>
              <a:t>Kotlin inheritance</a:t>
            </a:r>
          </a:p>
          <a:p>
            <a:pPr marL="0" indent="0">
              <a:buNone/>
            </a:pPr>
            <a:r>
              <a:rPr lang="en-US" dirty="0"/>
              <a:t>Let's try to implement the above discussion in code:</a:t>
            </a:r>
          </a:p>
          <a:p>
            <a:pPr marL="0" indent="0">
              <a:buNone/>
            </a:pPr>
            <a:endParaRPr lang="en-US" dirty="0"/>
          </a:p>
          <a:p>
            <a:pPr marL="0" indent="0">
              <a:buNone/>
            </a:pPr>
            <a:r>
              <a:rPr lang="en-US" b="1" dirty="0">
                <a:highlight>
                  <a:srgbClr val="FFFF00"/>
                </a:highlight>
              </a:rPr>
              <a:t>open</a:t>
            </a:r>
            <a:r>
              <a:rPr lang="en-US" dirty="0"/>
              <a:t> class Person(age: Int) {</a:t>
            </a:r>
          </a:p>
          <a:p>
            <a:pPr marL="0" indent="0">
              <a:buNone/>
            </a:pPr>
            <a:r>
              <a:rPr lang="en-US" dirty="0"/>
              <a:t>    // code for eating, talking, walking</a:t>
            </a:r>
          </a:p>
          <a:p>
            <a:pPr marL="0" indent="0">
              <a:buNone/>
            </a:pPr>
            <a:r>
              <a:rPr lang="en-US" dirty="0"/>
              <a:t>}</a:t>
            </a:r>
          </a:p>
          <a:p>
            <a:pPr marL="0" indent="0">
              <a:buNone/>
            </a:pPr>
            <a:endParaRPr lang="en-US" dirty="0"/>
          </a:p>
          <a:p>
            <a:pPr marL="0" indent="0">
              <a:buNone/>
            </a:pPr>
            <a:r>
              <a:rPr lang="en-US" b="1" dirty="0"/>
              <a:t>class </a:t>
            </a:r>
            <a:r>
              <a:rPr lang="en-US" b="1" dirty="0" err="1"/>
              <a:t>MathTeacher</a:t>
            </a:r>
            <a:r>
              <a:rPr lang="en-US" b="1" dirty="0"/>
              <a:t>(age: Int): Person(age) </a:t>
            </a:r>
            <a:r>
              <a:rPr lang="en-US" dirty="0"/>
              <a:t>{</a:t>
            </a:r>
          </a:p>
          <a:p>
            <a:pPr marL="0" indent="0">
              <a:buNone/>
            </a:pPr>
            <a:r>
              <a:rPr lang="en-US" dirty="0"/>
              <a:t>    // other features of math teacher</a:t>
            </a:r>
          </a:p>
          <a:p>
            <a:pPr marL="0" indent="0">
              <a:buNone/>
            </a:pPr>
            <a:r>
              <a:rPr lang="en-US" dirty="0"/>
              <a:t>}</a:t>
            </a:r>
          </a:p>
          <a:p>
            <a:pPr marL="0" indent="0">
              <a:buNone/>
            </a:pPr>
            <a:endParaRPr lang="en-US" dirty="0"/>
          </a:p>
          <a:p>
            <a:pPr marL="0" indent="0">
              <a:buNone/>
            </a:pPr>
            <a:r>
              <a:rPr lang="en-US" b="1" dirty="0"/>
              <a:t>class Footballer(age: Int): Person(age) </a:t>
            </a:r>
            <a:r>
              <a:rPr lang="en-US" dirty="0"/>
              <a:t>{</a:t>
            </a:r>
          </a:p>
          <a:p>
            <a:pPr marL="0" indent="0">
              <a:buNone/>
            </a:pPr>
            <a:r>
              <a:rPr lang="en-US" dirty="0"/>
              <a:t>    // other features of footballer</a:t>
            </a:r>
          </a:p>
          <a:p>
            <a:pPr marL="0" indent="0">
              <a:buNone/>
            </a:pPr>
            <a:r>
              <a:rPr lang="en-US" dirty="0"/>
              <a:t>}</a:t>
            </a:r>
          </a:p>
          <a:p>
            <a:pPr marL="0" indent="0">
              <a:buNone/>
            </a:pPr>
            <a:endParaRPr lang="en-US" dirty="0"/>
          </a:p>
          <a:p>
            <a:pPr marL="0" indent="0">
              <a:buNone/>
            </a:pPr>
            <a:r>
              <a:rPr lang="en-US" b="1" dirty="0"/>
              <a:t>class Businessman(age: Int): Person(age) </a:t>
            </a:r>
            <a:r>
              <a:rPr lang="en-US" dirty="0"/>
              <a:t>{</a:t>
            </a:r>
          </a:p>
          <a:p>
            <a:pPr marL="0" indent="0">
              <a:buNone/>
            </a:pPr>
            <a:r>
              <a:rPr lang="en-US" dirty="0"/>
              <a:t>    // other features of businessman</a:t>
            </a:r>
          </a:p>
          <a:p>
            <a:pPr marL="0" indent="0">
              <a:buNone/>
            </a:pPr>
            <a:r>
              <a:rPr lang="en-US" dirty="0"/>
              <a:t>}</a:t>
            </a:r>
            <a:endParaRPr lang="en-CA" dirty="0"/>
          </a:p>
        </p:txBody>
      </p:sp>
    </p:spTree>
    <p:extLst>
      <p:ext uri="{BB962C8B-B14F-4D97-AF65-F5344CB8AC3E}">
        <p14:creationId xmlns:p14="http://schemas.microsoft.com/office/powerpoint/2010/main" val="241579322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CEC15A-7D19-1B69-5DEF-4691105B8F64}"/>
              </a:ext>
            </a:extLst>
          </p:cNvPr>
          <p:cNvSpPr>
            <a:spLocks noGrp="1"/>
          </p:cNvSpPr>
          <p:nvPr>
            <p:ph idx="1"/>
          </p:nvPr>
        </p:nvSpPr>
        <p:spPr>
          <a:xfrm>
            <a:off x="838200" y="698740"/>
            <a:ext cx="10515600" cy="5478223"/>
          </a:xfrm>
        </p:spPr>
        <p:txBody>
          <a:bodyPr>
            <a:normAutofit lnSpcReduction="10000"/>
          </a:bodyPr>
          <a:lstStyle/>
          <a:p>
            <a:pPr marL="0" indent="0" algn="just">
              <a:lnSpc>
                <a:spcPct val="160000"/>
              </a:lnSpc>
              <a:buNone/>
            </a:pPr>
            <a:r>
              <a:rPr lang="en-US" dirty="0"/>
              <a:t>Here, Person is a base class, and classes </a:t>
            </a:r>
            <a:r>
              <a:rPr lang="en-US" dirty="0" err="1"/>
              <a:t>MathTeacher</a:t>
            </a:r>
            <a:r>
              <a:rPr lang="en-US" dirty="0"/>
              <a:t>, Footballer, and Businessman are derived from the Person class.</a:t>
            </a:r>
          </a:p>
          <a:p>
            <a:pPr marL="0" indent="0" algn="just">
              <a:lnSpc>
                <a:spcPct val="160000"/>
              </a:lnSpc>
              <a:buNone/>
            </a:pPr>
            <a:r>
              <a:rPr lang="en-US" dirty="0"/>
              <a:t>Notice, the keyword </a:t>
            </a:r>
            <a:r>
              <a:rPr lang="en-US" b="1" dirty="0">
                <a:highlight>
                  <a:srgbClr val="FFFF00"/>
                </a:highlight>
              </a:rPr>
              <a:t>open</a:t>
            </a:r>
            <a:r>
              <a:rPr lang="en-US" dirty="0"/>
              <a:t> before the base class, Person. It's important.</a:t>
            </a:r>
          </a:p>
          <a:p>
            <a:pPr marL="0" indent="0" algn="just">
              <a:lnSpc>
                <a:spcPct val="160000"/>
              </a:lnSpc>
              <a:buNone/>
            </a:pPr>
            <a:r>
              <a:rPr lang="en-US" b="1" dirty="0">
                <a:highlight>
                  <a:srgbClr val="FFFF00"/>
                </a:highlight>
              </a:rPr>
              <a:t>By default, classes in Kotlin are final</a:t>
            </a:r>
            <a:r>
              <a:rPr lang="en-US" dirty="0"/>
              <a:t>. If you are familiar with Java, you know that a </a:t>
            </a:r>
            <a:r>
              <a:rPr lang="en-US" b="1" dirty="0">
                <a:highlight>
                  <a:srgbClr val="FFFF00"/>
                </a:highlight>
              </a:rPr>
              <a:t>final class cannot be subclassed</a:t>
            </a:r>
            <a:r>
              <a:rPr lang="en-US" dirty="0"/>
              <a:t>. By </a:t>
            </a:r>
            <a:r>
              <a:rPr lang="en-US" b="1" dirty="0">
                <a:highlight>
                  <a:srgbClr val="FFFF00"/>
                </a:highlight>
              </a:rPr>
              <a:t>using the open </a:t>
            </a:r>
            <a:r>
              <a:rPr lang="en-US" dirty="0"/>
              <a:t>annotation on a class, </a:t>
            </a:r>
            <a:r>
              <a:rPr lang="en-US" b="1" dirty="0">
                <a:highlight>
                  <a:srgbClr val="FFFF00"/>
                </a:highlight>
              </a:rPr>
              <a:t>compiler allows you to derive new classes from it</a:t>
            </a:r>
            <a:r>
              <a:rPr lang="en-US" dirty="0"/>
              <a:t>.</a:t>
            </a:r>
            <a:endParaRPr lang="en-CA" dirty="0"/>
          </a:p>
        </p:txBody>
      </p:sp>
    </p:spTree>
    <p:extLst>
      <p:ext uri="{BB962C8B-B14F-4D97-AF65-F5344CB8AC3E}">
        <p14:creationId xmlns:p14="http://schemas.microsoft.com/office/powerpoint/2010/main" val="133642867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DC7884-C498-370D-6E78-E7D3CE16B3C5}"/>
              </a:ext>
            </a:extLst>
          </p:cNvPr>
          <p:cNvSpPr>
            <a:spLocks noGrp="1"/>
          </p:cNvSpPr>
          <p:nvPr>
            <p:ph idx="1"/>
          </p:nvPr>
        </p:nvSpPr>
        <p:spPr>
          <a:xfrm>
            <a:off x="207033" y="293298"/>
            <a:ext cx="11740551" cy="6098876"/>
          </a:xfrm>
        </p:spPr>
        <p:txBody>
          <a:bodyPr numCol="2">
            <a:normAutofit fontScale="85000" lnSpcReduction="20000"/>
          </a:bodyPr>
          <a:lstStyle/>
          <a:p>
            <a:pPr marL="0" indent="0">
              <a:buNone/>
            </a:pPr>
            <a:r>
              <a:rPr lang="en-CA" b="1" dirty="0"/>
              <a:t>Example: Kotlin Inheritance</a:t>
            </a:r>
          </a:p>
          <a:p>
            <a:pPr marL="0" indent="0">
              <a:buNone/>
            </a:pPr>
            <a:r>
              <a:rPr lang="en-CA" dirty="0"/>
              <a:t>open class Person(age: Int, name: String) {</a:t>
            </a:r>
          </a:p>
          <a:p>
            <a:pPr marL="0" indent="0">
              <a:buNone/>
            </a:pPr>
            <a:r>
              <a:rPr lang="en-CA" dirty="0"/>
              <a:t>    </a:t>
            </a:r>
            <a:r>
              <a:rPr lang="en-CA" dirty="0" err="1"/>
              <a:t>init</a:t>
            </a:r>
            <a:r>
              <a:rPr lang="en-CA" dirty="0"/>
              <a:t> {</a:t>
            </a:r>
          </a:p>
          <a:p>
            <a:pPr marL="0" indent="0">
              <a:buNone/>
            </a:pPr>
            <a:r>
              <a:rPr lang="en-CA" dirty="0"/>
              <a:t>        </a:t>
            </a:r>
            <a:r>
              <a:rPr lang="en-CA" dirty="0" err="1"/>
              <a:t>println</a:t>
            </a:r>
            <a:r>
              <a:rPr lang="en-CA" dirty="0"/>
              <a:t>("My name is $name.")</a:t>
            </a:r>
          </a:p>
          <a:p>
            <a:pPr marL="0" indent="0">
              <a:buNone/>
            </a:pPr>
            <a:r>
              <a:rPr lang="en-CA" dirty="0"/>
              <a:t>        </a:t>
            </a:r>
            <a:r>
              <a:rPr lang="en-CA" dirty="0" err="1"/>
              <a:t>println</a:t>
            </a:r>
            <a:r>
              <a:rPr lang="en-CA" dirty="0"/>
              <a:t>("My age is $age")</a:t>
            </a:r>
          </a:p>
          <a:p>
            <a:pPr marL="0" indent="0">
              <a:buNone/>
            </a:pPr>
            <a:r>
              <a:rPr lang="en-CA" dirty="0"/>
              <a:t>    }</a:t>
            </a:r>
          </a:p>
          <a:p>
            <a:pPr marL="0" indent="0">
              <a:buNone/>
            </a:pPr>
            <a:r>
              <a:rPr lang="en-CA" dirty="0"/>
              <a:t>}</a:t>
            </a:r>
          </a:p>
          <a:p>
            <a:pPr marL="0" indent="0">
              <a:buNone/>
            </a:pPr>
            <a:endParaRPr lang="en-CA" dirty="0"/>
          </a:p>
          <a:p>
            <a:pPr marL="0" indent="0">
              <a:buNone/>
            </a:pPr>
            <a:r>
              <a:rPr lang="en-CA" dirty="0"/>
              <a:t>class </a:t>
            </a:r>
            <a:r>
              <a:rPr lang="en-CA" dirty="0" err="1"/>
              <a:t>MathTeacher</a:t>
            </a:r>
            <a:r>
              <a:rPr lang="en-CA" dirty="0"/>
              <a:t>(age: Int, name: String): Person(age, name) {</a:t>
            </a:r>
          </a:p>
          <a:p>
            <a:pPr marL="0" indent="0">
              <a:buNone/>
            </a:pPr>
            <a:endParaRPr lang="en-CA" dirty="0"/>
          </a:p>
          <a:p>
            <a:pPr marL="0" indent="0">
              <a:buNone/>
            </a:pPr>
            <a:r>
              <a:rPr lang="en-CA" dirty="0"/>
              <a:t>    fun </a:t>
            </a:r>
            <a:r>
              <a:rPr lang="en-CA" dirty="0" err="1"/>
              <a:t>teachMaths</a:t>
            </a:r>
            <a:r>
              <a:rPr lang="en-CA" dirty="0"/>
              <a:t>() {</a:t>
            </a:r>
          </a:p>
          <a:p>
            <a:pPr marL="0" indent="0">
              <a:buNone/>
            </a:pPr>
            <a:r>
              <a:rPr lang="en-CA" dirty="0"/>
              <a:t>        </a:t>
            </a:r>
            <a:r>
              <a:rPr lang="en-CA" dirty="0" err="1"/>
              <a:t>println</a:t>
            </a:r>
            <a:r>
              <a:rPr lang="en-CA" dirty="0"/>
              <a:t>("I teach in primary school.")</a:t>
            </a:r>
          </a:p>
          <a:p>
            <a:pPr marL="0" indent="0">
              <a:buNone/>
            </a:pPr>
            <a:r>
              <a:rPr lang="en-CA" dirty="0"/>
              <a:t>    }</a:t>
            </a:r>
          </a:p>
          <a:p>
            <a:pPr marL="0" indent="0">
              <a:buNone/>
            </a:pPr>
            <a:r>
              <a:rPr lang="en-CA" dirty="0"/>
              <a:t>}</a:t>
            </a:r>
          </a:p>
          <a:p>
            <a:pPr marL="0" indent="0">
              <a:buNone/>
            </a:pPr>
            <a:endParaRPr lang="en-CA" dirty="0"/>
          </a:p>
          <a:p>
            <a:pPr marL="0" indent="0">
              <a:buNone/>
            </a:pPr>
            <a:r>
              <a:rPr lang="en-CA" dirty="0"/>
              <a:t>class Footballer(age: Int, name: String): Person(age, name) {</a:t>
            </a:r>
          </a:p>
          <a:p>
            <a:pPr marL="0" indent="0">
              <a:buNone/>
            </a:pPr>
            <a:r>
              <a:rPr lang="en-CA" dirty="0"/>
              <a:t>    fun </a:t>
            </a:r>
            <a:r>
              <a:rPr lang="en-CA" dirty="0" err="1"/>
              <a:t>playFootball</a:t>
            </a:r>
            <a:r>
              <a:rPr lang="en-CA" dirty="0"/>
              <a:t>() {</a:t>
            </a:r>
          </a:p>
          <a:p>
            <a:pPr marL="0" indent="0">
              <a:buNone/>
            </a:pPr>
            <a:r>
              <a:rPr lang="en-CA" dirty="0"/>
              <a:t>        </a:t>
            </a:r>
            <a:r>
              <a:rPr lang="en-CA" dirty="0" err="1"/>
              <a:t>println</a:t>
            </a:r>
            <a:r>
              <a:rPr lang="en-CA" dirty="0"/>
              <a:t>("I play for LA Galaxy.")</a:t>
            </a:r>
          </a:p>
          <a:p>
            <a:pPr marL="0" indent="0">
              <a:buNone/>
            </a:pPr>
            <a:r>
              <a:rPr lang="en-CA" dirty="0"/>
              <a:t>    }</a:t>
            </a:r>
          </a:p>
          <a:p>
            <a:pPr marL="0" indent="0">
              <a:buNone/>
            </a:pPr>
            <a:r>
              <a:rPr lang="en-CA" dirty="0"/>
              <a:t>}</a:t>
            </a:r>
          </a:p>
          <a:p>
            <a:pPr marL="0" indent="0">
              <a:buNone/>
            </a:pPr>
            <a:endParaRPr lang="en-CA" dirty="0"/>
          </a:p>
          <a:p>
            <a:pPr marL="0" indent="0">
              <a:buNone/>
            </a:pPr>
            <a:r>
              <a:rPr lang="en-CA" dirty="0"/>
              <a:t>fun main(</a:t>
            </a:r>
            <a:r>
              <a:rPr lang="en-CA" dirty="0" err="1"/>
              <a:t>args</a:t>
            </a:r>
            <a:r>
              <a:rPr lang="en-CA" dirty="0"/>
              <a:t>: Array&lt;String&gt;) {</a:t>
            </a:r>
          </a:p>
          <a:p>
            <a:pPr marL="0" indent="0">
              <a:buNone/>
            </a:pPr>
            <a:r>
              <a:rPr lang="en-CA" dirty="0"/>
              <a:t>    </a:t>
            </a:r>
            <a:r>
              <a:rPr lang="en-CA" dirty="0" err="1"/>
              <a:t>val</a:t>
            </a:r>
            <a:r>
              <a:rPr lang="en-CA" dirty="0"/>
              <a:t> t1 = </a:t>
            </a:r>
            <a:r>
              <a:rPr lang="en-CA" dirty="0" err="1"/>
              <a:t>MathTeacher</a:t>
            </a:r>
            <a:r>
              <a:rPr lang="en-CA" dirty="0"/>
              <a:t>(25, "Jack")</a:t>
            </a:r>
          </a:p>
          <a:p>
            <a:pPr marL="0" indent="0">
              <a:buNone/>
            </a:pPr>
            <a:r>
              <a:rPr lang="en-CA" dirty="0"/>
              <a:t>    t1.teachMaths()</a:t>
            </a:r>
          </a:p>
          <a:p>
            <a:pPr marL="0" indent="0">
              <a:buNone/>
            </a:pPr>
            <a:endParaRPr lang="en-CA" dirty="0"/>
          </a:p>
          <a:p>
            <a:pPr marL="0" indent="0">
              <a:buNone/>
            </a:pPr>
            <a:r>
              <a:rPr lang="en-CA" dirty="0"/>
              <a:t>    </a:t>
            </a:r>
            <a:r>
              <a:rPr lang="en-CA" dirty="0" err="1"/>
              <a:t>println</a:t>
            </a:r>
            <a:r>
              <a:rPr lang="en-CA" dirty="0"/>
              <a:t>()</a:t>
            </a:r>
          </a:p>
          <a:p>
            <a:pPr marL="0" indent="0">
              <a:buNone/>
            </a:pPr>
            <a:endParaRPr lang="en-CA" dirty="0"/>
          </a:p>
          <a:p>
            <a:pPr marL="0" indent="0">
              <a:buNone/>
            </a:pPr>
            <a:r>
              <a:rPr lang="en-CA" dirty="0"/>
              <a:t>    </a:t>
            </a:r>
            <a:r>
              <a:rPr lang="en-CA" dirty="0" err="1"/>
              <a:t>val</a:t>
            </a:r>
            <a:r>
              <a:rPr lang="en-CA" dirty="0"/>
              <a:t> f1 = Footballer(29, "</a:t>
            </a:r>
            <a:r>
              <a:rPr lang="en-CA" dirty="0" err="1"/>
              <a:t>Christiano</a:t>
            </a:r>
            <a:r>
              <a:rPr lang="en-CA" dirty="0"/>
              <a:t>")</a:t>
            </a:r>
          </a:p>
          <a:p>
            <a:pPr marL="0" indent="0">
              <a:buNone/>
            </a:pPr>
            <a:r>
              <a:rPr lang="en-CA" dirty="0"/>
              <a:t>    f1.playFootball()</a:t>
            </a:r>
          </a:p>
          <a:p>
            <a:pPr marL="0" indent="0">
              <a:buNone/>
            </a:pPr>
            <a:r>
              <a:rPr lang="en-CA" dirty="0"/>
              <a:t>}</a:t>
            </a:r>
          </a:p>
        </p:txBody>
      </p:sp>
    </p:spTree>
    <p:extLst>
      <p:ext uri="{BB962C8B-B14F-4D97-AF65-F5344CB8AC3E}">
        <p14:creationId xmlns:p14="http://schemas.microsoft.com/office/powerpoint/2010/main" val="427536180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536E41-855B-B537-D5B9-13AFD17BE26D}"/>
              </a:ext>
            </a:extLst>
          </p:cNvPr>
          <p:cNvSpPr>
            <a:spLocks noGrp="1"/>
          </p:cNvSpPr>
          <p:nvPr>
            <p:ph idx="1"/>
          </p:nvPr>
        </p:nvSpPr>
        <p:spPr>
          <a:xfrm>
            <a:off x="838200" y="474453"/>
            <a:ext cx="10515600" cy="6064370"/>
          </a:xfrm>
        </p:spPr>
        <p:txBody>
          <a:bodyPr>
            <a:normAutofit fontScale="55000" lnSpcReduction="20000"/>
          </a:bodyPr>
          <a:lstStyle/>
          <a:p>
            <a:pPr marL="0" indent="0" algn="just">
              <a:lnSpc>
                <a:spcPct val="170000"/>
              </a:lnSpc>
              <a:buNone/>
            </a:pPr>
            <a:r>
              <a:rPr lang="en-US" b="1" dirty="0">
                <a:solidFill>
                  <a:srgbClr val="0070C0"/>
                </a:solidFill>
              </a:rPr>
              <a:t>My name is Jack.</a:t>
            </a:r>
          </a:p>
          <a:p>
            <a:pPr marL="0" indent="0" algn="just">
              <a:lnSpc>
                <a:spcPct val="170000"/>
              </a:lnSpc>
              <a:buNone/>
            </a:pPr>
            <a:r>
              <a:rPr lang="en-US" b="1" dirty="0">
                <a:solidFill>
                  <a:srgbClr val="0070C0"/>
                </a:solidFill>
              </a:rPr>
              <a:t>My age is 25</a:t>
            </a:r>
          </a:p>
          <a:p>
            <a:pPr marL="0" indent="0" algn="just">
              <a:lnSpc>
                <a:spcPct val="170000"/>
              </a:lnSpc>
              <a:buNone/>
            </a:pPr>
            <a:r>
              <a:rPr lang="en-US" b="1" dirty="0">
                <a:solidFill>
                  <a:srgbClr val="0070C0"/>
                </a:solidFill>
              </a:rPr>
              <a:t>I teach in primary school.</a:t>
            </a:r>
          </a:p>
          <a:p>
            <a:pPr marL="0" indent="0" algn="just">
              <a:lnSpc>
                <a:spcPct val="170000"/>
              </a:lnSpc>
              <a:buNone/>
            </a:pPr>
            <a:endParaRPr lang="en-US" b="1" dirty="0">
              <a:solidFill>
                <a:srgbClr val="0070C0"/>
              </a:solidFill>
            </a:endParaRPr>
          </a:p>
          <a:p>
            <a:pPr marL="0" indent="0" algn="just">
              <a:lnSpc>
                <a:spcPct val="170000"/>
              </a:lnSpc>
              <a:buNone/>
            </a:pPr>
            <a:r>
              <a:rPr lang="en-US" b="1" dirty="0">
                <a:solidFill>
                  <a:srgbClr val="0070C0"/>
                </a:solidFill>
              </a:rPr>
              <a:t>My name is Cristiano.</a:t>
            </a:r>
          </a:p>
          <a:p>
            <a:pPr marL="0" indent="0" algn="just">
              <a:lnSpc>
                <a:spcPct val="170000"/>
              </a:lnSpc>
              <a:buNone/>
            </a:pPr>
            <a:r>
              <a:rPr lang="en-US" b="1" dirty="0">
                <a:solidFill>
                  <a:srgbClr val="0070C0"/>
                </a:solidFill>
              </a:rPr>
              <a:t>My age is 29</a:t>
            </a:r>
          </a:p>
          <a:p>
            <a:pPr marL="0" indent="0" algn="just">
              <a:lnSpc>
                <a:spcPct val="170000"/>
              </a:lnSpc>
              <a:buNone/>
            </a:pPr>
            <a:r>
              <a:rPr lang="en-US" b="1" dirty="0">
                <a:solidFill>
                  <a:srgbClr val="0070C0"/>
                </a:solidFill>
              </a:rPr>
              <a:t>I play for LA Galaxy.</a:t>
            </a:r>
          </a:p>
          <a:p>
            <a:pPr marL="0" indent="0" algn="just">
              <a:lnSpc>
                <a:spcPct val="170000"/>
              </a:lnSpc>
              <a:buNone/>
            </a:pPr>
            <a:r>
              <a:rPr lang="en-US" dirty="0"/>
              <a:t>Here, two classes </a:t>
            </a:r>
            <a:r>
              <a:rPr lang="en-US" dirty="0" err="1"/>
              <a:t>MathTeacher</a:t>
            </a:r>
            <a:r>
              <a:rPr lang="en-US" dirty="0"/>
              <a:t> and Footballer are derived from the Person class.</a:t>
            </a:r>
          </a:p>
          <a:p>
            <a:pPr marL="0" indent="0" algn="just">
              <a:lnSpc>
                <a:spcPct val="170000"/>
              </a:lnSpc>
              <a:buNone/>
            </a:pPr>
            <a:r>
              <a:rPr lang="en-US" dirty="0"/>
              <a:t>The primary constructor of the Person class declared two properties: age and name, and it has an initializer block. The </a:t>
            </a:r>
            <a:r>
              <a:rPr lang="en-US" dirty="0" err="1"/>
              <a:t>initilizer</a:t>
            </a:r>
            <a:r>
              <a:rPr lang="en-US" dirty="0"/>
              <a:t> block (and member functions) of the base class Person can be accessed by the objects of derived classes (</a:t>
            </a:r>
            <a:r>
              <a:rPr lang="en-US" dirty="0" err="1"/>
              <a:t>MathTeacher</a:t>
            </a:r>
            <a:r>
              <a:rPr lang="en-US" dirty="0"/>
              <a:t> and Footballer).</a:t>
            </a:r>
          </a:p>
          <a:p>
            <a:pPr marL="0" indent="0" algn="just">
              <a:lnSpc>
                <a:spcPct val="170000"/>
              </a:lnSpc>
              <a:buNone/>
            </a:pPr>
            <a:r>
              <a:rPr lang="en-US" dirty="0"/>
              <a:t>Derived classes </a:t>
            </a:r>
            <a:r>
              <a:rPr lang="en-US" dirty="0" err="1"/>
              <a:t>MathTeacher</a:t>
            </a:r>
            <a:r>
              <a:rPr lang="en-US" dirty="0"/>
              <a:t> and Footballer have their own member functions </a:t>
            </a:r>
            <a:r>
              <a:rPr lang="en-US" dirty="0" err="1"/>
              <a:t>teachMaths</a:t>
            </a:r>
            <a:r>
              <a:rPr lang="en-US" dirty="0"/>
              <a:t>() and </a:t>
            </a:r>
            <a:r>
              <a:rPr lang="en-US" dirty="0" err="1"/>
              <a:t>playFootball</a:t>
            </a:r>
            <a:r>
              <a:rPr lang="en-US" dirty="0"/>
              <a:t>() respectively. These functions are accessible only from the objects of their respective class.</a:t>
            </a:r>
            <a:endParaRPr lang="en-CA" dirty="0"/>
          </a:p>
        </p:txBody>
      </p:sp>
    </p:spTree>
    <p:extLst>
      <p:ext uri="{BB962C8B-B14F-4D97-AF65-F5344CB8AC3E}">
        <p14:creationId xmlns:p14="http://schemas.microsoft.com/office/powerpoint/2010/main" val="344457767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ABAD7C-03FE-F93D-2B8C-DA277B987943}"/>
              </a:ext>
            </a:extLst>
          </p:cNvPr>
          <p:cNvSpPr>
            <a:spLocks noGrp="1"/>
          </p:cNvSpPr>
          <p:nvPr>
            <p:ph idx="1"/>
          </p:nvPr>
        </p:nvSpPr>
        <p:spPr>
          <a:xfrm>
            <a:off x="838200" y="690114"/>
            <a:ext cx="10515600" cy="5814203"/>
          </a:xfrm>
        </p:spPr>
        <p:txBody>
          <a:bodyPr>
            <a:normAutofit fontScale="70000" lnSpcReduction="20000"/>
          </a:bodyPr>
          <a:lstStyle/>
          <a:p>
            <a:pPr marL="0" indent="0" algn="just">
              <a:lnSpc>
                <a:spcPct val="170000"/>
              </a:lnSpc>
              <a:buNone/>
            </a:pPr>
            <a:r>
              <a:rPr lang="en-US" dirty="0"/>
              <a:t>When the object t1 of </a:t>
            </a:r>
            <a:r>
              <a:rPr lang="en-US" dirty="0" err="1"/>
              <a:t>MathTeacher</a:t>
            </a:r>
            <a:r>
              <a:rPr lang="en-US" dirty="0"/>
              <a:t> class is created,</a:t>
            </a:r>
          </a:p>
          <a:p>
            <a:pPr marL="0" indent="0" algn="just">
              <a:lnSpc>
                <a:spcPct val="170000"/>
              </a:lnSpc>
              <a:buNone/>
            </a:pPr>
            <a:r>
              <a:rPr lang="en-US" dirty="0"/>
              <a:t>	</a:t>
            </a:r>
            <a:r>
              <a:rPr lang="en-US" dirty="0" err="1"/>
              <a:t>val</a:t>
            </a:r>
            <a:r>
              <a:rPr lang="en-US" dirty="0"/>
              <a:t> t1 = </a:t>
            </a:r>
            <a:r>
              <a:rPr lang="en-US" dirty="0" err="1"/>
              <a:t>MathTeacher</a:t>
            </a:r>
            <a:r>
              <a:rPr lang="en-US" dirty="0"/>
              <a:t>(25, "Jack")</a:t>
            </a:r>
          </a:p>
          <a:p>
            <a:pPr marL="0" indent="0" algn="just">
              <a:lnSpc>
                <a:spcPct val="170000"/>
              </a:lnSpc>
              <a:buNone/>
            </a:pPr>
            <a:r>
              <a:rPr lang="en-US" dirty="0"/>
              <a:t>The parameters are passed to the primary constructor. In Kotlin, </a:t>
            </a:r>
            <a:r>
              <a:rPr lang="en-US" dirty="0" err="1"/>
              <a:t>init</a:t>
            </a:r>
            <a:r>
              <a:rPr lang="en-US" dirty="0"/>
              <a:t> block is called when the object is created. Since, </a:t>
            </a:r>
            <a:r>
              <a:rPr lang="en-US" dirty="0" err="1"/>
              <a:t>MathTeacher</a:t>
            </a:r>
            <a:r>
              <a:rPr lang="en-US" dirty="0"/>
              <a:t> is derived from Person class, it looks for initializer block in the base class (Person) and executes it. If the </a:t>
            </a:r>
            <a:r>
              <a:rPr lang="en-US" dirty="0" err="1"/>
              <a:t>MathTeacher</a:t>
            </a:r>
            <a:r>
              <a:rPr lang="en-US" dirty="0"/>
              <a:t> had </a:t>
            </a:r>
            <a:r>
              <a:rPr lang="en-US" dirty="0" err="1"/>
              <a:t>init</a:t>
            </a:r>
            <a:r>
              <a:rPr lang="en-US" dirty="0"/>
              <a:t> block, the compiler would have also executed the </a:t>
            </a:r>
            <a:r>
              <a:rPr lang="en-US" dirty="0" err="1"/>
              <a:t>init</a:t>
            </a:r>
            <a:r>
              <a:rPr lang="en-US" dirty="0"/>
              <a:t> block of the derived class.</a:t>
            </a:r>
          </a:p>
          <a:p>
            <a:pPr marL="0" indent="0" algn="just">
              <a:lnSpc>
                <a:spcPct val="170000"/>
              </a:lnSpc>
              <a:buNone/>
            </a:pPr>
            <a:r>
              <a:rPr lang="en-US" dirty="0"/>
              <a:t>Next, the </a:t>
            </a:r>
            <a:r>
              <a:rPr lang="en-US" dirty="0" err="1"/>
              <a:t>teachMaths</a:t>
            </a:r>
            <a:r>
              <a:rPr lang="en-US" dirty="0"/>
              <a:t>() function for object t1 is called using t1.teachMaths() statement.</a:t>
            </a:r>
          </a:p>
          <a:p>
            <a:pPr marL="0" indent="0" algn="just">
              <a:lnSpc>
                <a:spcPct val="170000"/>
              </a:lnSpc>
              <a:buNone/>
            </a:pPr>
            <a:r>
              <a:rPr lang="en-US" dirty="0"/>
              <a:t>The program works similarly when object f1 of Footballer class is created. It executes the </a:t>
            </a:r>
            <a:r>
              <a:rPr lang="en-US" dirty="0" err="1"/>
              <a:t>init</a:t>
            </a:r>
            <a:r>
              <a:rPr lang="en-US" dirty="0"/>
              <a:t> block of the base class. Then, the </a:t>
            </a:r>
            <a:r>
              <a:rPr lang="en-US" dirty="0" err="1"/>
              <a:t>playFootball</a:t>
            </a:r>
            <a:r>
              <a:rPr lang="en-US" dirty="0"/>
              <a:t>() method of Footballer class is called using statement f1.playFootball().</a:t>
            </a:r>
            <a:endParaRPr lang="en-CA" dirty="0"/>
          </a:p>
        </p:txBody>
      </p:sp>
    </p:spTree>
    <p:extLst>
      <p:ext uri="{BB962C8B-B14F-4D97-AF65-F5344CB8AC3E}">
        <p14:creationId xmlns:p14="http://schemas.microsoft.com/office/powerpoint/2010/main" val="129740646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A4536-3465-3681-0280-543B77939520}"/>
              </a:ext>
            </a:extLst>
          </p:cNvPr>
          <p:cNvSpPr>
            <a:spLocks noGrp="1"/>
          </p:cNvSpPr>
          <p:nvPr>
            <p:ph type="title"/>
          </p:nvPr>
        </p:nvSpPr>
        <p:spPr/>
        <p:txBody>
          <a:bodyPr>
            <a:normAutofit fontScale="90000"/>
          </a:bodyPr>
          <a:lstStyle/>
          <a:p>
            <a:br>
              <a:rPr lang="en-US" dirty="0"/>
            </a:br>
            <a:r>
              <a:rPr lang="en-US" dirty="0"/>
              <a:t>Overriding Member Functions and Properties</a:t>
            </a:r>
            <a:br>
              <a:rPr lang="en-US" dirty="0"/>
            </a:br>
            <a:endParaRPr lang="en-CA" dirty="0"/>
          </a:p>
        </p:txBody>
      </p:sp>
      <p:sp>
        <p:nvSpPr>
          <p:cNvPr id="3" name="Content Placeholder 2">
            <a:extLst>
              <a:ext uri="{FF2B5EF4-FFF2-40B4-BE49-F238E27FC236}">
                <a16:creationId xmlns:a16="http://schemas.microsoft.com/office/drawing/2014/main" id="{C9756D8B-865E-B626-FE54-FACA1E71EBA2}"/>
              </a:ext>
            </a:extLst>
          </p:cNvPr>
          <p:cNvSpPr>
            <a:spLocks noGrp="1"/>
          </p:cNvSpPr>
          <p:nvPr>
            <p:ph idx="1"/>
          </p:nvPr>
        </p:nvSpPr>
        <p:spPr/>
        <p:txBody>
          <a:bodyPr/>
          <a:lstStyle/>
          <a:p>
            <a:pPr marL="0" indent="0" algn="just">
              <a:lnSpc>
                <a:spcPct val="150000"/>
              </a:lnSpc>
              <a:buNone/>
            </a:pPr>
            <a:r>
              <a:rPr lang="en-US" dirty="0"/>
              <a:t>If the </a:t>
            </a:r>
            <a:r>
              <a:rPr lang="en-US" b="1" dirty="0"/>
              <a:t>base class and the derived class contains </a:t>
            </a:r>
            <a:r>
              <a:rPr lang="en-US" dirty="0"/>
              <a:t>a member function (or property) </a:t>
            </a:r>
            <a:r>
              <a:rPr lang="en-US" b="1" dirty="0"/>
              <a:t>with the same name</a:t>
            </a:r>
            <a:r>
              <a:rPr lang="en-US" dirty="0"/>
              <a:t>, you can need to override the member function of the derived class using </a:t>
            </a:r>
            <a:r>
              <a:rPr lang="en-US" b="1" dirty="0">
                <a:highlight>
                  <a:srgbClr val="FFFF00"/>
                </a:highlight>
              </a:rPr>
              <a:t>override</a:t>
            </a:r>
            <a:r>
              <a:rPr lang="en-US" dirty="0"/>
              <a:t> keyword, and use open keyword for the member function of the base class.</a:t>
            </a:r>
            <a:endParaRPr lang="en-CA" dirty="0"/>
          </a:p>
        </p:txBody>
      </p:sp>
    </p:spTree>
    <p:extLst>
      <p:ext uri="{BB962C8B-B14F-4D97-AF65-F5344CB8AC3E}">
        <p14:creationId xmlns:p14="http://schemas.microsoft.com/office/powerpoint/2010/main" val="82388256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7BA6D4-38AA-FA26-E545-368C44367969}"/>
              </a:ext>
            </a:extLst>
          </p:cNvPr>
          <p:cNvSpPr>
            <a:spLocks noGrp="1"/>
          </p:cNvSpPr>
          <p:nvPr>
            <p:ph idx="1"/>
          </p:nvPr>
        </p:nvSpPr>
        <p:spPr>
          <a:xfrm>
            <a:off x="838200" y="586596"/>
            <a:ext cx="10515600" cy="6055744"/>
          </a:xfrm>
        </p:spPr>
        <p:txBody>
          <a:bodyPr>
            <a:normAutofit fontScale="55000" lnSpcReduction="20000"/>
          </a:bodyPr>
          <a:lstStyle/>
          <a:p>
            <a:pPr marL="0" indent="0">
              <a:buNone/>
            </a:pPr>
            <a:r>
              <a:rPr lang="en-US" b="1" dirty="0"/>
              <a:t>Example: Overriding Member Function</a:t>
            </a:r>
          </a:p>
          <a:p>
            <a:pPr marL="0" indent="0">
              <a:buNone/>
            </a:pPr>
            <a:r>
              <a:rPr lang="en-US" dirty="0"/>
              <a:t>// Empty primary constructor</a:t>
            </a:r>
          </a:p>
          <a:p>
            <a:pPr marL="0" indent="0">
              <a:buNone/>
            </a:pPr>
            <a:r>
              <a:rPr lang="en-US" dirty="0"/>
              <a:t>open class Person() {</a:t>
            </a:r>
          </a:p>
          <a:p>
            <a:pPr marL="0" indent="0">
              <a:buNone/>
            </a:pPr>
            <a:r>
              <a:rPr lang="en-US" dirty="0"/>
              <a:t>   </a:t>
            </a:r>
            <a:r>
              <a:rPr lang="en-US" b="1" dirty="0">
                <a:highlight>
                  <a:srgbClr val="FFFF00"/>
                </a:highlight>
              </a:rPr>
              <a:t> open </a:t>
            </a:r>
            <a:r>
              <a:rPr lang="en-US" dirty="0"/>
              <a:t>fun </a:t>
            </a:r>
            <a:r>
              <a:rPr lang="en-US" dirty="0" err="1"/>
              <a:t>displayAge</a:t>
            </a:r>
            <a:r>
              <a:rPr lang="en-US" dirty="0"/>
              <a:t>(age: Int) {</a:t>
            </a:r>
          </a:p>
          <a:p>
            <a:pPr marL="0" indent="0">
              <a:buNone/>
            </a:pPr>
            <a:r>
              <a:rPr lang="en-US" dirty="0"/>
              <a:t>        </a:t>
            </a:r>
            <a:r>
              <a:rPr lang="en-US" dirty="0" err="1"/>
              <a:t>println</a:t>
            </a:r>
            <a:r>
              <a:rPr lang="en-US" dirty="0"/>
              <a:t>("My age is $age.")</a:t>
            </a:r>
          </a:p>
          <a:p>
            <a:pPr marL="0" indent="0">
              <a:buNone/>
            </a:pPr>
            <a:r>
              <a:rPr lang="en-US" dirty="0"/>
              <a:t>    }</a:t>
            </a:r>
          </a:p>
          <a:p>
            <a:pPr marL="0" indent="0">
              <a:buNone/>
            </a:pPr>
            <a:r>
              <a:rPr lang="en-US" dirty="0"/>
              <a:t>}</a:t>
            </a:r>
          </a:p>
          <a:p>
            <a:pPr marL="0" indent="0">
              <a:buNone/>
            </a:pPr>
            <a:endParaRPr lang="en-US" dirty="0"/>
          </a:p>
          <a:p>
            <a:pPr marL="0" indent="0">
              <a:buNone/>
            </a:pPr>
            <a:r>
              <a:rPr lang="en-US" dirty="0"/>
              <a:t>class Girl: Person() {</a:t>
            </a:r>
          </a:p>
          <a:p>
            <a:pPr marL="0" indent="0">
              <a:buNone/>
            </a:pPr>
            <a:endParaRPr lang="en-US" dirty="0"/>
          </a:p>
          <a:p>
            <a:pPr marL="0" indent="0">
              <a:buNone/>
            </a:pPr>
            <a:r>
              <a:rPr lang="en-US" dirty="0"/>
              <a:t>    </a:t>
            </a:r>
            <a:r>
              <a:rPr lang="en-US" b="1" dirty="0">
                <a:highlight>
                  <a:srgbClr val="FFFF00"/>
                </a:highlight>
              </a:rPr>
              <a:t>override</a:t>
            </a:r>
            <a:r>
              <a:rPr lang="en-US" dirty="0"/>
              <a:t> fun </a:t>
            </a:r>
            <a:r>
              <a:rPr lang="en-US" dirty="0" err="1"/>
              <a:t>displayAge</a:t>
            </a:r>
            <a:r>
              <a:rPr lang="en-US" dirty="0"/>
              <a:t>(age: Int) {</a:t>
            </a:r>
          </a:p>
          <a:p>
            <a:pPr marL="0" indent="0">
              <a:buNone/>
            </a:pPr>
            <a:r>
              <a:rPr lang="en-US" dirty="0"/>
              <a:t>        </a:t>
            </a:r>
            <a:r>
              <a:rPr lang="en-US" dirty="0" err="1"/>
              <a:t>println</a:t>
            </a:r>
            <a:r>
              <a:rPr lang="en-US" dirty="0"/>
              <a:t>("My fake age is ${age - 5}.")</a:t>
            </a:r>
          </a:p>
          <a:p>
            <a:pPr marL="0" indent="0">
              <a:buNone/>
            </a:pPr>
            <a:r>
              <a:rPr lang="en-US" dirty="0"/>
              <a:t>    }</a:t>
            </a:r>
          </a:p>
          <a:p>
            <a:pPr marL="0" indent="0">
              <a:buNone/>
            </a:pPr>
            <a:r>
              <a:rPr lang="en-US" dirty="0"/>
              <a:t>}</a:t>
            </a:r>
          </a:p>
          <a:p>
            <a:pPr marL="0" indent="0">
              <a:buNone/>
            </a:pPr>
            <a:endParaRPr lang="en-US" dirty="0"/>
          </a:p>
          <a:p>
            <a:pPr marL="0" indent="0">
              <a:buNone/>
            </a:pPr>
            <a:r>
              <a:rPr lang="en-US" dirty="0"/>
              <a:t>fun main(</a:t>
            </a:r>
            <a:r>
              <a:rPr lang="en-US" dirty="0" err="1"/>
              <a:t>args</a:t>
            </a:r>
            <a:r>
              <a:rPr lang="en-US" dirty="0"/>
              <a:t>: Array&lt;String&gt;) {</a:t>
            </a:r>
          </a:p>
          <a:p>
            <a:pPr marL="0" indent="0">
              <a:buNone/>
            </a:pPr>
            <a:r>
              <a:rPr lang="en-US" dirty="0"/>
              <a:t>    </a:t>
            </a:r>
            <a:r>
              <a:rPr lang="en-US" dirty="0" err="1"/>
              <a:t>val</a:t>
            </a:r>
            <a:r>
              <a:rPr lang="en-US" dirty="0"/>
              <a:t> girl = Girl()</a:t>
            </a:r>
          </a:p>
          <a:p>
            <a:pPr marL="0" indent="0">
              <a:buNone/>
            </a:pPr>
            <a:r>
              <a:rPr lang="en-US" dirty="0"/>
              <a:t>    </a:t>
            </a:r>
            <a:r>
              <a:rPr lang="en-US" dirty="0" err="1"/>
              <a:t>girl.displayAge</a:t>
            </a:r>
            <a:r>
              <a:rPr lang="en-US" dirty="0"/>
              <a:t>(31)</a:t>
            </a:r>
          </a:p>
          <a:p>
            <a:pPr marL="0" indent="0">
              <a:buNone/>
            </a:pPr>
            <a:r>
              <a:rPr lang="en-US" dirty="0"/>
              <a:t>}</a:t>
            </a:r>
          </a:p>
          <a:p>
            <a:pPr marL="0" indent="0">
              <a:buNone/>
            </a:pPr>
            <a:endParaRPr lang="en-US" dirty="0"/>
          </a:p>
          <a:p>
            <a:pPr marL="0" indent="0">
              <a:buNone/>
            </a:pPr>
            <a:r>
              <a:rPr lang="en-US" b="1" dirty="0">
                <a:solidFill>
                  <a:srgbClr val="0070C0"/>
                </a:solidFill>
              </a:rPr>
              <a:t>My fake age is 26.</a:t>
            </a:r>
            <a:endParaRPr lang="en-CA" b="1" dirty="0">
              <a:solidFill>
                <a:srgbClr val="0070C0"/>
              </a:solidFill>
            </a:endParaRPr>
          </a:p>
        </p:txBody>
      </p:sp>
    </p:spTree>
    <p:extLst>
      <p:ext uri="{BB962C8B-B14F-4D97-AF65-F5344CB8AC3E}">
        <p14:creationId xmlns:p14="http://schemas.microsoft.com/office/powerpoint/2010/main" val="312582584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56B304-DD1A-75ED-D98B-11A0C63EB0F8}"/>
              </a:ext>
            </a:extLst>
          </p:cNvPr>
          <p:cNvSpPr>
            <a:spLocks noGrp="1"/>
          </p:cNvSpPr>
          <p:nvPr>
            <p:ph idx="1"/>
          </p:nvPr>
        </p:nvSpPr>
        <p:spPr>
          <a:xfrm>
            <a:off x="327803" y="0"/>
            <a:ext cx="11671539" cy="6495691"/>
          </a:xfrm>
        </p:spPr>
        <p:txBody>
          <a:bodyPr numCol="2">
            <a:normAutofit fontScale="70000" lnSpcReduction="20000"/>
          </a:bodyPr>
          <a:lstStyle/>
          <a:p>
            <a:pPr marL="0" indent="0">
              <a:lnSpc>
                <a:spcPct val="170000"/>
              </a:lnSpc>
              <a:buNone/>
            </a:pPr>
            <a:r>
              <a:rPr lang="en-US" b="1" dirty="0"/>
              <a:t>Calling Members of Base Class from Derived Class</a:t>
            </a:r>
          </a:p>
          <a:p>
            <a:pPr marL="0" indent="0">
              <a:lnSpc>
                <a:spcPct val="170000"/>
              </a:lnSpc>
              <a:buNone/>
            </a:pPr>
            <a:r>
              <a:rPr lang="en-US" dirty="0"/>
              <a:t>You can call functions (and access properties) of the base class from a derived class using super keyword. Here's how:</a:t>
            </a:r>
          </a:p>
          <a:p>
            <a:pPr marL="0" indent="0">
              <a:lnSpc>
                <a:spcPct val="120000"/>
              </a:lnSpc>
              <a:buNone/>
            </a:pPr>
            <a:r>
              <a:rPr lang="en-US" dirty="0"/>
              <a:t>open class Person() {</a:t>
            </a:r>
          </a:p>
          <a:p>
            <a:pPr marL="0" indent="0">
              <a:lnSpc>
                <a:spcPct val="120000"/>
              </a:lnSpc>
              <a:buNone/>
            </a:pPr>
            <a:r>
              <a:rPr lang="en-US" dirty="0"/>
              <a:t>    open fun </a:t>
            </a:r>
            <a:r>
              <a:rPr lang="en-US" dirty="0" err="1"/>
              <a:t>displayAge</a:t>
            </a:r>
            <a:r>
              <a:rPr lang="en-US" dirty="0"/>
              <a:t>(age: Int) {</a:t>
            </a:r>
          </a:p>
          <a:p>
            <a:pPr marL="0" indent="0">
              <a:lnSpc>
                <a:spcPct val="120000"/>
              </a:lnSpc>
              <a:buNone/>
            </a:pPr>
            <a:r>
              <a:rPr lang="en-US" dirty="0"/>
              <a:t>        </a:t>
            </a:r>
            <a:r>
              <a:rPr lang="en-US" dirty="0" err="1"/>
              <a:t>println</a:t>
            </a:r>
            <a:r>
              <a:rPr lang="en-US" dirty="0"/>
              <a:t>("My actual age is $age.")</a:t>
            </a:r>
          </a:p>
          <a:p>
            <a:pPr marL="0" indent="0">
              <a:lnSpc>
                <a:spcPct val="120000"/>
              </a:lnSpc>
              <a:buNone/>
            </a:pPr>
            <a:r>
              <a:rPr lang="en-US" dirty="0"/>
              <a:t>    }</a:t>
            </a:r>
          </a:p>
          <a:p>
            <a:pPr marL="0" indent="0">
              <a:lnSpc>
                <a:spcPct val="120000"/>
              </a:lnSpc>
              <a:buNone/>
            </a:pPr>
            <a:r>
              <a:rPr lang="en-US" dirty="0"/>
              <a:t>}</a:t>
            </a:r>
          </a:p>
          <a:p>
            <a:pPr marL="0" indent="0">
              <a:lnSpc>
                <a:spcPct val="170000"/>
              </a:lnSpc>
              <a:buNone/>
            </a:pPr>
            <a:r>
              <a:rPr lang="en-US" dirty="0"/>
              <a:t>class Girl: Person() {</a:t>
            </a:r>
          </a:p>
          <a:p>
            <a:pPr marL="0" indent="0">
              <a:lnSpc>
                <a:spcPct val="170000"/>
              </a:lnSpc>
              <a:buNone/>
            </a:pPr>
            <a:r>
              <a:rPr lang="en-US" dirty="0"/>
              <a:t>    override fun </a:t>
            </a:r>
            <a:r>
              <a:rPr lang="en-US" dirty="0" err="1"/>
              <a:t>displayAge</a:t>
            </a:r>
            <a:r>
              <a:rPr lang="en-US" dirty="0"/>
              <a:t>(age: Int) {</a:t>
            </a:r>
          </a:p>
          <a:p>
            <a:pPr marL="0" indent="0">
              <a:lnSpc>
                <a:spcPct val="170000"/>
              </a:lnSpc>
              <a:buNone/>
            </a:pPr>
            <a:r>
              <a:rPr lang="en-US" dirty="0"/>
              <a:t>        // calling function of base class</a:t>
            </a:r>
          </a:p>
          <a:p>
            <a:pPr marL="0" indent="0">
              <a:lnSpc>
                <a:spcPct val="170000"/>
              </a:lnSpc>
              <a:buNone/>
            </a:pPr>
            <a:r>
              <a:rPr lang="en-US" dirty="0"/>
              <a:t>        </a:t>
            </a:r>
            <a:r>
              <a:rPr lang="en-US" b="1" dirty="0" err="1">
                <a:highlight>
                  <a:srgbClr val="FFFF00"/>
                </a:highlight>
              </a:rPr>
              <a:t>super.displayAge</a:t>
            </a:r>
            <a:r>
              <a:rPr lang="en-US" dirty="0"/>
              <a:t>(age)</a:t>
            </a:r>
          </a:p>
          <a:p>
            <a:pPr marL="0" indent="0">
              <a:lnSpc>
                <a:spcPct val="170000"/>
              </a:lnSpc>
              <a:buNone/>
            </a:pPr>
            <a:r>
              <a:rPr lang="en-US" dirty="0"/>
              <a:t>            </a:t>
            </a:r>
            <a:r>
              <a:rPr lang="en-US" dirty="0" err="1"/>
              <a:t>println</a:t>
            </a:r>
            <a:r>
              <a:rPr lang="en-US" dirty="0"/>
              <a:t>("My fake age is ${age - 5}.")</a:t>
            </a:r>
          </a:p>
          <a:p>
            <a:pPr marL="0" indent="0">
              <a:lnSpc>
                <a:spcPct val="170000"/>
              </a:lnSpc>
              <a:buNone/>
            </a:pPr>
            <a:r>
              <a:rPr lang="en-US" dirty="0"/>
              <a:t>    }</a:t>
            </a:r>
          </a:p>
          <a:p>
            <a:pPr marL="0" indent="0">
              <a:lnSpc>
                <a:spcPct val="170000"/>
              </a:lnSpc>
              <a:buNone/>
            </a:pPr>
            <a:r>
              <a:rPr lang="en-US" dirty="0"/>
              <a:t>}</a:t>
            </a:r>
          </a:p>
          <a:p>
            <a:pPr marL="0" indent="0">
              <a:lnSpc>
                <a:spcPct val="170000"/>
              </a:lnSpc>
              <a:buNone/>
            </a:pPr>
            <a:endParaRPr lang="en-US" dirty="0"/>
          </a:p>
          <a:p>
            <a:pPr marL="0" indent="0">
              <a:lnSpc>
                <a:spcPct val="170000"/>
              </a:lnSpc>
              <a:buNone/>
            </a:pPr>
            <a:r>
              <a:rPr lang="en-US" dirty="0"/>
              <a:t>fun main(</a:t>
            </a:r>
            <a:r>
              <a:rPr lang="en-US" dirty="0" err="1"/>
              <a:t>args</a:t>
            </a:r>
            <a:r>
              <a:rPr lang="en-US" dirty="0"/>
              <a:t>: Array&lt;String&gt;) {</a:t>
            </a:r>
          </a:p>
          <a:p>
            <a:pPr marL="0" indent="0">
              <a:lnSpc>
                <a:spcPct val="170000"/>
              </a:lnSpc>
              <a:buNone/>
            </a:pPr>
            <a:r>
              <a:rPr lang="en-US" dirty="0"/>
              <a:t>    </a:t>
            </a:r>
            <a:r>
              <a:rPr lang="en-US" dirty="0" err="1"/>
              <a:t>val</a:t>
            </a:r>
            <a:r>
              <a:rPr lang="en-US" dirty="0"/>
              <a:t> girl = Girl()</a:t>
            </a:r>
          </a:p>
          <a:p>
            <a:pPr marL="0" indent="0">
              <a:lnSpc>
                <a:spcPct val="170000"/>
              </a:lnSpc>
              <a:buNone/>
            </a:pPr>
            <a:r>
              <a:rPr lang="en-US" dirty="0"/>
              <a:t>    </a:t>
            </a:r>
            <a:r>
              <a:rPr lang="en-US" dirty="0" err="1"/>
              <a:t>girl.displayAge</a:t>
            </a:r>
            <a:r>
              <a:rPr lang="en-US" dirty="0"/>
              <a:t>(31)</a:t>
            </a:r>
          </a:p>
          <a:p>
            <a:pPr marL="0" indent="0">
              <a:lnSpc>
                <a:spcPct val="170000"/>
              </a:lnSpc>
              <a:buNone/>
            </a:pPr>
            <a:r>
              <a:rPr lang="en-US" dirty="0"/>
              <a:t>}</a:t>
            </a:r>
          </a:p>
          <a:p>
            <a:pPr marL="0" indent="0">
              <a:lnSpc>
                <a:spcPct val="170000"/>
              </a:lnSpc>
              <a:buNone/>
            </a:pPr>
            <a:r>
              <a:rPr lang="en-US" b="1" dirty="0">
                <a:solidFill>
                  <a:srgbClr val="0070C0"/>
                </a:solidFill>
              </a:rPr>
              <a:t>My actual age is 31.</a:t>
            </a:r>
          </a:p>
          <a:p>
            <a:pPr marL="0" indent="0">
              <a:lnSpc>
                <a:spcPct val="170000"/>
              </a:lnSpc>
              <a:buNone/>
            </a:pPr>
            <a:r>
              <a:rPr lang="en-US" b="1" dirty="0">
                <a:solidFill>
                  <a:srgbClr val="0070C0"/>
                </a:solidFill>
              </a:rPr>
              <a:t>My fake age is 26.</a:t>
            </a:r>
            <a:endParaRPr lang="en-CA" b="1" dirty="0">
              <a:solidFill>
                <a:srgbClr val="0070C0"/>
              </a:solidFill>
            </a:endParaRPr>
          </a:p>
        </p:txBody>
      </p:sp>
    </p:spTree>
    <p:extLst>
      <p:ext uri="{BB962C8B-B14F-4D97-AF65-F5344CB8AC3E}">
        <p14:creationId xmlns:p14="http://schemas.microsoft.com/office/powerpoint/2010/main" val="262020179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D48F9-8FBB-2073-99DF-A836C6548BA2}"/>
              </a:ext>
            </a:extLst>
          </p:cNvPr>
          <p:cNvSpPr>
            <a:spLocks noGrp="1"/>
          </p:cNvSpPr>
          <p:nvPr>
            <p:ph type="title"/>
          </p:nvPr>
        </p:nvSpPr>
        <p:spPr/>
        <p:txBody>
          <a:bodyPr/>
          <a:lstStyle/>
          <a:p>
            <a:r>
              <a:rPr lang="en-US" dirty="0"/>
              <a:t>Kotlin Nested and Inner Class</a:t>
            </a:r>
            <a:br>
              <a:rPr lang="en-US" dirty="0"/>
            </a:br>
            <a:endParaRPr lang="en-CA" dirty="0"/>
          </a:p>
        </p:txBody>
      </p:sp>
      <p:sp>
        <p:nvSpPr>
          <p:cNvPr id="3" name="Content Placeholder 2">
            <a:extLst>
              <a:ext uri="{FF2B5EF4-FFF2-40B4-BE49-F238E27FC236}">
                <a16:creationId xmlns:a16="http://schemas.microsoft.com/office/drawing/2014/main" id="{3115A3C4-CFED-F1E0-57E8-3A1291091C8B}"/>
              </a:ext>
            </a:extLst>
          </p:cNvPr>
          <p:cNvSpPr>
            <a:spLocks noGrp="1"/>
          </p:cNvSpPr>
          <p:nvPr>
            <p:ph idx="1"/>
          </p:nvPr>
        </p:nvSpPr>
        <p:spPr>
          <a:xfrm>
            <a:off x="838200" y="1035169"/>
            <a:ext cx="11028452" cy="5540291"/>
          </a:xfrm>
        </p:spPr>
        <p:txBody>
          <a:bodyPr>
            <a:normAutofit fontScale="55000" lnSpcReduction="20000"/>
          </a:bodyPr>
          <a:lstStyle/>
          <a:p>
            <a:pPr marL="0" indent="0" algn="just">
              <a:lnSpc>
                <a:spcPct val="170000"/>
              </a:lnSpc>
              <a:buNone/>
            </a:pPr>
            <a:r>
              <a:rPr lang="en-US" sz="3200" b="1" dirty="0"/>
              <a:t>Kotlin Nested Class</a:t>
            </a:r>
          </a:p>
          <a:p>
            <a:pPr marL="0" indent="0" algn="just">
              <a:lnSpc>
                <a:spcPct val="170000"/>
              </a:lnSpc>
              <a:buNone/>
            </a:pPr>
            <a:r>
              <a:rPr lang="en-US" sz="3300" dirty="0"/>
              <a:t>Similar like Java, Kotlin allows you to </a:t>
            </a:r>
            <a:r>
              <a:rPr lang="en-US" sz="3300" b="1" dirty="0">
                <a:highlight>
                  <a:srgbClr val="FFFF00"/>
                </a:highlight>
              </a:rPr>
              <a:t>define a class within another class known as nested class</a:t>
            </a:r>
            <a:r>
              <a:rPr lang="en-US" sz="3300" dirty="0"/>
              <a:t>.</a:t>
            </a:r>
          </a:p>
          <a:p>
            <a:pPr marL="0" indent="0" algn="just">
              <a:lnSpc>
                <a:spcPct val="170000"/>
              </a:lnSpc>
              <a:buNone/>
            </a:pPr>
            <a:r>
              <a:rPr lang="en-US" sz="3300" dirty="0"/>
              <a:t>class Outer {</a:t>
            </a:r>
          </a:p>
          <a:p>
            <a:pPr marL="0" indent="0" algn="just">
              <a:lnSpc>
                <a:spcPct val="170000"/>
              </a:lnSpc>
              <a:buNone/>
            </a:pPr>
            <a:r>
              <a:rPr lang="en-US" sz="3300" dirty="0"/>
              <a:t>    ... .. ...</a:t>
            </a:r>
          </a:p>
          <a:p>
            <a:pPr marL="0" indent="0" algn="just">
              <a:lnSpc>
                <a:spcPct val="170000"/>
              </a:lnSpc>
              <a:buNone/>
            </a:pPr>
            <a:r>
              <a:rPr lang="en-US" sz="3300" dirty="0"/>
              <a:t>    class Nested {</a:t>
            </a:r>
          </a:p>
          <a:p>
            <a:pPr marL="0" indent="0" algn="just">
              <a:lnSpc>
                <a:spcPct val="170000"/>
              </a:lnSpc>
              <a:buNone/>
            </a:pPr>
            <a:r>
              <a:rPr lang="en-US" sz="3300" dirty="0"/>
              <a:t>        ... .. ...</a:t>
            </a:r>
          </a:p>
          <a:p>
            <a:pPr marL="0" indent="0" algn="just">
              <a:lnSpc>
                <a:spcPct val="170000"/>
              </a:lnSpc>
              <a:buNone/>
            </a:pPr>
            <a:r>
              <a:rPr lang="en-US" sz="3300" dirty="0"/>
              <a:t>    }</a:t>
            </a:r>
          </a:p>
          <a:p>
            <a:pPr marL="0" indent="0" algn="just">
              <a:lnSpc>
                <a:spcPct val="170000"/>
              </a:lnSpc>
              <a:buNone/>
            </a:pPr>
            <a:r>
              <a:rPr lang="en-US" sz="3300" dirty="0"/>
              <a:t>}</a:t>
            </a:r>
          </a:p>
          <a:p>
            <a:pPr marL="0" indent="0" algn="just">
              <a:lnSpc>
                <a:spcPct val="170000"/>
              </a:lnSpc>
              <a:buNone/>
            </a:pPr>
            <a:r>
              <a:rPr lang="en-US" sz="3300" dirty="0"/>
              <a:t>Since Nested class is a member of its enclosing class Outer, you can use . notation to access Nested class and its members.</a:t>
            </a:r>
            <a:endParaRPr lang="en-CA" sz="3300" dirty="0"/>
          </a:p>
        </p:txBody>
      </p:sp>
    </p:spTree>
    <p:extLst>
      <p:ext uri="{BB962C8B-B14F-4D97-AF65-F5344CB8AC3E}">
        <p14:creationId xmlns:p14="http://schemas.microsoft.com/office/powerpoint/2010/main" val="213685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654FF5-2FEC-98B9-3F08-D5199D05C4DC}"/>
              </a:ext>
            </a:extLst>
          </p:cNvPr>
          <p:cNvSpPr>
            <a:spLocks noGrp="1"/>
          </p:cNvSpPr>
          <p:nvPr>
            <p:ph idx="1"/>
          </p:nvPr>
        </p:nvSpPr>
        <p:spPr>
          <a:xfrm>
            <a:off x="838200" y="1112807"/>
            <a:ext cx="10515600" cy="5434641"/>
          </a:xfrm>
        </p:spPr>
        <p:txBody>
          <a:bodyPr>
            <a:normAutofit fontScale="55000" lnSpcReduction="20000"/>
          </a:bodyPr>
          <a:lstStyle/>
          <a:p>
            <a:pPr marL="0" indent="0" algn="just">
              <a:lnSpc>
                <a:spcPct val="170000"/>
              </a:lnSpc>
              <a:buNone/>
            </a:pPr>
            <a:r>
              <a:rPr lang="en-US" dirty="0"/>
              <a:t>We have initialized variable during declaration in previous examples. However, it's not necessary. You can declare variable and specify its type in one statement, and initialize the variable in another statement later in the program.</a:t>
            </a:r>
          </a:p>
          <a:p>
            <a:pPr marL="0" indent="0" algn="just">
              <a:lnSpc>
                <a:spcPct val="170000"/>
              </a:lnSpc>
              <a:buNone/>
            </a:pPr>
            <a:endParaRPr lang="en-US" dirty="0"/>
          </a:p>
          <a:p>
            <a:pPr marL="0" indent="0" algn="just">
              <a:lnSpc>
                <a:spcPct val="170000"/>
              </a:lnSpc>
              <a:buNone/>
            </a:pPr>
            <a:r>
              <a:rPr lang="en-US" dirty="0"/>
              <a:t>var language: String      // variable declaration of type String</a:t>
            </a:r>
          </a:p>
          <a:p>
            <a:pPr marL="0" indent="0" algn="just">
              <a:lnSpc>
                <a:spcPct val="170000"/>
              </a:lnSpc>
              <a:buNone/>
            </a:pPr>
            <a:r>
              <a:rPr lang="en-US" dirty="0"/>
              <a:t>... .. ...</a:t>
            </a:r>
          </a:p>
          <a:p>
            <a:pPr marL="0" indent="0" algn="just">
              <a:lnSpc>
                <a:spcPct val="170000"/>
              </a:lnSpc>
              <a:buNone/>
            </a:pPr>
            <a:r>
              <a:rPr lang="en-US" dirty="0"/>
              <a:t>language = "French"       // variable initialization</a:t>
            </a:r>
          </a:p>
          <a:p>
            <a:pPr marL="0" indent="0" algn="just">
              <a:lnSpc>
                <a:spcPct val="170000"/>
              </a:lnSpc>
              <a:buNone/>
            </a:pPr>
            <a:endParaRPr lang="en-US" dirty="0"/>
          </a:p>
          <a:p>
            <a:pPr marL="0" indent="0" algn="just">
              <a:lnSpc>
                <a:spcPct val="170000"/>
              </a:lnSpc>
              <a:buNone/>
            </a:pPr>
            <a:r>
              <a:rPr lang="en-US" dirty="0" err="1"/>
              <a:t>val</a:t>
            </a:r>
            <a:r>
              <a:rPr lang="en-US" dirty="0"/>
              <a:t> score: Int          // variable declaration of type Int </a:t>
            </a:r>
          </a:p>
          <a:p>
            <a:pPr marL="0" indent="0" algn="just">
              <a:lnSpc>
                <a:spcPct val="170000"/>
              </a:lnSpc>
              <a:buNone/>
            </a:pPr>
            <a:r>
              <a:rPr lang="en-US" dirty="0"/>
              <a:t>... .. ...</a:t>
            </a:r>
          </a:p>
          <a:p>
            <a:pPr marL="0" indent="0" algn="just">
              <a:lnSpc>
                <a:spcPct val="170000"/>
              </a:lnSpc>
              <a:buNone/>
            </a:pPr>
            <a:r>
              <a:rPr lang="en-US" dirty="0"/>
              <a:t>score = 95             // variable initialization </a:t>
            </a:r>
            <a:endParaRPr lang="en-CA" dirty="0"/>
          </a:p>
        </p:txBody>
      </p:sp>
    </p:spTree>
    <p:extLst>
      <p:ext uri="{BB962C8B-B14F-4D97-AF65-F5344CB8AC3E}">
        <p14:creationId xmlns:p14="http://schemas.microsoft.com/office/powerpoint/2010/main" val="230110918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028D1F-5EFE-9491-3C10-BF700B0ABFCD}"/>
              </a:ext>
            </a:extLst>
          </p:cNvPr>
          <p:cNvSpPr>
            <a:spLocks noGrp="1"/>
          </p:cNvSpPr>
          <p:nvPr>
            <p:ph idx="1"/>
          </p:nvPr>
        </p:nvSpPr>
        <p:spPr>
          <a:xfrm>
            <a:off x="838200" y="457200"/>
            <a:ext cx="10515600" cy="6236898"/>
          </a:xfrm>
        </p:spPr>
        <p:txBody>
          <a:bodyPr>
            <a:normAutofit fontScale="62500" lnSpcReduction="20000"/>
          </a:bodyPr>
          <a:lstStyle/>
          <a:p>
            <a:pPr marL="0" indent="0">
              <a:buNone/>
            </a:pPr>
            <a:r>
              <a:rPr lang="en-US" b="1" dirty="0"/>
              <a:t>Example: Kotlin Nested Class</a:t>
            </a:r>
          </a:p>
          <a:p>
            <a:pPr marL="0" indent="0">
              <a:buNone/>
            </a:pPr>
            <a:r>
              <a:rPr lang="en-US" dirty="0"/>
              <a:t>class Outer {</a:t>
            </a:r>
          </a:p>
          <a:p>
            <a:pPr marL="0" indent="0">
              <a:buNone/>
            </a:pPr>
            <a:r>
              <a:rPr lang="en-US" dirty="0"/>
              <a:t>    </a:t>
            </a:r>
            <a:r>
              <a:rPr lang="en-US" dirty="0" err="1"/>
              <a:t>val</a:t>
            </a:r>
            <a:r>
              <a:rPr lang="en-US" dirty="0"/>
              <a:t> a = "Outside Nested class."</a:t>
            </a:r>
          </a:p>
          <a:p>
            <a:pPr marL="0" indent="0">
              <a:buNone/>
            </a:pPr>
            <a:r>
              <a:rPr lang="en-US" dirty="0"/>
              <a:t>    class Nested {</a:t>
            </a:r>
          </a:p>
          <a:p>
            <a:pPr marL="0" indent="0">
              <a:buNone/>
            </a:pPr>
            <a:r>
              <a:rPr lang="en-US" dirty="0"/>
              <a:t>        </a:t>
            </a:r>
            <a:r>
              <a:rPr lang="en-US" dirty="0" err="1"/>
              <a:t>val</a:t>
            </a:r>
            <a:r>
              <a:rPr lang="en-US" dirty="0"/>
              <a:t> b = "Inside Nested class."</a:t>
            </a:r>
          </a:p>
          <a:p>
            <a:pPr marL="0" indent="0">
              <a:buNone/>
            </a:pPr>
            <a:r>
              <a:rPr lang="en-US" dirty="0"/>
              <a:t>        fun </a:t>
            </a:r>
            <a:r>
              <a:rPr lang="en-US" dirty="0" err="1"/>
              <a:t>callMe</a:t>
            </a:r>
            <a:r>
              <a:rPr lang="en-US" dirty="0"/>
              <a:t>() = "Function call from inside Nested class."</a:t>
            </a:r>
          </a:p>
          <a:p>
            <a:pPr marL="0" indent="0">
              <a:buNone/>
            </a:pPr>
            <a:r>
              <a:rPr lang="en-US" dirty="0"/>
              <a:t>    }</a:t>
            </a:r>
          </a:p>
          <a:p>
            <a:pPr marL="0" indent="0">
              <a:buNone/>
            </a:pPr>
            <a:r>
              <a:rPr lang="en-US" dirty="0"/>
              <a:t>}</a:t>
            </a:r>
          </a:p>
          <a:p>
            <a:pPr marL="0" indent="0">
              <a:buNone/>
            </a:pPr>
            <a:endParaRPr lang="en-US" dirty="0"/>
          </a:p>
          <a:p>
            <a:pPr marL="0" indent="0">
              <a:buNone/>
            </a:pPr>
            <a:r>
              <a:rPr lang="en-US" dirty="0"/>
              <a:t>fun main(</a:t>
            </a:r>
            <a:r>
              <a:rPr lang="en-US" dirty="0" err="1"/>
              <a:t>args</a:t>
            </a:r>
            <a:r>
              <a:rPr lang="en-US" dirty="0"/>
              <a:t>: Array&lt;String&gt;) {</a:t>
            </a:r>
          </a:p>
          <a:p>
            <a:pPr marL="0" indent="0">
              <a:buNone/>
            </a:pPr>
            <a:r>
              <a:rPr lang="en-US" dirty="0"/>
              <a:t>    // accessing member of Nested class</a:t>
            </a:r>
          </a:p>
          <a:p>
            <a:pPr marL="0" indent="0">
              <a:buNone/>
            </a:pPr>
            <a:r>
              <a:rPr lang="en-US" dirty="0"/>
              <a:t>    </a:t>
            </a:r>
            <a:r>
              <a:rPr lang="en-US" dirty="0" err="1"/>
              <a:t>println</a:t>
            </a:r>
            <a:r>
              <a:rPr lang="en-US" dirty="0"/>
              <a:t>(</a:t>
            </a:r>
            <a:r>
              <a:rPr lang="en-US" dirty="0" err="1"/>
              <a:t>Outer.Nested</a:t>
            </a:r>
            <a:r>
              <a:rPr lang="en-US" dirty="0"/>
              <a:t>().b)</a:t>
            </a:r>
          </a:p>
          <a:p>
            <a:pPr marL="0" indent="0">
              <a:buNone/>
            </a:pPr>
            <a:endParaRPr lang="en-US" dirty="0"/>
          </a:p>
          <a:p>
            <a:pPr marL="0" indent="0">
              <a:buNone/>
            </a:pPr>
            <a:r>
              <a:rPr lang="en-US" dirty="0"/>
              <a:t>    // creating object of Nested class</a:t>
            </a:r>
          </a:p>
          <a:p>
            <a:pPr marL="0" indent="0">
              <a:buNone/>
            </a:pPr>
            <a:r>
              <a:rPr lang="en-US" dirty="0"/>
              <a:t>    </a:t>
            </a:r>
            <a:r>
              <a:rPr lang="en-US" dirty="0" err="1"/>
              <a:t>val</a:t>
            </a:r>
            <a:r>
              <a:rPr lang="en-US" dirty="0"/>
              <a:t> nested = </a:t>
            </a:r>
            <a:r>
              <a:rPr lang="en-US" dirty="0" err="1"/>
              <a:t>Outer.Nested</a:t>
            </a:r>
            <a:r>
              <a:rPr lang="en-US" dirty="0"/>
              <a:t>()</a:t>
            </a:r>
          </a:p>
          <a:p>
            <a:pPr marL="0" indent="0">
              <a:buNone/>
            </a:pPr>
            <a:r>
              <a:rPr lang="en-US" dirty="0"/>
              <a:t>    </a:t>
            </a:r>
            <a:r>
              <a:rPr lang="en-US" dirty="0" err="1"/>
              <a:t>println</a:t>
            </a:r>
            <a:r>
              <a:rPr lang="en-US" dirty="0"/>
              <a:t>(</a:t>
            </a:r>
            <a:r>
              <a:rPr lang="en-US" dirty="0" err="1"/>
              <a:t>nested.callMe</a:t>
            </a:r>
            <a:r>
              <a:rPr lang="en-US" dirty="0"/>
              <a:t>())</a:t>
            </a:r>
          </a:p>
          <a:p>
            <a:pPr marL="0" indent="0">
              <a:buNone/>
            </a:pPr>
            <a:r>
              <a:rPr lang="en-US" dirty="0"/>
              <a:t>}</a:t>
            </a:r>
          </a:p>
          <a:p>
            <a:pPr marL="0" indent="0">
              <a:buNone/>
            </a:pPr>
            <a:r>
              <a:rPr lang="en-US" b="1" dirty="0">
                <a:solidFill>
                  <a:srgbClr val="0070C0"/>
                </a:solidFill>
              </a:rPr>
              <a:t>Inside Nested class.</a:t>
            </a:r>
          </a:p>
          <a:p>
            <a:pPr marL="0" indent="0">
              <a:buNone/>
            </a:pPr>
            <a:r>
              <a:rPr lang="en-US" b="1" dirty="0">
                <a:solidFill>
                  <a:srgbClr val="0070C0"/>
                </a:solidFill>
              </a:rPr>
              <a:t>Function call from inside Nested class.</a:t>
            </a:r>
            <a:endParaRPr lang="en-CA" b="1" dirty="0">
              <a:solidFill>
                <a:srgbClr val="0070C0"/>
              </a:solidFill>
            </a:endParaRPr>
          </a:p>
        </p:txBody>
      </p:sp>
    </p:spTree>
    <p:extLst>
      <p:ext uri="{BB962C8B-B14F-4D97-AF65-F5344CB8AC3E}">
        <p14:creationId xmlns:p14="http://schemas.microsoft.com/office/powerpoint/2010/main" val="296679875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88947-3BBC-6774-BEB9-FC7A2A56BDAA}"/>
              </a:ext>
            </a:extLst>
          </p:cNvPr>
          <p:cNvSpPr>
            <a:spLocks noGrp="1"/>
          </p:cNvSpPr>
          <p:nvPr>
            <p:ph type="title"/>
          </p:nvPr>
        </p:nvSpPr>
        <p:spPr>
          <a:xfrm>
            <a:off x="838200" y="207034"/>
            <a:ext cx="10515600" cy="638355"/>
          </a:xfrm>
        </p:spPr>
        <p:txBody>
          <a:bodyPr>
            <a:normAutofit fontScale="90000"/>
          </a:bodyPr>
          <a:lstStyle/>
          <a:p>
            <a:r>
              <a:rPr lang="en-CA" dirty="0"/>
              <a:t>Kotlin Inner Class</a:t>
            </a:r>
          </a:p>
        </p:txBody>
      </p:sp>
      <p:sp>
        <p:nvSpPr>
          <p:cNvPr id="3" name="Content Placeholder 2">
            <a:extLst>
              <a:ext uri="{FF2B5EF4-FFF2-40B4-BE49-F238E27FC236}">
                <a16:creationId xmlns:a16="http://schemas.microsoft.com/office/drawing/2014/main" id="{A0AC0114-22EF-BE3F-5C43-E1F5334DE01F}"/>
              </a:ext>
            </a:extLst>
          </p:cNvPr>
          <p:cNvSpPr>
            <a:spLocks noGrp="1"/>
          </p:cNvSpPr>
          <p:nvPr>
            <p:ph idx="1"/>
          </p:nvPr>
        </p:nvSpPr>
        <p:spPr>
          <a:xfrm>
            <a:off x="276045" y="845389"/>
            <a:ext cx="11654287" cy="5805577"/>
          </a:xfrm>
        </p:spPr>
        <p:txBody>
          <a:bodyPr numCol="2">
            <a:normAutofit fontScale="62500" lnSpcReduction="20000"/>
          </a:bodyPr>
          <a:lstStyle/>
          <a:p>
            <a:pPr marL="0" indent="0" algn="just">
              <a:lnSpc>
                <a:spcPct val="170000"/>
              </a:lnSpc>
              <a:buNone/>
            </a:pPr>
            <a:r>
              <a:rPr lang="en-US" dirty="0"/>
              <a:t>The nested classes in Kotlin do not have access to the	 outer class instance. For example,</a:t>
            </a:r>
          </a:p>
          <a:p>
            <a:pPr marL="0" indent="0" algn="just">
              <a:lnSpc>
                <a:spcPct val="170000"/>
              </a:lnSpc>
              <a:buNone/>
            </a:pPr>
            <a:r>
              <a:rPr lang="en-US" dirty="0"/>
              <a:t>class Outer {</a:t>
            </a:r>
          </a:p>
          <a:p>
            <a:pPr marL="0" indent="0" algn="just">
              <a:lnSpc>
                <a:spcPct val="170000"/>
              </a:lnSpc>
              <a:buNone/>
            </a:pPr>
            <a:r>
              <a:rPr lang="en-US" dirty="0"/>
              <a:t>    </a:t>
            </a:r>
            <a:r>
              <a:rPr lang="en-US" dirty="0" err="1"/>
              <a:t>val</a:t>
            </a:r>
            <a:r>
              <a:rPr lang="en-US" dirty="0"/>
              <a:t> foo = "Outside Nested class."</a:t>
            </a:r>
          </a:p>
          <a:p>
            <a:pPr marL="0" indent="0" algn="just">
              <a:lnSpc>
                <a:spcPct val="170000"/>
              </a:lnSpc>
              <a:buNone/>
            </a:pPr>
            <a:r>
              <a:rPr lang="en-US" dirty="0"/>
              <a:t>    class Nested {</a:t>
            </a:r>
          </a:p>
          <a:p>
            <a:pPr marL="0" indent="0" algn="just">
              <a:lnSpc>
                <a:spcPct val="170000"/>
              </a:lnSpc>
              <a:buNone/>
            </a:pPr>
            <a:r>
              <a:rPr lang="en-US" dirty="0"/>
              <a:t>        // Error! cannot access member of outer class.</a:t>
            </a:r>
          </a:p>
          <a:p>
            <a:pPr marL="0" indent="0" algn="just">
              <a:lnSpc>
                <a:spcPct val="170000"/>
              </a:lnSpc>
              <a:buNone/>
            </a:pPr>
            <a:r>
              <a:rPr lang="en-US" dirty="0"/>
              <a:t>        fun </a:t>
            </a:r>
            <a:r>
              <a:rPr lang="en-US" dirty="0" err="1"/>
              <a:t>callMe</a:t>
            </a:r>
            <a:r>
              <a:rPr lang="en-US" dirty="0"/>
              <a:t>() = </a:t>
            </a:r>
            <a:r>
              <a:rPr lang="en-US" b="1" dirty="0">
                <a:solidFill>
                  <a:srgbClr val="C00000"/>
                </a:solidFill>
              </a:rPr>
              <a:t>foo</a:t>
            </a:r>
          </a:p>
          <a:p>
            <a:pPr marL="0" indent="0" algn="just">
              <a:lnSpc>
                <a:spcPct val="170000"/>
              </a:lnSpc>
              <a:buNone/>
            </a:pPr>
            <a:r>
              <a:rPr lang="en-US" dirty="0"/>
              <a:t>    }</a:t>
            </a:r>
          </a:p>
          <a:p>
            <a:pPr marL="0" indent="0" algn="just">
              <a:lnSpc>
                <a:spcPct val="170000"/>
              </a:lnSpc>
              <a:buNone/>
            </a:pPr>
            <a:r>
              <a:rPr lang="en-US" dirty="0"/>
              <a:t>}</a:t>
            </a:r>
          </a:p>
          <a:p>
            <a:pPr marL="0" indent="0" algn="just">
              <a:lnSpc>
                <a:spcPct val="170000"/>
              </a:lnSpc>
              <a:buNone/>
            </a:pPr>
            <a:endParaRPr lang="en-US" dirty="0"/>
          </a:p>
          <a:p>
            <a:pPr marL="0" indent="0" algn="just">
              <a:lnSpc>
                <a:spcPct val="170000"/>
              </a:lnSpc>
              <a:buNone/>
            </a:pPr>
            <a:endParaRPr lang="en-US" dirty="0"/>
          </a:p>
          <a:p>
            <a:pPr marL="0" indent="0" algn="just">
              <a:lnSpc>
                <a:spcPct val="170000"/>
              </a:lnSpc>
              <a:buNone/>
            </a:pPr>
            <a:r>
              <a:rPr lang="en-US" dirty="0"/>
              <a:t>	fun main(</a:t>
            </a:r>
            <a:r>
              <a:rPr lang="en-US" dirty="0" err="1"/>
              <a:t>args</a:t>
            </a:r>
            <a:r>
              <a:rPr lang="en-US" dirty="0"/>
              <a:t>: Array&lt;String&gt;) {</a:t>
            </a:r>
          </a:p>
          <a:p>
            <a:pPr marL="0" indent="0" algn="just">
              <a:lnSpc>
                <a:spcPct val="170000"/>
              </a:lnSpc>
              <a:buNone/>
            </a:pPr>
            <a:r>
              <a:rPr lang="en-US" dirty="0"/>
              <a:t>    	</a:t>
            </a:r>
            <a:r>
              <a:rPr lang="en-US" dirty="0" err="1"/>
              <a:t>val</a:t>
            </a:r>
            <a:r>
              <a:rPr lang="en-US" dirty="0"/>
              <a:t> outer = Outer()</a:t>
            </a:r>
          </a:p>
          <a:p>
            <a:pPr marL="0" indent="0" algn="just">
              <a:lnSpc>
                <a:spcPct val="170000"/>
              </a:lnSpc>
              <a:buNone/>
            </a:pPr>
            <a:r>
              <a:rPr lang="en-US" dirty="0"/>
              <a:t>    	</a:t>
            </a:r>
            <a:r>
              <a:rPr lang="en-US" dirty="0" err="1"/>
              <a:t>println</a:t>
            </a:r>
            <a:r>
              <a:rPr lang="en-US" dirty="0"/>
              <a:t>(</a:t>
            </a:r>
            <a:r>
              <a:rPr lang="en-US" dirty="0" err="1"/>
              <a:t>outer.Nested</a:t>
            </a:r>
            <a:r>
              <a:rPr lang="en-US" dirty="0"/>
              <a:t>().</a:t>
            </a:r>
            <a:r>
              <a:rPr lang="en-US" dirty="0" err="1"/>
              <a:t>callMe</a:t>
            </a:r>
            <a:r>
              <a:rPr lang="en-US" dirty="0"/>
              <a:t>())</a:t>
            </a:r>
          </a:p>
          <a:p>
            <a:pPr marL="0" indent="0" algn="just">
              <a:lnSpc>
                <a:spcPct val="170000"/>
              </a:lnSpc>
              <a:buNone/>
            </a:pPr>
            <a:r>
              <a:rPr lang="en-US" dirty="0"/>
              <a:t>	}</a:t>
            </a:r>
          </a:p>
          <a:p>
            <a:pPr marL="0" indent="0" algn="just">
              <a:lnSpc>
                <a:spcPct val="170000"/>
              </a:lnSpc>
              <a:buNone/>
            </a:pPr>
            <a:r>
              <a:rPr lang="en-US" b="1" dirty="0">
                <a:solidFill>
                  <a:srgbClr val="C00000"/>
                </a:solidFill>
              </a:rPr>
              <a:t>The above code won't </a:t>
            </a:r>
            <a:r>
              <a:rPr lang="en-US" dirty="0">
                <a:solidFill>
                  <a:srgbClr val="C00000"/>
                </a:solidFill>
              </a:rPr>
              <a:t>compile</a:t>
            </a:r>
            <a:r>
              <a:rPr lang="en-US" b="1" dirty="0">
                <a:solidFill>
                  <a:srgbClr val="C00000"/>
                </a:solidFill>
              </a:rPr>
              <a:t> because we tried to access foo property of Outer class from inside Nested class.</a:t>
            </a:r>
          </a:p>
          <a:p>
            <a:pPr marL="0" indent="0" algn="just">
              <a:lnSpc>
                <a:spcPct val="170000"/>
              </a:lnSpc>
              <a:buNone/>
            </a:pPr>
            <a:r>
              <a:rPr lang="en-US" b="1" dirty="0"/>
              <a:t>In order to solve this issue, you need to mark the nested class with </a:t>
            </a:r>
            <a:r>
              <a:rPr lang="en-US" b="1" dirty="0">
                <a:highlight>
                  <a:srgbClr val="FFFF00"/>
                </a:highlight>
              </a:rPr>
              <a:t>inner</a:t>
            </a:r>
            <a:r>
              <a:rPr lang="en-US" b="1" dirty="0"/>
              <a:t> to create an inner class. Inner classes carry a reference to an outer class, and can access outer class members.</a:t>
            </a:r>
            <a:endParaRPr lang="en-CA" b="1" dirty="0"/>
          </a:p>
        </p:txBody>
      </p:sp>
    </p:spTree>
    <p:extLst>
      <p:ext uri="{BB962C8B-B14F-4D97-AF65-F5344CB8AC3E}">
        <p14:creationId xmlns:p14="http://schemas.microsoft.com/office/powerpoint/2010/main" val="73123853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C86E54-9D00-75CF-690B-D835222436A0}"/>
              </a:ext>
            </a:extLst>
          </p:cNvPr>
          <p:cNvSpPr>
            <a:spLocks noGrp="1"/>
          </p:cNvSpPr>
          <p:nvPr>
            <p:ph idx="1"/>
          </p:nvPr>
        </p:nvSpPr>
        <p:spPr>
          <a:xfrm>
            <a:off x="838200" y="224287"/>
            <a:ext cx="10515600" cy="6288656"/>
          </a:xfrm>
        </p:spPr>
        <p:txBody>
          <a:bodyPr>
            <a:normAutofit fontScale="55000" lnSpcReduction="20000"/>
          </a:bodyPr>
          <a:lstStyle/>
          <a:p>
            <a:pPr marL="0" indent="0">
              <a:buNone/>
            </a:pPr>
            <a:r>
              <a:rPr lang="en-CA" b="1" dirty="0"/>
              <a:t>Example: Kotlin Inner Class</a:t>
            </a:r>
          </a:p>
          <a:p>
            <a:pPr marL="0" indent="0">
              <a:buNone/>
            </a:pPr>
            <a:r>
              <a:rPr lang="en-CA" dirty="0"/>
              <a:t>class Outer {</a:t>
            </a:r>
          </a:p>
          <a:p>
            <a:pPr marL="0" indent="0">
              <a:buNone/>
            </a:pPr>
            <a:endParaRPr lang="en-CA" dirty="0"/>
          </a:p>
          <a:p>
            <a:pPr marL="0" indent="0">
              <a:buNone/>
            </a:pPr>
            <a:r>
              <a:rPr lang="en-CA" dirty="0"/>
              <a:t>    </a:t>
            </a:r>
            <a:r>
              <a:rPr lang="en-CA" dirty="0" err="1"/>
              <a:t>val</a:t>
            </a:r>
            <a:r>
              <a:rPr lang="en-CA" dirty="0"/>
              <a:t> a = "Outside Nested class."</a:t>
            </a:r>
          </a:p>
          <a:p>
            <a:pPr marL="0" indent="0">
              <a:buNone/>
            </a:pPr>
            <a:endParaRPr lang="en-CA" dirty="0"/>
          </a:p>
          <a:p>
            <a:pPr marL="0" indent="0">
              <a:buNone/>
            </a:pPr>
            <a:r>
              <a:rPr lang="en-CA" dirty="0"/>
              <a:t>    </a:t>
            </a:r>
            <a:r>
              <a:rPr lang="en-CA" b="1" dirty="0">
                <a:highlight>
                  <a:srgbClr val="FFFF00"/>
                </a:highlight>
              </a:rPr>
              <a:t>inner</a:t>
            </a:r>
            <a:r>
              <a:rPr lang="en-CA" dirty="0"/>
              <a:t> class Inner {</a:t>
            </a:r>
          </a:p>
          <a:p>
            <a:pPr marL="0" indent="0">
              <a:buNone/>
            </a:pPr>
            <a:r>
              <a:rPr lang="en-CA" dirty="0"/>
              <a:t>        fun </a:t>
            </a:r>
            <a:r>
              <a:rPr lang="en-CA" dirty="0" err="1"/>
              <a:t>callMe</a:t>
            </a:r>
            <a:r>
              <a:rPr lang="en-CA" dirty="0"/>
              <a:t>() = a</a:t>
            </a:r>
          </a:p>
          <a:p>
            <a:pPr marL="0" indent="0">
              <a:buNone/>
            </a:pPr>
            <a:r>
              <a:rPr lang="en-CA" dirty="0"/>
              <a:t>    }</a:t>
            </a:r>
          </a:p>
          <a:p>
            <a:pPr marL="0" indent="0">
              <a:buNone/>
            </a:pPr>
            <a:r>
              <a:rPr lang="en-CA" dirty="0"/>
              <a:t>}</a:t>
            </a:r>
          </a:p>
          <a:p>
            <a:pPr marL="0" indent="0">
              <a:buNone/>
            </a:pPr>
            <a:endParaRPr lang="en-CA" dirty="0"/>
          </a:p>
          <a:p>
            <a:pPr marL="0" indent="0">
              <a:buNone/>
            </a:pPr>
            <a:r>
              <a:rPr lang="en-CA" dirty="0"/>
              <a:t>fun main(</a:t>
            </a:r>
            <a:r>
              <a:rPr lang="en-CA" dirty="0" err="1"/>
              <a:t>args</a:t>
            </a:r>
            <a:r>
              <a:rPr lang="en-CA" dirty="0"/>
              <a:t>: Array&lt;String&gt;) {</a:t>
            </a:r>
          </a:p>
          <a:p>
            <a:pPr marL="0" indent="0">
              <a:buNone/>
            </a:pPr>
            <a:endParaRPr lang="en-CA" dirty="0"/>
          </a:p>
          <a:p>
            <a:pPr marL="0" indent="0">
              <a:buNone/>
            </a:pPr>
            <a:r>
              <a:rPr lang="en-CA" dirty="0"/>
              <a:t>    </a:t>
            </a:r>
            <a:r>
              <a:rPr lang="en-CA" dirty="0" err="1"/>
              <a:t>val</a:t>
            </a:r>
            <a:r>
              <a:rPr lang="en-CA" dirty="0"/>
              <a:t> outer = Outer()</a:t>
            </a:r>
          </a:p>
          <a:p>
            <a:pPr marL="0" indent="0">
              <a:buNone/>
            </a:pPr>
            <a:r>
              <a:rPr lang="en-CA" dirty="0"/>
              <a:t>    </a:t>
            </a:r>
            <a:r>
              <a:rPr lang="en-CA" dirty="0" err="1"/>
              <a:t>println</a:t>
            </a:r>
            <a:r>
              <a:rPr lang="en-CA" dirty="0"/>
              <a:t>("Using outer object: ${</a:t>
            </a:r>
            <a:r>
              <a:rPr lang="en-CA" dirty="0" err="1"/>
              <a:t>outer.Inner</a:t>
            </a:r>
            <a:r>
              <a:rPr lang="en-CA" dirty="0"/>
              <a:t>().</a:t>
            </a:r>
            <a:r>
              <a:rPr lang="en-CA" dirty="0" err="1"/>
              <a:t>callMe</a:t>
            </a:r>
            <a:r>
              <a:rPr lang="en-CA" dirty="0"/>
              <a:t>()}")</a:t>
            </a:r>
          </a:p>
          <a:p>
            <a:pPr marL="0" indent="0">
              <a:buNone/>
            </a:pPr>
            <a:endParaRPr lang="en-CA" dirty="0"/>
          </a:p>
          <a:p>
            <a:pPr marL="0" indent="0">
              <a:buNone/>
            </a:pPr>
            <a:r>
              <a:rPr lang="en-CA" dirty="0"/>
              <a:t>    </a:t>
            </a:r>
            <a:r>
              <a:rPr lang="en-CA" dirty="0" err="1"/>
              <a:t>val</a:t>
            </a:r>
            <a:r>
              <a:rPr lang="en-CA" dirty="0"/>
              <a:t> inner = Outer().Inner()</a:t>
            </a:r>
          </a:p>
          <a:p>
            <a:pPr marL="0" indent="0">
              <a:buNone/>
            </a:pPr>
            <a:r>
              <a:rPr lang="en-CA" dirty="0"/>
              <a:t>    </a:t>
            </a:r>
            <a:r>
              <a:rPr lang="en-CA" dirty="0" err="1"/>
              <a:t>println</a:t>
            </a:r>
            <a:r>
              <a:rPr lang="en-CA" dirty="0"/>
              <a:t>("Using inner object: ${</a:t>
            </a:r>
            <a:r>
              <a:rPr lang="en-CA" dirty="0" err="1"/>
              <a:t>inner.callMe</a:t>
            </a:r>
            <a:r>
              <a:rPr lang="en-CA" dirty="0"/>
              <a:t>()}")</a:t>
            </a:r>
          </a:p>
          <a:p>
            <a:pPr marL="0" indent="0">
              <a:buNone/>
            </a:pPr>
            <a:r>
              <a:rPr lang="en-CA" dirty="0"/>
              <a:t>}</a:t>
            </a:r>
          </a:p>
          <a:p>
            <a:pPr marL="0" indent="0">
              <a:buNone/>
            </a:pPr>
            <a:endParaRPr lang="en-CA" dirty="0"/>
          </a:p>
          <a:p>
            <a:pPr marL="0" indent="0">
              <a:buNone/>
            </a:pPr>
            <a:r>
              <a:rPr lang="en-CA" b="1" dirty="0">
                <a:solidFill>
                  <a:srgbClr val="0070C0"/>
                </a:solidFill>
              </a:rPr>
              <a:t>Using outer object: Outside Nested class.</a:t>
            </a:r>
          </a:p>
          <a:p>
            <a:pPr marL="0" indent="0">
              <a:buNone/>
            </a:pPr>
            <a:r>
              <a:rPr lang="en-CA" b="1" dirty="0">
                <a:solidFill>
                  <a:srgbClr val="0070C0"/>
                </a:solidFill>
              </a:rPr>
              <a:t>Using inner object: Outside Nested class.</a:t>
            </a:r>
          </a:p>
        </p:txBody>
      </p:sp>
    </p:spTree>
    <p:extLst>
      <p:ext uri="{BB962C8B-B14F-4D97-AF65-F5344CB8AC3E}">
        <p14:creationId xmlns:p14="http://schemas.microsoft.com/office/powerpoint/2010/main" val="198847648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ABEB1-5436-B301-2C95-1307B59F34A8}"/>
              </a:ext>
            </a:extLst>
          </p:cNvPr>
          <p:cNvSpPr>
            <a:spLocks noGrp="1"/>
          </p:cNvSpPr>
          <p:nvPr>
            <p:ph type="title"/>
          </p:nvPr>
        </p:nvSpPr>
        <p:spPr>
          <a:xfrm>
            <a:off x="838200" y="365125"/>
            <a:ext cx="10515600" cy="463011"/>
          </a:xfrm>
        </p:spPr>
        <p:txBody>
          <a:bodyPr>
            <a:normAutofit fontScale="90000"/>
          </a:bodyPr>
          <a:lstStyle/>
          <a:p>
            <a:r>
              <a:rPr lang="en-CA" dirty="0"/>
              <a:t>Kotlin Data Class</a:t>
            </a:r>
          </a:p>
        </p:txBody>
      </p:sp>
      <p:sp>
        <p:nvSpPr>
          <p:cNvPr id="3" name="Content Placeholder 2">
            <a:extLst>
              <a:ext uri="{FF2B5EF4-FFF2-40B4-BE49-F238E27FC236}">
                <a16:creationId xmlns:a16="http://schemas.microsoft.com/office/drawing/2014/main" id="{62FCBF6D-CD3C-312E-C21A-73A5B0830113}"/>
              </a:ext>
            </a:extLst>
          </p:cNvPr>
          <p:cNvSpPr>
            <a:spLocks noGrp="1"/>
          </p:cNvSpPr>
          <p:nvPr>
            <p:ph idx="1"/>
          </p:nvPr>
        </p:nvSpPr>
        <p:spPr>
          <a:xfrm>
            <a:off x="838199" y="1061048"/>
            <a:ext cx="10979989" cy="5495027"/>
          </a:xfrm>
        </p:spPr>
        <p:txBody>
          <a:bodyPr>
            <a:normAutofit/>
          </a:bodyPr>
          <a:lstStyle/>
          <a:p>
            <a:pPr marL="0" indent="0" algn="just">
              <a:lnSpc>
                <a:spcPct val="160000"/>
              </a:lnSpc>
              <a:buNone/>
            </a:pPr>
            <a:r>
              <a:rPr lang="en-US" dirty="0"/>
              <a:t>There may arise a situation where you need to create a class solely </a:t>
            </a:r>
            <a:r>
              <a:rPr lang="en-US" b="1" dirty="0"/>
              <a:t>to hold data</a:t>
            </a:r>
            <a:r>
              <a:rPr lang="en-US" dirty="0"/>
              <a:t>. In such cases, you can mark the class as data to create a data class. For example,</a:t>
            </a:r>
          </a:p>
          <a:p>
            <a:pPr marL="0" indent="0" algn="just">
              <a:lnSpc>
                <a:spcPct val="160000"/>
              </a:lnSpc>
              <a:buNone/>
            </a:pPr>
            <a:r>
              <a:rPr lang="en-US" dirty="0"/>
              <a:t>	data class Person(</a:t>
            </a:r>
            <a:r>
              <a:rPr lang="en-US" dirty="0" err="1"/>
              <a:t>val</a:t>
            </a:r>
            <a:r>
              <a:rPr lang="en-US" dirty="0"/>
              <a:t> name: String, var age: Int)</a:t>
            </a:r>
          </a:p>
          <a:p>
            <a:pPr marL="0" indent="0" algn="just">
              <a:lnSpc>
                <a:spcPct val="160000"/>
              </a:lnSpc>
              <a:buNone/>
            </a:pPr>
            <a:r>
              <a:rPr lang="en-US" dirty="0"/>
              <a:t>When you declare a data class, the compiler automatically generates several functions such as </a:t>
            </a:r>
            <a:r>
              <a:rPr lang="en-US" b="1" dirty="0" err="1">
                <a:highlight>
                  <a:srgbClr val="FFFF00"/>
                </a:highlight>
              </a:rPr>
              <a:t>toString</a:t>
            </a:r>
            <a:r>
              <a:rPr lang="en-US" b="1" dirty="0">
                <a:highlight>
                  <a:srgbClr val="FFFF00"/>
                </a:highlight>
              </a:rPr>
              <a:t>(), equals(), </a:t>
            </a:r>
            <a:r>
              <a:rPr lang="en-US" b="1" dirty="0" err="1">
                <a:highlight>
                  <a:srgbClr val="FFFF00"/>
                </a:highlight>
              </a:rPr>
              <a:t>hashcode</a:t>
            </a:r>
            <a:r>
              <a:rPr lang="en-US" b="1" dirty="0">
                <a:highlight>
                  <a:srgbClr val="FFFF00"/>
                </a:highlight>
              </a:rPr>
              <a:t>() </a:t>
            </a:r>
            <a:r>
              <a:rPr lang="en-US" dirty="0" err="1"/>
              <a:t>etc</a:t>
            </a:r>
            <a:r>
              <a:rPr lang="en-US" dirty="0"/>
              <a:t> behind the scenes. This helps to keep your code concise.</a:t>
            </a:r>
          </a:p>
        </p:txBody>
      </p:sp>
    </p:spTree>
    <p:extLst>
      <p:ext uri="{BB962C8B-B14F-4D97-AF65-F5344CB8AC3E}">
        <p14:creationId xmlns:p14="http://schemas.microsoft.com/office/powerpoint/2010/main" val="290050148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E8D5A-D1F0-A3B7-56A8-0B3551A5995E}"/>
              </a:ext>
            </a:extLst>
          </p:cNvPr>
          <p:cNvSpPr>
            <a:spLocks noGrp="1"/>
          </p:cNvSpPr>
          <p:nvPr>
            <p:ph type="title"/>
          </p:nvPr>
        </p:nvSpPr>
        <p:spPr/>
        <p:txBody>
          <a:bodyPr/>
          <a:lstStyle/>
          <a:p>
            <a:r>
              <a:rPr lang="en-CA" dirty="0"/>
              <a:t>Kotlin Data Class Requirements</a:t>
            </a:r>
          </a:p>
        </p:txBody>
      </p:sp>
      <p:sp>
        <p:nvSpPr>
          <p:cNvPr id="3" name="Content Placeholder 2">
            <a:extLst>
              <a:ext uri="{FF2B5EF4-FFF2-40B4-BE49-F238E27FC236}">
                <a16:creationId xmlns:a16="http://schemas.microsoft.com/office/drawing/2014/main" id="{3A23415A-B619-A452-125F-0E110440C346}"/>
              </a:ext>
            </a:extLst>
          </p:cNvPr>
          <p:cNvSpPr>
            <a:spLocks noGrp="1"/>
          </p:cNvSpPr>
          <p:nvPr>
            <p:ph idx="1"/>
          </p:nvPr>
        </p:nvSpPr>
        <p:spPr/>
        <p:txBody>
          <a:bodyPr>
            <a:normAutofit fontScale="92500" lnSpcReduction="10000"/>
          </a:bodyPr>
          <a:lstStyle/>
          <a:p>
            <a:pPr algn="just">
              <a:lnSpc>
                <a:spcPct val="150000"/>
              </a:lnSpc>
            </a:pPr>
            <a:r>
              <a:rPr lang="en-US" dirty="0"/>
              <a:t>The primary constructor must have at least one parameter.</a:t>
            </a:r>
          </a:p>
          <a:p>
            <a:pPr algn="just">
              <a:lnSpc>
                <a:spcPct val="150000"/>
              </a:lnSpc>
            </a:pPr>
            <a:r>
              <a:rPr lang="en-US" dirty="0"/>
              <a:t>The parameters of the primary constructor must be marked as either </a:t>
            </a:r>
            <a:r>
              <a:rPr lang="en-US" dirty="0" err="1"/>
              <a:t>val</a:t>
            </a:r>
            <a:r>
              <a:rPr lang="en-US" dirty="0"/>
              <a:t> (read-only) or var (read-write).</a:t>
            </a:r>
          </a:p>
          <a:p>
            <a:pPr algn="just">
              <a:lnSpc>
                <a:spcPct val="150000"/>
              </a:lnSpc>
            </a:pPr>
            <a:r>
              <a:rPr lang="en-US" dirty="0"/>
              <a:t>The class cannot be open, abstract, inner or sealed.</a:t>
            </a:r>
          </a:p>
          <a:p>
            <a:pPr algn="just">
              <a:lnSpc>
                <a:spcPct val="150000"/>
              </a:lnSpc>
            </a:pPr>
            <a:r>
              <a:rPr lang="en-US" dirty="0"/>
              <a:t>The class may extend other classes or implement interfaces. If you are using Kotlin version before 1.1, the class can only implement interfaces.</a:t>
            </a:r>
            <a:endParaRPr lang="en-CA" dirty="0"/>
          </a:p>
        </p:txBody>
      </p:sp>
    </p:spTree>
    <p:extLst>
      <p:ext uri="{BB962C8B-B14F-4D97-AF65-F5344CB8AC3E}">
        <p14:creationId xmlns:p14="http://schemas.microsoft.com/office/powerpoint/2010/main" val="300844025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4DC03B-BDBA-891E-3864-BCD88444C61D}"/>
              </a:ext>
            </a:extLst>
          </p:cNvPr>
          <p:cNvSpPr>
            <a:spLocks noGrp="1"/>
          </p:cNvSpPr>
          <p:nvPr>
            <p:ph idx="1"/>
          </p:nvPr>
        </p:nvSpPr>
        <p:spPr>
          <a:xfrm>
            <a:off x="724619" y="517585"/>
            <a:ext cx="10629181" cy="6098875"/>
          </a:xfrm>
        </p:spPr>
        <p:txBody>
          <a:bodyPr>
            <a:normAutofit/>
          </a:bodyPr>
          <a:lstStyle/>
          <a:p>
            <a:pPr marL="0" indent="0">
              <a:buNone/>
            </a:pPr>
            <a:r>
              <a:rPr lang="en-CA" b="1" dirty="0"/>
              <a:t>Example: Kotlin Data Class</a:t>
            </a:r>
          </a:p>
          <a:p>
            <a:pPr marL="0" indent="0">
              <a:buNone/>
            </a:pPr>
            <a:r>
              <a:rPr lang="en-CA" dirty="0"/>
              <a:t>data class User(</a:t>
            </a:r>
            <a:r>
              <a:rPr lang="en-CA" dirty="0" err="1"/>
              <a:t>val</a:t>
            </a:r>
            <a:r>
              <a:rPr lang="en-CA" dirty="0"/>
              <a:t> name: String, </a:t>
            </a:r>
            <a:r>
              <a:rPr lang="en-CA" dirty="0" err="1"/>
              <a:t>val</a:t>
            </a:r>
            <a:r>
              <a:rPr lang="en-CA" dirty="0"/>
              <a:t> age: Int)</a:t>
            </a:r>
          </a:p>
          <a:p>
            <a:pPr marL="0" indent="0">
              <a:buNone/>
            </a:pPr>
            <a:endParaRPr lang="en-CA" dirty="0"/>
          </a:p>
          <a:p>
            <a:pPr marL="0" indent="0">
              <a:buNone/>
            </a:pPr>
            <a:r>
              <a:rPr lang="en-CA" dirty="0"/>
              <a:t>fun main(</a:t>
            </a:r>
            <a:r>
              <a:rPr lang="en-CA" dirty="0" err="1"/>
              <a:t>args</a:t>
            </a:r>
            <a:r>
              <a:rPr lang="en-CA" dirty="0"/>
              <a:t>: Array&lt;String&gt;) {</a:t>
            </a:r>
          </a:p>
          <a:p>
            <a:pPr marL="0" indent="0">
              <a:buNone/>
            </a:pPr>
            <a:r>
              <a:rPr lang="en-CA" dirty="0"/>
              <a:t>    </a:t>
            </a:r>
            <a:r>
              <a:rPr lang="en-CA" dirty="0" err="1"/>
              <a:t>val</a:t>
            </a:r>
            <a:r>
              <a:rPr lang="en-CA" dirty="0"/>
              <a:t> jack = User("jack", 29)</a:t>
            </a:r>
          </a:p>
          <a:p>
            <a:pPr marL="0" indent="0">
              <a:buNone/>
            </a:pPr>
            <a:r>
              <a:rPr lang="en-CA" dirty="0"/>
              <a:t>    </a:t>
            </a:r>
            <a:r>
              <a:rPr lang="en-CA" dirty="0" err="1"/>
              <a:t>println</a:t>
            </a:r>
            <a:r>
              <a:rPr lang="en-CA" dirty="0"/>
              <a:t>("name = ${jack.name}")</a:t>
            </a:r>
          </a:p>
          <a:p>
            <a:pPr marL="0" indent="0">
              <a:buNone/>
            </a:pPr>
            <a:r>
              <a:rPr lang="en-CA" dirty="0"/>
              <a:t>    </a:t>
            </a:r>
            <a:r>
              <a:rPr lang="en-CA" dirty="0" err="1"/>
              <a:t>println</a:t>
            </a:r>
            <a:r>
              <a:rPr lang="en-CA" dirty="0"/>
              <a:t>("age = ${</a:t>
            </a:r>
            <a:r>
              <a:rPr lang="en-CA" dirty="0" err="1"/>
              <a:t>jack.age</a:t>
            </a:r>
            <a:r>
              <a:rPr lang="en-CA" dirty="0"/>
              <a:t>}")</a:t>
            </a:r>
          </a:p>
          <a:p>
            <a:pPr marL="0" indent="0">
              <a:buNone/>
            </a:pPr>
            <a:r>
              <a:rPr lang="en-CA" dirty="0"/>
              <a:t>}</a:t>
            </a:r>
          </a:p>
          <a:p>
            <a:pPr marL="0" indent="0">
              <a:buNone/>
            </a:pPr>
            <a:r>
              <a:rPr lang="en-CA" b="1" dirty="0">
                <a:solidFill>
                  <a:srgbClr val="0070C0"/>
                </a:solidFill>
              </a:rPr>
              <a:t>name = jack</a:t>
            </a:r>
          </a:p>
          <a:p>
            <a:pPr marL="0" indent="0">
              <a:buNone/>
            </a:pPr>
            <a:r>
              <a:rPr lang="en-CA" b="1" dirty="0">
                <a:solidFill>
                  <a:srgbClr val="0070C0"/>
                </a:solidFill>
              </a:rPr>
              <a:t>age = 29</a:t>
            </a:r>
          </a:p>
        </p:txBody>
      </p:sp>
    </p:spTree>
    <p:extLst>
      <p:ext uri="{BB962C8B-B14F-4D97-AF65-F5344CB8AC3E}">
        <p14:creationId xmlns:p14="http://schemas.microsoft.com/office/powerpoint/2010/main" val="297220122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08DD61-5EEF-AE61-AF17-4F783C279E41}"/>
              </a:ext>
            </a:extLst>
          </p:cNvPr>
          <p:cNvSpPr>
            <a:spLocks noGrp="1"/>
          </p:cNvSpPr>
          <p:nvPr>
            <p:ph idx="1"/>
          </p:nvPr>
        </p:nvSpPr>
        <p:spPr>
          <a:xfrm>
            <a:off x="838200" y="284672"/>
            <a:ext cx="10515600" cy="6478437"/>
          </a:xfrm>
        </p:spPr>
        <p:txBody>
          <a:bodyPr>
            <a:normAutofit fontScale="47500" lnSpcReduction="20000"/>
          </a:bodyPr>
          <a:lstStyle/>
          <a:p>
            <a:pPr marL="0" indent="0" algn="just">
              <a:lnSpc>
                <a:spcPct val="170000"/>
              </a:lnSpc>
              <a:buNone/>
            </a:pPr>
            <a:r>
              <a:rPr lang="en-US" sz="4000" b="1" dirty="0"/>
              <a:t>Copying : For a data class, you can create a copy of an object with some of its properties different using copy() function. </a:t>
            </a:r>
          </a:p>
          <a:p>
            <a:pPr marL="0" indent="0" algn="just">
              <a:lnSpc>
                <a:spcPct val="170000"/>
              </a:lnSpc>
              <a:buNone/>
            </a:pPr>
            <a:r>
              <a:rPr lang="en-US" sz="3800" dirty="0"/>
              <a:t>data class User(</a:t>
            </a:r>
            <a:r>
              <a:rPr lang="en-US" sz="3800" dirty="0" err="1"/>
              <a:t>val</a:t>
            </a:r>
            <a:r>
              <a:rPr lang="en-US" sz="3800" dirty="0"/>
              <a:t> name: String, </a:t>
            </a:r>
            <a:r>
              <a:rPr lang="en-US" sz="3800" dirty="0" err="1"/>
              <a:t>val</a:t>
            </a:r>
            <a:r>
              <a:rPr lang="en-US" sz="3800" dirty="0"/>
              <a:t> age: Int)</a:t>
            </a:r>
          </a:p>
          <a:p>
            <a:pPr marL="0" indent="0" algn="just">
              <a:lnSpc>
                <a:spcPct val="170000"/>
              </a:lnSpc>
              <a:buNone/>
            </a:pPr>
            <a:r>
              <a:rPr lang="en-US" sz="3800" dirty="0"/>
              <a:t>fun main(</a:t>
            </a:r>
            <a:r>
              <a:rPr lang="en-US" sz="3800" dirty="0" err="1"/>
              <a:t>args</a:t>
            </a:r>
            <a:r>
              <a:rPr lang="en-US" sz="3800" dirty="0"/>
              <a:t>: Array&lt;String&gt;) {</a:t>
            </a:r>
          </a:p>
          <a:p>
            <a:pPr marL="0" indent="0" algn="just">
              <a:lnSpc>
                <a:spcPct val="170000"/>
              </a:lnSpc>
              <a:buNone/>
            </a:pPr>
            <a:r>
              <a:rPr lang="en-US" sz="3800" dirty="0"/>
              <a:t>    </a:t>
            </a:r>
            <a:r>
              <a:rPr lang="en-US" sz="3800" dirty="0" err="1"/>
              <a:t>val</a:t>
            </a:r>
            <a:r>
              <a:rPr lang="en-US" sz="3800" dirty="0"/>
              <a:t> u1 = User("John", 29)</a:t>
            </a:r>
          </a:p>
          <a:p>
            <a:pPr marL="0" indent="0" algn="just">
              <a:lnSpc>
                <a:spcPct val="170000"/>
              </a:lnSpc>
              <a:buNone/>
            </a:pPr>
            <a:r>
              <a:rPr lang="en-US" sz="3800" dirty="0"/>
              <a:t>    // using copy function to create an object</a:t>
            </a:r>
          </a:p>
          <a:p>
            <a:pPr marL="0" indent="0" algn="just">
              <a:lnSpc>
                <a:spcPct val="170000"/>
              </a:lnSpc>
              <a:buNone/>
            </a:pPr>
            <a:r>
              <a:rPr lang="en-US" sz="3800" dirty="0"/>
              <a:t>    </a:t>
            </a:r>
            <a:r>
              <a:rPr lang="en-US" sz="3800" dirty="0" err="1"/>
              <a:t>val</a:t>
            </a:r>
            <a:r>
              <a:rPr lang="en-US" sz="3800" dirty="0"/>
              <a:t> u2 = u1.copy(name = "Randy")</a:t>
            </a:r>
          </a:p>
          <a:p>
            <a:pPr marL="0" indent="0" algn="just">
              <a:lnSpc>
                <a:spcPct val="170000"/>
              </a:lnSpc>
              <a:buNone/>
            </a:pPr>
            <a:r>
              <a:rPr lang="en-US" sz="3800" dirty="0"/>
              <a:t>    </a:t>
            </a:r>
            <a:r>
              <a:rPr lang="en-US" sz="3800" dirty="0" err="1"/>
              <a:t>println</a:t>
            </a:r>
            <a:r>
              <a:rPr lang="en-US" sz="3800" dirty="0"/>
              <a:t>("u1: name = ${u1.name}, name = ${u1.age}")</a:t>
            </a:r>
          </a:p>
          <a:p>
            <a:pPr marL="0" indent="0" algn="just">
              <a:lnSpc>
                <a:spcPct val="170000"/>
              </a:lnSpc>
              <a:buNone/>
            </a:pPr>
            <a:r>
              <a:rPr lang="en-US" sz="3800" dirty="0"/>
              <a:t>    </a:t>
            </a:r>
            <a:r>
              <a:rPr lang="en-US" sz="3800" dirty="0" err="1"/>
              <a:t>println</a:t>
            </a:r>
            <a:r>
              <a:rPr lang="en-US" sz="3800" dirty="0"/>
              <a:t>("u2: name = ${u2.name}, name = ${u2.age}")</a:t>
            </a:r>
          </a:p>
          <a:p>
            <a:pPr marL="0" indent="0" algn="just">
              <a:lnSpc>
                <a:spcPct val="170000"/>
              </a:lnSpc>
              <a:buNone/>
            </a:pPr>
            <a:r>
              <a:rPr lang="en-US" sz="3800" dirty="0"/>
              <a:t>}</a:t>
            </a:r>
          </a:p>
          <a:p>
            <a:pPr marL="0" indent="0" algn="just">
              <a:lnSpc>
                <a:spcPct val="170000"/>
              </a:lnSpc>
              <a:buNone/>
            </a:pPr>
            <a:r>
              <a:rPr lang="en-US" sz="3800" b="1" dirty="0">
                <a:solidFill>
                  <a:srgbClr val="0070C0"/>
                </a:solidFill>
              </a:rPr>
              <a:t>u1: name = John, name = 29</a:t>
            </a:r>
          </a:p>
          <a:p>
            <a:pPr marL="0" indent="0" algn="just">
              <a:lnSpc>
                <a:spcPct val="170000"/>
              </a:lnSpc>
              <a:buNone/>
            </a:pPr>
            <a:r>
              <a:rPr lang="en-US" sz="3800" b="1" dirty="0">
                <a:solidFill>
                  <a:srgbClr val="0070C0"/>
                </a:solidFill>
              </a:rPr>
              <a:t>u2: name = Randy, name = 29</a:t>
            </a:r>
            <a:endParaRPr lang="en-CA" sz="3800" b="1" dirty="0">
              <a:solidFill>
                <a:srgbClr val="0070C0"/>
              </a:solidFill>
            </a:endParaRPr>
          </a:p>
        </p:txBody>
      </p:sp>
    </p:spTree>
    <p:extLst>
      <p:ext uri="{BB962C8B-B14F-4D97-AF65-F5344CB8AC3E}">
        <p14:creationId xmlns:p14="http://schemas.microsoft.com/office/powerpoint/2010/main" val="92557307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1E8F3F-E19A-34AA-CB5B-1D0DEE27E271}"/>
              </a:ext>
            </a:extLst>
          </p:cNvPr>
          <p:cNvSpPr>
            <a:spLocks noGrp="1"/>
          </p:cNvSpPr>
          <p:nvPr>
            <p:ph idx="1"/>
          </p:nvPr>
        </p:nvSpPr>
        <p:spPr>
          <a:xfrm>
            <a:off x="465826" y="897146"/>
            <a:ext cx="10887974" cy="5745193"/>
          </a:xfrm>
        </p:spPr>
        <p:txBody>
          <a:bodyPr>
            <a:normAutofit/>
          </a:bodyPr>
          <a:lstStyle/>
          <a:p>
            <a:pPr marL="0" indent="0">
              <a:buNone/>
            </a:pPr>
            <a:r>
              <a:rPr lang="en-US" b="1" dirty="0" err="1"/>
              <a:t>toString</a:t>
            </a:r>
            <a:r>
              <a:rPr lang="en-US" b="1" dirty="0"/>
              <a:t>() method</a:t>
            </a:r>
          </a:p>
          <a:p>
            <a:pPr marL="0" indent="0">
              <a:buNone/>
            </a:pPr>
            <a:r>
              <a:rPr lang="en-US" dirty="0"/>
              <a:t>The </a:t>
            </a:r>
            <a:r>
              <a:rPr lang="en-US" dirty="0" err="1"/>
              <a:t>toString</a:t>
            </a:r>
            <a:r>
              <a:rPr lang="en-US" dirty="0"/>
              <a:t>() function returns a string representation of the object.</a:t>
            </a:r>
          </a:p>
          <a:p>
            <a:pPr marL="0" indent="0">
              <a:buNone/>
            </a:pPr>
            <a:endParaRPr lang="en-US" dirty="0"/>
          </a:p>
          <a:p>
            <a:pPr marL="0" indent="0">
              <a:buNone/>
            </a:pPr>
            <a:r>
              <a:rPr lang="en-US" dirty="0"/>
              <a:t>data class User(</a:t>
            </a:r>
            <a:r>
              <a:rPr lang="en-US" dirty="0" err="1"/>
              <a:t>val</a:t>
            </a:r>
            <a:r>
              <a:rPr lang="en-US" dirty="0"/>
              <a:t> name: String, </a:t>
            </a:r>
            <a:r>
              <a:rPr lang="en-US" dirty="0" err="1"/>
              <a:t>val</a:t>
            </a:r>
            <a:r>
              <a:rPr lang="en-US" dirty="0"/>
              <a:t> age: Int)</a:t>
            </a:r>
          </a:p>
          <a:p>
            <a:pPr marL="0" indent="0">
              <a:buNone/>
            </a:pPr>
            <a:endParaRPr lang="en-US" dirty="0"/>
          </a:p>
          <a:p>
            <a:pPr marL="0" indent="0">
              <a:buNone/>
            </a:pPr>
            <a:r>
              <a:rPr lang="en-US" dirty="0"/>
              <a:t>fun main(</a:t>
            </a:r>
            <a:r>
              <a:rPr lang="en-US" dirty="0" err="1"/>
              <a:t>args</a:t>
            </a:r>
            <a:r>
              <a:rPr lang="en-US" dirty="0"/>
              <a:t>: Array&lt;String&gt;) {</a:t>
            </a:r>
          </a:p>
          <a:p>
            <a:pPr marL="0" indent="0">
              <a:buNone/>
            </a:pPr>
            <a:r>
              <a:rPr lang="en-US" dirty="0"/>
              <a:t>    </a:t>
            </a:r>
            <a:r>
              <a:rPr lang="en-US" dirty="0" err="1"/>
              <a:t>val</a:t>
            </a:r>
            <a:r>
              <a:rPr lang="en-US" dirty="0"/>
              <a:t> u1 = User("John", 29)</a:t>
            </a:r>
          </a:p>
          <a:p>
            <a:pPr marL="0" indent="0">
              <a:buNone/>
            </a:pPr>
            <a:r>
              <a:rPr lang="en-US" dirty="0"/>
              <a:t>    </a:t>
            </a:r>
            <a:r>
              <a:rPr lang="en-US" dirty="0" err="1"/>
              <a:t>println</a:t>
            </a:r>
            <a:r>
              <a:rPr lang="en-US" dirty="0"/>
              <a:t>(u1.toString())</a:t>
            </a:r>
          </a:p>
          <a:p>
            <a:pPr marL="0" indent="0">
              <a:buNone/>
            </a:pPr>
            <a:r>
              <a:rPr lang="en-US" dirty="0"/>
              <a:t>}</a:t>
            </a:r>
          </a:p>
          <a:p>
            <a:pPr marL="0" indent="0">
              <a:buNone/>
            </a:pPr>
            <a:endParaRPr lang="en-US" dirty="0"/>
          </a:p>
          <a:p>
            <a:pPr marL="0" indent="0">
              <a:buNone/>
            </a:pPr>
            <a:r>
              <a:rPr lang="en-US" b="1" dirty="0">
                <a:solidFill>
                  <a:srgbClr val="0070C0"/>
                </a:solidFill>
              </a:rPr>
              <a:t>User(name=John, age=29)</a:t>
            </a:r>
            <a:endParaRPr lang="en-CA" b="1" dirty="0">
              <a:solidFill>
                <a:srgbClr val="0070C0"/>
              </a:solidFill>
            </a:endParaRPr>
          </a:p>
        </p:txBody>
      </p:sp>
    </p:spTree>
    <p:extLst>
      <p:ext uri="{BB962C8B-B14F-4D97-AF65-F5344CB8AC3E}">
        <p14:creationId xmlns:p14="http://schemas.microsoft.com/office/powerpoint/2010/main" val="390102181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022A4-7D4C-BA01-8607-43EFE99334DD}"/>
              </a:ext>
            </a:extLst>
          </p:cNvPr>
          <p:cNvSpPr>
            <a:spLocks noGrp="1"/>
          </p:cNvSpPr>
          <p:nvPr>
            <p:ph idx="1"/>
          </p:nvPr>
        </p:nvSpPr>
        <p:spPr>
          <a:xfrm>
            <a:off x="838200" y="948906"/>
            <a:ext cx="10515600" cy="5228057"/>
          </a:xfrm>
        </p:spPr>
        <p:txBody>
          <a:bodyPr>
            <a:normAutofit/>
          </a:bodyPr>
          <a:lstStyle/>
          <a:p>
            <a:pPr marL="0" indent="0" algn="just">
              <a:lnSpc>
                <a:spcPct val="150000"/>
              </a:lnSpc>
              <a:buNone/>
            </a:pPr>
            <a:r>
              <a:rPr lang="en-US" b="1" dirty="0" err="1"/>
              <a:t>hashCode</a:t>
            </a:r>
            <a:r>
              <a:rPr lang="en-US" b="1" dirty="0"/>
              <a:t>() and equals()</a:t>
            </a:r>
          </a:p>
          <a:p>
            <a:pPr marL="0" indent="0" algn="just">
              <a:lnSpc>
                <a:spcPct val="150000"/>
              </a:lnSpc>
              <a:buNone/>
            </a:pPr>
            <a:r>
              <a:rPr lang="en-US" dirty="0"/>
              <a:t>The </a:t>
            </a:r>
            <a:r>
              <a:rPr lang="en-US" b="1" dirty="0" err="1"/>
              <a:t>hashCode</a:t>
            </a:r>
            <a:r>
              <a:rPr lang="en-US" b="1" dirty="0"/>
              <a:t>() </a:t>
            </a:r>
            <a:r>
              <a:rPr lang="en-US" dirty="0"/>
              <a:t>method </a:t>
            </a:r>
            <a:r>
              <a:rPr lang="en-US" b="1" dirty="0">
                <a:highlight>
                  <a:srgbClr val="FFFF00"/>
                </a:highlight>
              </a:rPr>
              <a:t>returns hash code for the object</a:t>
            </a:r>
            <a:r>
              <a:rPr lang="en-US" dirty="0"/>
              <a:t>. If two objects are equal, </a:t>
            </a:r>
            <a:r>
              <a:rPr lang="en-US" dirty="0" err="1"/>
              <a:t>hashCode</a:t>
            </a:r>
            <a:r>
              <a:rPr lang="en-US" dirty="0"/>
              <a:t>() produces the same integer result. </a:t>
            </a:r>
          </a:p>
          <a:p>
            <a:pPr marL="0" indent="0" algn="just">
              <a:lnSpc>
                <a:spcPct val="150000"/>
              </a:lnSpc>
              <a:buNone/>
            </a:pPr>
            <a:r>
              <a:rPr lang="en-US" dirty="0"/>
              <a:t>The </a:t>
            </a:r>
            <a:r>
              <a:rPr lang="en-US" b="1" dirty="0"/>
              <a:t>equals() </a:t>
            </a:r>
            <a:r>
              <a:rPr lang="en-US" b="1" dirty="0">
                <a:highlight>
                  <a:srgbClr val="FFFF00"/>
                </a:highlight>
              </a:rPr>
              <a:t>returns true if two objects are equal </a:t>
            </a:r>
            <a:r>
              <a:rPr lang="en-US" dirty="0"/>
              <a:t>(has same </a:t>
            </a:r>
            <a:r>
              <a:rPr lang="en-US" dirty="0" err="1"/>
              <a:t>hashCode</a:t>
            </a:r>
            <a:r>
              <a:rPr lang="en-US" dirty="0"/>
              <a:t>()). </a:t>
            </a:r>
            <a:r>
              <a:rPr lang="en-US" b="1" dirty="0">
                <a:highlight>
                  <a:srgbClr val="FFFF00"/>
                </a:highlight>
              </a:rPr>
              <a:t>If objects are not equal, equals() returns false</a:t>
            </a:r>
            <a:r>
              <a:rPr lang="en-US" dirty="0"/>
              <a:t>. </a:t>
            </a:r>
            <a:endParaRPr lang="en-CA" dirty="0"/>
          </a:p>
        </p:txBody>
      </p:sp>
    </p:spTree>
    <p:extLst>
      <p:ext uri="{BB962C8B-B14F-4D97-AF65-F5344CB8AC3E}">
        <p14:creationId xmlns:p14="http://schemas.microsoft.com/office/powerpoint/2010/main" val="276899775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5A41FC-574E-77A4-55C3-D5ED4D2674F7}"/>
              </a:ext>
            </a:extLst>
          </p:cNvPr>
          <p:cNvSpPr>
            <a:spLocks noGrp="1"/>
          </p:cNvSpPr>
          <p:nvPr>
            <p:ph idx="1"/>
          </p:nvPr>
        </p:nvSpPr>
        <p:spPr>
          <a:xfrm>
            <a:off x="838200" y="241540"/>
            <a:ext cx="10515600" cy="6616460"/>
          </a:xfrm>
        </p:spPr>
        <p:txBody>
          <a:bodyPr>
            <a:normAutofit fontScale="55000" lnSpcReduction="20000"/>
          </a:bodyPr>
          <a:lstStyle/>
          <a:p>
            <a:pPr marL="0" indent="0">
              <a:buNone/>
            </a:pPr>
            <a:r>
              <a:rPr lang="en-CA" sz="2900" dirty="0"/>
              <a:t>data class User(</a:t>
            </a:r>
            <a:r>
              <a:rPr lang="en-CA" sz="2900" dirty="0" err="1"/>
              <a:t>val</a:t>
            </a:r>
            <a:r>
              <a:rPr lang="en-CA" sz="2900" dirty="0"/>
              <a:t> name: String, </a:t>
            </a:r>
            <a:r>
              <a:rPr lang="en-CA" sz="2900" dirty="0" err="1"/>
              <a:t>val</a:t>
            </a:r>
            <a:r>
              <a:rPr lang="en-CA" sz="2900" dirty="0"/>
              <a:t> age: Int)</a:t>
            </a:r>
          </a:p>
          <a:p>
            <a:pPr marL="0" indent="0">
              <a:buNone/>
            </a:pPr>
            <a:endParaRPr lang="en-CA" sz="2900" dirty="0"/>
          </a:p>
          <a:p>
            <a:pPr marL="0" indent="0">
              <a:buNone/>
            </a:pPr>
            <a:r>
              <a:rPr lang="en-CA" sz="2900" dirty="0"/>
              <a:t>fun main(</a:t>
            </a:r>
            <a:r>
              <a:rPr lang="en-CA" sz="2900" dirty="0" err="1"/>
              <a:t>args</a:t>
            </a:r>
            <a:r>
              <a:rPr lang="en-CA" sz="2900" dirty="0"/>
              <a:t>: Array&lt;String&gt;) {</a:t>
            </a:r>
          </a:p>
          <a:p>
            <a:pPr marL="0" indent="0">
              <a:buNone/>
            </a:pPr>
            <a:r>
              <a:rPr lang="en-CA" sz="2900" dirty="0"/>
              <a:t>    </a:t>
            </a:r>
            <a:r>
              <a:rPr lang="en-CA" sz="2900" dirty="0" err="1"/>
              <a:t>val</a:t>
            </a:r>
            <a:r>
              <a:rPr lang="en-CA" sz="2900" dirty="0"/>
              <a:t> u1 = User("John", 29)</a:t>
            </a:r>
          </a:p>
          <a:p>
            <a:pPr marL="0" indent="0">
              <a:buNone/>
            </a:pPr>
            <a:r>
              <a:rPr lang="en-CA" sz="2900" dirty="0"/>
              <a:t>    </a:t>
            </a:r>
            <a:r>
              <a:rPr lang="en-CA" sz="2900" dirty="0" err="1"/>
              <a:t>val</a:t>
            </a:r>
            <a:r>
              <a:rPr lang="en-CA" sz="2900" dirty="0"/>
              <a:t> u2 = u1.copy()</a:t>
            </a:r>
          </a:p>
          <a:p>
            <a:pPr marL="0" indent="0">
              <a:buNone/>
            </a:pPr>
            <a:r>
              <a:rPr lang="en-CA" sz="2900" dirty="0"/>
              <a:t>    </a:t>
            </a:r>
            <a:r>
              <a:rPr lang="en-CA" sz="2900" dirty="0" err="1"/>
              <a:t>val</a:t>
            </a:r>
            <a:r>
              <a:rPr lang="en-CA" sz="2900" dirty="0"/>
              <a:t> u3 = u1.copy(name = "Amanda")</a:t>
            </a:r>
          </a:p>
          <a:p>
            <a:pPr marL="0" indent="0">
              <a:buNone/>
            </a:pPr>
            <a:endParaRPr lang="en-CA" sz="2900" dirty="0"/>
          </a:p>
          <a:p>
            <a:pPr marL="0" indent="0">
              <a:buNone/>
            </a:pPr>
            <a:r>
              <a:rPr lang="en-CA" sz="2900" dirty="0"/>
              <a:t>    </a:t>
            </a:r>
            <a:r>
              <a:rPr lang="en-CA" sz="2900" dirty="0" err="1"/>
              <a:t>println</a:t>
            </a:r>
            <a:r>
              <a:rPr lang="en-CA" sz="2900" dirty="0"/>
              <a:t>("u1 </a:t>
            </a:r>
            <a:r>
              <a:rPr lang="en-CA" sz="2900" dirty="0" err="1"/>
              <a:t>hashcode</a:t>
            </a:r>
            <a:r>
              <a:rPr lang="en-CA" sz="2900" dirty="0"/>
              <a:t> = ${u1.hashCode()}")</a:t>
            </a:r>
          </a:p>
          <a:p>
            <a:pPr marL="0" indent="0">
              <a:buNone/>
            </a:pPr>
            <a:r>
              <a:rPr lang="en-CA" sz="2900" dirty="0"/>
              <a:t>    </a:t>
            </a:r>
            <a:r>
              <a:rPr lang="en-CA" sz="2900" dirty="0" err="1"/>
              <a:t>println</a:t>
            </a:r>
            <a:r>
              <a:rPr lang="en-CA" sz="2900" dirty="0"/>
              <a:t>("u2 </a:t>
            </a:r>
            <a:r>
              <a:rPr lang="en-CA" sz="2900" dirty="0" err="1"/>
              <a:t>hashcode</a:t>
            </a:r>
            <a:r>
              <a:rPr lang="en-CA" sz="2900" dirty="0"/>
              <a:t> = ${u2.hashCode()}")</a:t>
            </a:r>
          </a:p>
          <a:p>
            <a:pPr marL="0" indent="0">
              <a:buNone/>
            </a:pPr>
            <a:r>
              <a:rPr lang="en-CA" sz="2900" dirty="0"/>
              <a:t>    </a:t>
            </a:r>
            <a:r>
              <a:rPr lang="en-CA" sz="2900" dirty="0" err="1"/>
              <a:t>println</a:t>
            </a:r>
            <a:r>
              <a:rPr lang="en-CA" sz="2900" dirty="0"/>
              <a:t>("u3 </a:t>
            </a:r>
            <a:r>
              <a:rPr lang="en-CA" sz="2900" dirty="0" err="1"/>
              <a:t>hashcode</a:t>
            </a:r>
            <a:r>
              <a:rPr lang="en-CA" sz="2900" dirty="0"/>
              <a:t> = ${u3.hashCode()}")</a:t>
            </a:r>
          </a:p>
          <a:p>
            <a:pPr marL="0" indent="0">
              <a:buNone/>
            </a:pPr>
            <a:endParaRPr lang="en-CA" sz="2900" dirty="0"/>
          </a:p>
          <a:p>
            <a:pPr marL="0" indent="0">
              <a:buNone/>
            </a:pPr>
            <a:r>
              <a:rPr lang="en-CA" sz="2900" dirty="0"/>
              <a:t>    if (u1.equals(u2) == true)</a:t>
            </a:r>
          </a:p>
          <a:p>
            <a:pPr marL="0" indent="0">
              <a:buNone/>
            </a:pPr>
            <a:r>
              <a:rPr lang="en-CA" sz="2900" dirty="0"/>
              <a:t>        </a:t>
            </a:r>
            <a:r>
              <a:rPr lang="en-CA" sz="2900" dirty="0" err="1"/>
              <a:t>println</a:t>
            </a:r>
            <a:r>
              <a:rPr lang="en-CA" sz="2900" dirty="0"/>
              <a:t>("u1 is equal to u2.")</a:t>
            </a:r>
          </a:p>
          <a:p>
            <a:pPr marL="0" indent="0">
              <a:buNone/>
            </a:pPr>
            <a:r>
              <a:rPr lang="en-CA" sz="2900" dirty="0"/>
              <a:t>    else</a:t>
            </a:r>
          </a:p>
          <a:p>
            <a:pPr marL="0" indent="0">
              <a:buNone/>
            </a:pPr>
            <a:r>
              <a:rPr lang="en-CA" sz="2900" dirty="0"/>
              <a:t>        </a:t>
            </a:r>
            <a:r>
              <a:rPr lang="en-CA" sz="2900" dirty="0" err="1"/>
              <a:t>println</a:t>
            </a:r>
            <a:r>
              <a:rPr lang="en-CA" sz="2900" dirty="0"/>
              <a:t>("u1 is not equal to u2.")</a:t>
            </a:r>
          </a:p>
          <a:p>
            <a:pPr marL="0" indent="0">
              <a:buNone/>
            </a:pPr>
            <a:endParaRPr lang="en-CA" sz="2900" dirty="0"/>
          </a:p>
          <a:p>
            <a:pPr marL="0" indent="0">
              <a:buNone/>
            </a:pPr>
            <a:r>
              <a:rPr lang="en-CA" sz="2900" dirty="0"/>
              <a:t>    if (u1.equals(u3) == true)</a:t>
            </a:r>
          </a:p>
          <a:p>
            <a:pPr marL="0" indent="0">
              <a:buNone/>
            </a:pPr>
            <a:r>
              <a:rPr lang="en-CA" sz="2900" dirty="0"/>
              <a:t>        </a:t>
            </a:r>
            <a:r>
              <a:rPr lang="en-CA" sz="2900" dirty="0" err="1"/>
              <a:t>println</a:t>
            </a:r>
            <a:r>
              <a:rPr lang="en-CA" sz="2900" dirty="0"/>
              <a:t>("u1 is equal to u3.")</a:t>
            </a:r>
          </a:p>
          <a:p>
            <a:pPr marL="0" indent="0">
              <a:buNone/>
            </a:pPr>
            <a:r>
              <a:rPr lang="en-CA" sz="2900" dirty="0"/>
              <a:t>    else</a:t>
            </a:r>
          </a:p>
          <a:p>
            <a:pPr marL="0" indent="0">
              <a:buNone/>
            </a:pPr>
            <a:r>
              <a:rPr lang="en-CA" sz="2900" dirty="0"/>
              <a:t>        </a:t>
            </a:r>
            <a:r>
              <a:rPr lang="en-CA" sz="2900" dirty="0" err="1"/>
              <a:t>println</a:t>
            </a:r>
            <a:r>
              <a:rPr lang="en-CA" sz="2900" dirty="0"/>
              <a:t>("u1 is not equal to u3.")</a:t>
            </a:r>
          </a:p>
          <a:p>
            <a:pPr marL="0" indent="0">
              <a:buNone/>
            </a:pPr>
            <a:r>
              <a:rPr lang="en-CA" sz="2900" dirty="0"/>
              <a:t>}</a:t>
            </a:r>
          </a:p>
          <a:p>
            <a:pPr marL="0" indent="0">
              <a:buNone/>
            </a:pPr>
            <a:endParaRPr lang="en-CA" dirty="0"/>
          </a:p>
          <a:p>
            <a:pPr marL="0" indent="0">
              <a:buNone/>
            </a:pPr>
            <a:endParaRPr lang="en-CA" dirty="0"/>
          </a:p>
        </p:txBody>
      </p:sp>
      <p:sp>
        <p:nvSpPr>
          <p:cNvPr id="5" name="TextBox 4">
            <a:extLst>
              <a:ext uri="{FF2B5EF4-FFF2-40B4-BE49-F238E27FC236}">
                <a16:creationId xmlns:a16="http://schemas.microsoft.com/office/drawing/2014/main" id="{B835445F-B10C-CD19-9722-FE75DFD42998}"/>
              </a:ext>
            </a:extLst>
          </p:cNvPr>
          <p:cNvSpPr txBox="1"/>
          <p:nvPr/>
        </p:nvSpPr>
        <p:spPr>
          <a:xfrm>
            <a:off x="7056406" y="2224509"/>
            <a:ext cx="4218319" cy="2344616"/>
          </a:xfrm>
          <a:prstGeom prst="rect">
            <a:avLst/>
          </a:prstGeom>
          <a:noFill/>
        </p:spPr>
        <p:txBody>
          <a:bodyPr wrap="square">
            <a:spAutoFit/>
          </a:bodyPr>
          <a:lstStyle/>
          <a:p>
            <a:pPr>
              <a:lnSpc>
                <a:spcPct val="150000"/>
              </a:lnSpc>
            </a:pPr>
            <a:r>
              <a:rPr lang="en-CA" sz="2000" b="1" dirty="0">
                <a:solidFill>
                  <a:srgbClr val="0070C0"/>
                </a:solidFill>
              </a:rPr>
              <a:t>u1 </a:t>
            </a:r>
            <a:r>
              <a:rPr lang="en-CA" sz="2000" b="1" dirty="0" err="1">
                <a:solidFill>
                  <a:srgbClr val="0070C0"/>
                </a:solidFill>
              </a:rPr>
              <a:t>hashcode</a:t>
            </a:r>
            <a:r>
              <a:rPr lang="en-CA" sz="2000" b="1" dirty="0">
                <a:solidFill>
                  <a:srgbClr val="0070C0"/>
                </a:solidFill>
              </a:rPr>
              <a:t> = 71750738</a:t>
            </a:r>
          </a:p>
          <a:p>
            <a:pPr>
              <a:lnSpc>
                <a:spcPct val="150000"/>
              </a:lnSpc>
            </a:pPr>
            <a:r>
              <a:rPr lang="en-CA" sz="2000" b="1" dirty="0">
                <a:solidFill>
                  <a:srgbClr val="0070C0"/>
                </a:solidFill>
              </a:rPr>
              <a:t>u2 </a:t>
            </a:r>
            <a:r>
              <a:rPr lang="en-CA" sz="2000" b="1" dirty="0" err="1">
                <a:solidFill>
                  <a:srgbClr val="0070C0"/>
                </a:solidFill>
              </a:rPr>
              <a:t>hashcode</a:t>
            </a:r>
            <a:r>
              <a:rPr lang="en-CA" sz="2000" b="1" dirty="0">
                <a:solidFill>
                  <a:srgbClr val="0070C0"/>
                </a:solidFill>
              </a:rPr>
              <a:t> = 71750738</a:t>
            </a:r>
          </a:p>
          <a:p>
            <a:pPr>
              <a:lnSpc>
                <a:spcPct val="150000"/>
              </a:lnSpc>
            </a:pPr>
            <a:r>
              <a:rPr lang="en-CA" sz="2000" b="1" dirty="0">
                <a:solidFill>
                  <a:srgbClr val="0070C0"/>
                </a:solidFill>
              </a:rPr>
              <a:t>u3 </a:t>
            </a:r>
            <a:r>
              <a:rPr lang="en-CA" sz="2000" b="1" dirty="0" err="1">
                <a:solidFill>
                  <a:srgbClr val="0070C0"/>
                </a:solidFill>
              </a:rPr>
              <a:t>hashcode</a:t>
            </a:r>
            <a:r>
              <a:rPr lang="en-CA" sz="2000" b="1" dirty="0">
                <a:solidFill>
                  <a:srgbClr val="0070C0"/>
                </a:solidFill>
              </a:rPr>
              <a:t> = 771732263</a:t>
            </a:r>
          </a:p>
          <a:p>
            <a:pPr>
              <a:lnSpc>
                <a:spcPct val="150000"/>
              </a:lnSpc>
            </a:pPr>
            <a:r>
              <a:rPr lang="en-CA" sz="2000" b="1" dirty="0">
                <a:solidFill>
                  <a:srgbClr val="0070C0"/>
                </a:solidFill>
              </a:rPr>
              <a:t>u1 is equal to u2.</a:t>
            </a:r>
          </a:p>
          <a:p>
            <a:pPr>
              <a:lnSpc>
                <a:spcPct val="150000"/>
              </a:lnSpc>
            </a:pPr>
            <a:r>
              <a:rPr lang="en-CA" sz="2000" b="1" dirty="0">
                <a:solidFill>
                  <a:srgbClr val="0070C0"/>
                </a:solidFill>
              </a:rPr>
              <a:t>u1 is not equal to u3.</a:t>
            </a:r>
          </a:p>
        </p:txBody>
      </p:sp>
    </p:spTree>
    <p:extLst>
      <p:ext uri="{BB962C8B-B14F-4D97-AF65-F5344CB8AC3E}">
        <p14:creationId xmlns:p14="http://schemas.microsoft.com/office/powerpoint/2010/main" val="2870204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F578E-AFDB-1589-B9E4-A9A2590A99B0}"/>
              </a:ext>
            </a:extLst>
          </p:cNvPr>
          <p:cNvSpPr>
            <a:spLocks noGrp="1"/>
          </p:cNvSpPr>
          <p:nvPr>
            <p:ph type="title"/>
          </p:nvPr>
        </p:nvSpPr>
        <p:spPr>
          <a:xfrm>
            <a:off x="838200" y="365125"/>
            <a:ext cx="10515600" cy="670045"/>
          </a:xfrm>
        </p:spPr>
        <p:txBody>
          <a:bodyPr>
            <a:normAutofit fontScale="90000"/>
          </a:bodyPr>
          <a:lstStyle/>
          <a:p>
            <a:r>
              <a:rPr lang="en-CA" dirty="0"/>
              <a:t>Declaration without Initialization</a:t>
            </a:r>
          </a:p>
        </p:txBody>
      </p:sp>
      <p:sp>
        <p:nvSpPr>
          <p:cNvPr id="3" name="Content Placeholder 2">
            <a:extLst>
              <a:ext uri="{FF2B5EF4-FFF2-40B4-BE49-F238E27FC236}">
                <a16:creationId xmlns:a16="http://schemas.microsoft.com/office/drawing/2014/main" id="{C378B8CB-A00F-971A-023B-01BBE5EC1BE7}"/>
              </a:ext>
            </a:extLst>
          </p:cNvPr>
          <p:cNvSpPr>
            <a:spLocks noGrp="1"/>
          </p:cNvSpPr>
          <p:nvPr>
            <p:ph idx="1"/>
          </p:nvPr>
        </p:nvSpPr>
        <p:spPr>
          <a:xfrm>
            <a:off x="838200" y="1121434"/>
            <a:ext cx="10515600" cy="5512279"/>
          </a:xfrm>
        </p:spPr>
        <p:txBody>
          <a:bodyPr>
            <a:normAutofit fontScale="77500" lnSpcReduction="20000"/>
          </a:bodyPr>
          <a:lstStyle/>
          <a:p>
            <a:pPr marL="0" indent="0" algn="just">
              <a:lnSpc>
                <a:spcPct val="170000"/>
              </a:lnSpc>
              <a:buNone/>
            </a:pPr>
            <a:r>
              <a:rPr lang="en-US" dirty="0"/>
              <a:t>We have initialized variable during declaration in previous examples. However, it's not necessary. You can declare variable and specify its type in one statement, and initialize the variable in another statement later in the program.</a:t>
            </a:r>
          </a:p>
          <a:p>
            <a:pPr marL="0" indent="0" algn="just">
              <a:lnSpc>
                <a:spcPct val="170000"/>
              </a:lnSpc>
              <a:buNone/>
            </a:pPr>
            <a:r>
              <a:rPr lang="en-US" dirty="0"/>
              <a:t>var language: String      // variable declaration of type String</a:t>
            </a:r>
          </a:p>
          <a:p>
            <a:pPr marL="0" indent="0" algn="just">
              <a:lnSpc>
                <a:spcPct val="170000"/>
              </a:lnSpc>
              <a:buNone/>
            </a:pPr>
            <a:r>
              <a:rPr lang="en-US" dirty="0"/>
              <a:t>... .. ...</a:t>
            </a:r>
          </a:p>
          <a:p>
            <a:pPr marL="0" indent="0" algn="just">
              <a:lnSpc>
                <a:spcPct val="170000"/>
              </a:lnSpc>
              <a:buNone/>
            </a:pPr>
            <a:r>
              <a:rPr lang="en-US" dirty="0"/>
              <a:t>language = "French"       // variable initialization</a:t>
            </a:r>
          </a:p>
          <a:p>
            <a:pPr marL="0" indent="0" algn="just">
              <a:lnSpc>
                <a:spcPct val="170000"/>
              </a:lnSpc>
              <a:buNone/>
            </a:pPr>
            <a:r>
              <a:rPr lang="en-US" dirty="0" err="1"/>
              <a:t>val</a:t>
            </a:r>
            <a:r>
              <a:rPr lang="en-US" dirty="0"/>
              <a:t> score: Int          // variable declaration of type Int </a:t>
            </a:r>
          </a:p>
          <a:p>
            <a:pPr marL="0" indent="0" algn="just">
              <a:lnSpc>
                <a:spcPct val="170000"/>
              </a:lnSpc>
              <a:buNone/>
            </a:pPr>
            <a:r>
              <a:rPr lang="en-US" dirty="0"/>
              <a:t>... .. ...</a:t>
            </a:r>
          </a:p>
          <a:p>
            <a:pPr marL="0" indent="0" algn="just">
              <a:lnSpc>
                <a:spcPct val="170000"/>
              </a:lnSpc>
              <a:buNone/>
            </a:pPr>
            <a:r>
              <a:rPr lang="en-US" dirty="0"/>
              <a:t>score = 95             // variable initialization </a:t>
            </a:r>
            <a:endParaRPr lang="en-CA" dirty="0"/>
          </a:p>
        </p:txBody>
      </p:sp>
    </p:spTree>
    <p:extLst>
      <p:ext uri="{BB962C8B-B14F-4D97-AF65-F5344CB8AC3E}">
        <p14:creationId xmlns:p14="http://schemas.microsoft.com/office/powerpoint/2010/main" val="42791900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C7F1F-3D05-2EF6-C064-168849FCD3E0}"/>
              </a:ext>
            </a:extLst>
          </p:cNvPr>
          <p:cNvSpPr>
            <a:spLocks noGrp="1"/>
          </p:cNvSpPr>
          <p:nvPr>
            <p:ph type="title"/>
          </p:nvPr>
        </p:nvSpPr>
        <p:spPr/>
        <p:txBody>
          <a:bodyPr/>
          <a:lstStyle/>
          <a:p>
            <a:r>
              <a:rPr lang="en-US" dirty="0"/>
              <a:t>Kotlin | Lambdas Expressions and Anonymous Functions</a:t>
            </a:r>
            <a:endParaRPr lang="en-CA" dirty="0"/>
          </a:p>
        </p:txBody>
      </p:sp>
      <p:sp>
        <p:nvSpPr>
          <p:cNvPr id="3" name="Content Placeholder 2">
            <a:extLst>
              <a:ext uri="{FF2B5EF4-FFF2-40B4-BE49-F238E27FC236}">
                <a16:creationId xmlns:a16="http://schemas.microsoft.com/office/drawing/2014/main" id="{417FF0AE-E3F1-40A8-2A68-9DF513FE3884}"/>
              </a:ext>
            </a:extLst>
          </p:cNvPr>
          <p:cNvSpPr>
            <a:spLocks noGrp="1"/>
          </p:cNvSpPr>
          <p:nvPr>
            <p:ph idx="1"/>
          </p:nvPr>
        </p:nvSpPr>
        <p:spPr/>
        <p:txBody>
          <a:bodyPr>
            <a:normAutofit fontScale="92500" lnSpcReduction="10000"/>
          </a:bodyPr>
          <a:lstStyle/>
          <a:p>
            <a:pPr marL="0" indent="0" algn="just">
              <a:lnSpc>
                <a:spcPct val="150000"/>
              </a:lnSpc>
              <a:buNone/>
            </a:pPr>
            <a:r>
              <a:rPr lang="en-US" dirty="0"/>
              <a:t>Lambdas expression and Anonymous function both are function literals means these functions are not declared but passed immediately as an expression. </a:t>
            </a:r>
          </a:p>
          <a:p>
            <a:pPr marL="0" indent="0" algn="just">
              <a:lnSpc>
                <a:spcPct val="150000"/>
              </a:lnSpc>
              <a:buNone/>
            </a:pPr>
            <a:r>
              <a:rPr lang="en-US" dirty="0"/>
              <a:t>Lambda Expression –</a:t>
            </a:r>
          </a:p>
          <a:p>
            <a:pPr marL="0" indent="0" algn="just">
              <a:lnSpc>
                <a:spcPct val="150000"/>
              </a:lnSpc>
              <a:buNone/>
            </a:pPr>
            <a:r>
              <a:rPr lang="en-US" dirty="0"/>
              <a:t>As we know, syntax of Kotlin lambdas is similar to Java Lambdas. A function without name is called anonymous function. For lambda expression we can say that it is anonymous function.</a:t>
            </a:r>
            <a:endParaRPr lang="en-CA" dirty="0"/>
          </a:p>
        </p:txBody>
      </p:sp>
    </p:spTree>
    <p:extLst>
      <p:ext uri="{BB962C8B-B14F-4D97-AF65-F5344CB8AC3E}">
        <p14:creationId xmlns:p14="http://schemas.microsoft.com/office/powerpoint/2010/main" val="196794184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0066F0-EED5-824D-24DF-5EF6995C6C6D}"/>
              </a:ext>
            </a:extLst>
          </p:cNvPr>
          <p:cNvSpPr>
            <a:spLocks noGrp="1"/>
          </p:cNvSpPr>
          <p:nvPr>
            <p:ph idx="1"/>
          </p:nvPr>
        </p:nvSpPr>
        <p:spPr>
          <a:xfrm>
            <a:off x="838200" y="621102"/>
            <a:ext cx="10515600" cy="5969479"/>
          </a:xfrm>
        </p:spPr>
        <p:txBody>
          <a:bodyPr>
            <a:normAutofit lnSpcReduction="10000"/>
          </a:bodyPr>
          <a:lstStyle/>
          <a:p>
            <a:pPr marL="0" indent="0">
              <a:buNone/>
            </a:pPr>
            <a:r>
              <a:rPr lang="en-CA" b="1" dirty="0"/>
              <a:t>Lambda Expression: Example</a:t>
            </a:r>
          </a:p>
          <a:p>
            <a:pPr marL="0" indent="0">
              <a:buNone/>
            </a:pPr>
            <a:r>
              <a:rPr lang="en-CA" dirty="0"/>
              <a:t>fun main(</a:t>
            </a:r>
            <a:r>
              <a:rPr lang="en-CA" dirty="0" err="1"/>
              <a:t>args</a:t>
            </a:r>
            <a:r>
              <a:rPr lang="en-CA" dirty="0"/>
              <a:t>: Array&lt;String&gt;) {</a:t>
            </a:r>
          </a:p>
          <a:p>
            <a:pPr marL="0" indent="0">
              <a:buNone/>
            </a:pPr>
            <a:r>
              <a:rPr lang="en-CA" dirty="0"/>
              <a:t>	</a:t>
            </a:r>
            <a:r>
              <a:rPr lang="en-CA" dirty="0" err="1"/>
              <a:t>val</a:t>
            </a:r>
            <a:r>
              <a:rPr lang="en-CA" dirty="0"/>
              <a:t> company = { </a:t>
            </a:r>
            <a:r>
              <a:rPr lang="en-CA" dirty="0" err="1"/>
              <a:t>println</a:t>
            </a:r>
            <a:r>
              <a:rPr lang="en-CA" dirty="0"/>
              <a:t>("</a:t>
            </a:r>
            <a:r>
              <a:rPr lang="en-CA" dirty="0" err="1"/>
              <a:t>GeeksforGeeks</a:t>
            </a:r>
            <a:r>
              <a:rPr lang="en-CA" dirty="0"/>
              <a:t>")}</a:t>
            </a:r>
          </a:p>
          <a:p>
            <a:pPr marL="0" indent="0">
              <a:buNone/>
            </a:pPr>
            <a:endParaRPr lang="en-CA" dirty="0"/>
          </a:p>
          <a:p>
            <a:pPr marL="0" indent="0">
              <a:buNone/>
            </a:pPr>
            <a:r>
              <a:rPr lang="en-CA" dirty="0"/>
              <a:t>	// invoking function method1</a:t>
            </a:r>
          </a:p>
          <a:p>
            <a:pPr marL="0" indent="0">
              <a:buNone/>
            </a:pPr>
            <a:r>
              <a:rPr lang="en-CA" dirty="0"/>
              <a:t>	company() </a:t>
            </a:r>
          </a:p>
          <a:p>
            <a:pPr marL="0" indent="0">
              <a:buNone/>
            </a:pPr>
            <a:endParaRPr lang="en-CA" dirty="0"/>
          </a:p>
          <a:p>
            <a:pPr marL="0" indent="0">
              <a:buNone/>
            </a:pPr>
            <a:r>
              <a:rPr lang="en-CA" dirty="0"/>
              <a:t>	// invoking function method2</a:t>
            </a:r>
          </a:p>
          <a:p>
            <a:pPr marL="0" indent="0">
              <a:buNone/>
            </a:pPr>
            <a:r>
              <a:rPr lang="en-CA" dirty="0"/>
              <a:t>	</a:t>
            </a:r>
            <a:r>
              <a:rPr lang="en-CA" dirty="0" err="1"/>
              <a:t>company.invoke</a:t>
            </a:r>
            <a:r>
              <a:rPr lang="en-CA" dirty="0"/>
              <a:t>() </a:t>
            </a:r>
          </a:p>
          <a:p>
            <a:pPr marL="0" indent="0">
              <a:buNone/>
            </a:pPr>
            <a:r>
              <a:rPr lang="en-CA" dirty="0"/>
              <a:t>}</a:t>
            </a:r>
          </a:p>
          <a:p>
            <a:pPr marL="0" indent="0">
              <a:buNone/>
            </a:pPr>
            <a:r>
              <a:rPr lang="en-CA" b="1" dirty="0" err="1">
                <a:solidFill>
                  <a:srgbClr val="0070C0"/>
                </a:solidFill>
              </a:rPr>
              <a:t>GeeksforGeeks</a:t>
            </a:r>
            <a:endParaRPr lang="en-CA" b="1" dirty="0">
              <a:solidFill>
                <a:srgbClr val="0070C0"/>
              </a:solidFill>
            </a:endParaRPr>
          </a:p>
          <a:p>
            <a:pPr marL="0" indent="0">
              <a:buNone/>
            </a:pPr>
            <a:r>
              <a:rPr lang="en-CA" b="1" dirty="0" err="1">
                <a:solidFill>
                  <a:srgbClr val="0070C0"/>
                </a:solidFill>
              </a:rPr>
              <a:t>GeeksforGeeks</a:t>
            </a:r>
            <a:endParaRPr lang="en-CA" b="1" dirty="0">
              <a:solidFill>
                <a:srgbClr val="0070C0"/>
              </a:solidFill>
            </a:endParaRPr>
          </a:p>
          <a:p>
            <a:pPr marL="0" indent="0">
              <a:buNone/>
            </a:pPr>
            <a:endParaRPr lang="en-CA" dirty="0"/>
          </a:p>
        </p:txBody>
      </p:sp>
    </p:spTree>
    <p:extLst>
      <p:ext uri="{BB962C8B-B14F-4D97-AF65-F5344CB8AC3E}">
        <p14:creationId xmlns:p14="http://schemas.microsoft.com/office/powerpoint/2010/main" val="287371181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87A56-D822-15ED-B32D-3BC94141259D}"/>
              </a:ext>
            </a:extLst>
          </p:cNvPr>
          <p:cNvSpPr>
            <a:spLocks noGrp="1"/>
          </p:cNvSpPr>
          <p:nvPr>
            <p:ph type="title"/>
          </p:nvPr>
        </p:nvSpPr>
        <p:spPr>
          <a:xfrm>
            <a:off x="838200" y="365126"/>
            <a:ext cx="10515600" cy="937464"/>
          </a:xfrm>
        </p:spPr>
        <p:txBody>
          <a:bodyPr/>
          <a:lstStyle/>
          <a:p>
            <a:r>
              <a:rPr lang="en-CA" dirty="0"/>
              <a:t>Syntax of Lambda expression</a:t>
            </a:r>
          </a:p>
        </p:txBody>
      </p:sp>
      <p:sp>
        <p:nvSpPr>
          <p:cNvPr id="3" name="Content Placeholder 2">
            <a:extLst>
              <a:ext uri="{FF2B5EF4-FFF2-40B4-BE49-F238E27FC236}">
                <a16:creationId xmlns:a16="http://schemas.microsoft.com/office/drawing/2014/main" id="{DA3F5016-B8D4-AAF6-404B-2DAF954558AA}"/>
              </a:ext>
            </a:extLst>
          </p:cNvPr>
          <p:cNvSpPr>
            <a:spLocks noGrp="1"/>
          </p:cNvSpPr>
          <p:nvPr>
            <p:ph idx="1"/>
          </p:nvPr>
        </p:nvSpPr>
        <p:spPr>
          <a:xfrm>
            <a:off x="838200" y="1173192"/>
            <a:ext cx="10515600" cy="5167223"/>
          </a:xfrm>
        </p:spPr>
        <p:txBody>
          <a:bodyPr>
            <a:normAutofit/>
          </a:bodyPr>
          <a:lstStyle/>
          <a:p>
            <a:pPr marL="0" indent="0" algn="just">
              <a:lnSpc>
                <a:spcPct val="150000"/>
              </a:lnSpc>
              <a:buNone/>
            </a:pPr>
            <a:r>
              <a:rPr lang="en-US" dirty="0" err="1"/>
              <a:t>val</a:t>
            </a:r>
            <a:r>
              <a:rPr lang="en-US" dirty="0"/>
              <a:t> </a:t>
            </a:r>
            <a:r>
              <a:rPr lang="en-US" dirty="0" err="1"/>
              <a:t>lambda_name</a:t>
            </a:r>
            <a:r>
              <a:rPr lang="en-US" dirty="0"/>
              <a:t> : </a:t>
            </a:r>
            <a:r>
              <a:rPr lang="en-US" dirty="0" err="1"/>
              <a:t>Data_type</a:t>
            </a:r>
            <a:r>
              <a:rPr lang="en-US" dirty="0"/>
              <a:t> = { </a:t>
            </a:r>
            <a:r>
              <a:rPr lang="en-US" dirty="0" err="1"/>
              <a:t>argument_List</a:t>
            </a:r>
            <a:r>
              <a:rPr lang="en-US" dirty="0"/>
              <a:t> -&gt; </a:t>
            </a:r>
            <a:r>
              <a:rPr lang="en-US" dirty="0" err="1"/>
              <a:t>code_body</a:t>
            </a:r>
            <a:r>
              <a:rPr lang="en-US" dirty="0"/>
              <a:t> }</a:t>
            </a:r>
          </a:p>
          <a:p>
            <a:pPr marL="0" indent="0" algn="just">
              <a:lnSpc>
                <a:spcPct val="150000"/>
              </a:lnSpc>
              <a:buNone/>
            </a:pPr>
            <a:r>
              <a:rPr lang="en-US" dirty="0"/>
              <a:t>A lambda expression is always surrounded by curly braces, argument declarations go inside curly braces and have optional type annotations, the </a:t>
            </a:r>
            <a:r>
              <a:rPr lang="en-US" dirty="0" err="1"/>
              <a:t>code_body</a:t>
            </a:r>
            <a:r>
              <a:rPr lang="en-US" dirty="0"/>
              <a:t> goes after an arrow -&gt; sign. If the inferred return type of the lambda is not Unit, then the last expression inside the lambda body is treated as return value.</a:t>
            </a:r>
          </a:p>
          <a:p>
            <a:pPr marL="0" indent="0" algn="just">
              <a:lnSpc>
                <a:spcPct val="150000"/>
              </a:lnSpc>
              <a:buNone/>
            </a:pPr>
            <a:r>
              <a:rPr lang="en-CA" dirty="0" err="1"/>
              <a:t>val</a:t>
            </a:r>
            <a:r>
              <a:rPr lang="en-CA" dirty="0"/>
              <a:t> sum = {a: Int , b: Int -&gt; a + b}</a:t>
            </a:r>
          </a:p>
        </p:txBody>
      </p:sp>
    </p:spTree>
    <p:extLst>
      <p:ext uri="{BB962C8B-B14F-4D97-AF65-F5344CB8AC3E}">
        <p14:creationId xmlns:p14="http://schemas.microsoft.com/office/powerpoint/2010/main" val="137948367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10317B-4A23-F4C1-3716-FE8164D3F58E}"/>
              </a:ext>
            </a:extLst>
          </p:cNvPr>
          <p:cNvSpPr>
            <a:spLocks noGrp="1"/>
          </p:cNvSpPr>
          <p:nvPr>
            <p:ph idx="1"/>
          </p:nvPr>
        </p:nvSpPr>
        <p:spPr>
          <a:xfrm>
            <a:off x="838200" y="474453"/>
            <a:ext cx="10515600" cy="6159260"/>
          </a:xfrm>
        </p:spPr>
        <p:txBody>
          <a:bodyPr>
            <a:normAutofit fontScale="62500" lnSpcReduction="20000"/>
          </a:bodyPr>
          <a:lstStyle/>
          <a:p>
            <a:pPr marL="0" indent="0">
              <a:buNone/>
            </a:pPr>
            <a:r>
              <a:rPr lang="en-US" b="1" dirty="0"/>
              <a:t>// with type annotation in lambda expression</a:t>
            </a:r>
          </a:p>
          <a:p>
            <a:pPr marL="0" indent="0">
              <a:buNone/>
            </a:pPr>
            <a:r>
              <a:rPr lang="en-US" dirty="0" err="1"/>
              <a:t>val</a:t>
            </a:r>
            <a:r>
              <a:rPr lang="en-US" dirty="0"/>
              <a:t> sum1 = { a: Int, b: Int -&gt; a + b }</a:t>
            </a:r>
          </a:p>
          <a:p>
            <a:pPr marL="0" indent="0">
              <a:buNone/>
            </a:pPr>
            <a:endParaRPr lang="en-US" dirty="0"/>
          </a:p>
          <a:p>
            <a:pPr marL="0" indent="0">
              <a:buNone/>
            </a:pPr>
            <a:r>
              <a:rPr lang="en-US" b="1" dirty="0"/>
              <a:t>// without type annotation in lambda expression</a:t>
            </a:r>
          </a:p>
          <a:p>
            <a:pPr marL="0" indent="0">
              <a:buNone/>
            </a:pPr>
            <a:r>
              <a:rPr lang="en-US" dirty="0" err="1"/>
              <a:t>val</a:t>
            </a:r>
            <a:r>
              <a:rPr lang="en-US" dirty="0"/>
              <a:t> sum2:(</a:t>
            </a:r>
            <a:r>
              <a:rPr lang="en-US" dirty="0" err="1"/>
              <a:t>Int,Int</a:t>
            </a:r>
            <a:r>
              <a:rPr lang="en-US" dirty="0"/>
              <a:t>)-&gt; Int = { a , b -&gt; a + b}</a:t>
            </a:r>
          </a:p>
          <a:p>
            <a:pPr marL="0" indent="0">
              <a:buNone/>
            </a:pPr>
            <a:endParaRPr lang="en-US" dirty="0"/>
          </a:p>
          <a:p>
            <a:pPr marL="0" indent="0">
              <a:buNone/>
            </a:pPr>
            <a:r>
              <a:rPr lang="en-US" dirty="0"/>
              <a:t>fun main(</a:t>
            </a:r>
            <a:r>
              <a:rPr lang="en-US" dirty="0" err="1"/>
              <a:t>args</a:t>
            </a:r>
            <a:r>
              <a:rPr lang="en-US" dirty="0"/>
              <a:t>: Array&lt;String&gt;) {</a:t>
            </a:r>
          </a:p>
          <a:p>
            <a:pPr marL="0" indent="0">
              <a:buNone/>
            </a:pPr>
            <a:r>
              <a:rPr lang="en-US" dirty="0"/>
              <a:t>	</a:t>
            </a:r>
            <a:r>
              <a:rPr lang="en-US" dirty="0" err="1"/>
              <a:t>val</a:t>
            </a:r>
            <a:r>
              <a:rPr lang="en-US" dirty="0"/>
              <a:t> result1 = sum1(2,3)</a:t>
            </a:r>
          </a:p>
          <a:p>
            <a:pPr marL="0" indent="0">
              <a:buNone/>
            </a:pPr>
            <a:r>
              <a:rPr lang="en-US" dirty="0"/>
              <a:t>	</a:t>
            </a:r>
            <a:r>
              <a:rPr lang="en-US" dirty="0" err="1"/>
              <a:t>val</a:t>
            </a:r>
            <a:r>
              <a:rPr lang="en-US" dirty="0"/>
              <a:t> result2 = sum2(3,4)</a:t>
            </a:r>
          </a:p>
          <a:p>
            <a:pPr marL="0" indent="0">
              <a:buNone/>
            </a:pPr>
            <a:r>
              <a:rPr lang="en-US" dirty="0"/>
              <a:t>	</a:t>
            </a:r>
            <a:r>
              <a:rPr lang="en-US" dirty="0" err="1"/>
              <a:t>println</a:t>
            </a:r>
            <a:r>
              <a:rPr lang="en-US" dirty="0"/>
              <a:t>("The sum of two numbers is: $result1")</a:t>
            </a:r>
          </a:p>
          <a:p>
            <a:pPr marL="0" indent="0">
              <a:buNone/>
            </a:pPr>
            <a:r>
              <a:rPr lang="en-US" dirty="0"/>
              <a:t>	</a:t>
            </a:r>
            <a:r>
              <a:rPr lang="en-US" dirty="0" err="1"/>
              <a:t>println</a:t>
            </a:r>
            <a:r>
              <a:rPr lang="en-US" dirty="0"/>
              <a:t>("The sum of two numbers is: $result2")</a:t>
            </a:r>
          </a:p>
          <a:p>
            <a:pPr marL="0" indent="0">
              <a:buNone/>
            </a:pPr>
            <a:endParaRPr lang="en-US" dirty="0"/>
          </a:p>
          <a:p>
            <a:pPr marL="0" indent="0">
              <a:buNone/>
            </a:pPr>
            <a:r>
              <a:rPr lang="en-US" dirty="0"/>
              <a:t>	// directly print the return value of lambda</a:t>
            </a:r>
          </a:p>
          <a:p>
            <a:pPr marL="0" indent="0">
              <a:buNone/>
            </a:pPr>
            <a:r>
              <a:rPr lang="en-US" dirty="0"/>
              <a:t>	// without storing in a variable.</a:t>
            </a:r>
          </a:p>
          <a:p>
            <a:pPr marL="0" indent="0">
              <a:buNone/>
            </a:pPr>
            <a:r>
              <a:rPr lang="en-US" dirty="0"/>
              <a:t>	</a:t>
            </a:r>
            <a:r>
              <a:rPr lang="en-US" dirty="0" err="1"/>
              <a:t>println</a:t>
            </a:r>
            <a:r>
              <a:rPr lang="en-US" dirty="0"/>
              <a:t>(sum1(5,7))</a:t>
            </a:r>
          </a:p>
          <a:p>
            <a:pPr marL="0" indent="0">
              <a:buNone/>
            </a:pPr>
            <a:r>
              <a:rPr lang="en-US" dirty="0"/>
              <a:t>}</a:t>
            </a:r>
          </a:p>
          <a:p>
            <a:pPr marL="0" indent="0">
              <a:buNone/>
            </a:pPr>
            <a:r>
              <a:rPr lang="en-US" b="1" dirty="0">
                <a:solidFill>
                  <a:srgbClr val="0070C0"/>
                </a:solidFill>
              </a:rPr>
              <a:t>The sum of two numbers is: 5</a:t>
            </a:r>
          </a:p>
          <a:p>
            <a:pPr marL="0" indent="0">
              <a:buNone/>
            </a:pPr>
            <a:r>
              <a:rPr lang="en-US" b="1" dirty="0">
                <a:solidFill>
                  <a:srgbClr val="0070C0"/>
                </a:solidFill>
              </a:rPr>
              <a:t>The sum of two numbers is: 7</a:t>
            </a:r>
          </a:p>
          <a:p>
            <a:pPr marL="0" indent="0">
              <a:buNone/>
            </a:pPr>
            <a:r>
              <a:rPr lang="en-US" b="1" dirty="0">
                <a:solidFill>
                  <a:srgbClr val="0070C0"/>
                </a:solidFill>
              </a:rPr>
              <a:t>12</a:t>
            </a:r>
          </a:p>
          <a:p>
            <a:pPr marL="0" indent="0">
              <a:buNone/>
            </a:pPr>
            <a:endParaRPr lang="en-CA" dirty="0"/>
          </a:p>
        </p:txBody>
      </p:sp>
    </p:spTree>
    <p:extLst>
      <p:ext uri="{BB962C8B-B14F-4D97-AF65-F5344CB8AC3E}">
        <p14:creationId xmlns:p14="http://schemas.microsoft.com/office/powerpoint/2010/main" val="68599598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26908D-3875-D83D-FB0C-D7517FA6D94C}"/>
              </a:ext>
            </a:extLst>
          </p:cNvPr>
          <p:cNvSpPr>
            <a:spLocks noGrp="1"/>
          </p:cNvSpPr>
          <p:nvPr>
            <p:ph idx="1"/>
          </p:nvPr>
        </p:nvSpPr>
        <p:spPr>
          <a:xfrm>
            <a:off x="838200" y="250166"/>
            <a:ext cx="10515600" cy="6443932"/>
          </a:xfrm>
        </p:spPr>
        <p:txBody>
          <a:bodyPr>
            <a:normAutofit fontScale="62500" lnSpcReduction="20000"/>
          </a:bodyPr>
          <a:lstStyle/>
          <a:p>
            <a:pPr marL="0" indent="0">
              <a:buNone/>
            </a:pPr>
            <a:r>
              <a:rPr lang="en-US" b="1" dirty="0"/>
              <a:t>Kotlin program to return String value by lambda function</a:t>
            </a:r>
            <a:endParaRPr lang="en-CA" b="1" dirty="0"/>
          </a:p>
          <a:p>
            <a:pPr marL="0" indent="0">
              <a:buNone/>
            </a:pPr>
            <a:r>
              <a:rPr lang="en-CA" dirty="0" err="1"/>
              <a:t>val</a:t>
            </a:r>
            <a:r>
              <a:rPr lang="en-CA" dirty="0"/>
              <a:t> find =fun(num: Int): String{</a:t>
            </a:r>
          </a:p>
          <a:p>
            <a:pPr marL="0" indent="0">
              <a:buNone/>
            </a:pPr>
            <a:r>
              <a:rPr lang="en-CA" dirty="0"/>
              <a:t>if(num % 2==0 &amp;&amp; num &lt; 0) {</a:t>
            </a:r>
          </a:p>
          <a:p>
            <a:pPr marL="0" indent="0">
              <a:buNone/>
            </a:pPr>
            <a:r>
              <a:rPr lang="en-CA" dirty="0"/>
              <a:t>	return "Number is even and negative"</a:t>
            </a:r>
          </a:p>
          <a:p>
            <a:pPr marL="0" indent="0">
              <a:buNone/>
            </a:pPr>
            <a:r>
              <a:rPr lang="en-CA" dirty="0"/>
              <a:t>}</a:t>
            </a:r>
          </a:p>
          <a:p>
            <a:pPr marL="0" indent="0">
              <a:buNone/>
            </a:pPr>
            <a:r>
              <a:rPr lang="en-CA" dirty="0"/>
              <a:t>else if (num %2 ==0 &amp;&amp; num &gt;0){</a:t>
            </a:r>
          </a:p>
          <a:p>
            <a:pPr marL="0" indent="0">
              <a:buNone/>
            </a:pPr>
            <a:r>
              <a:rPr lang="en-CA" dirty="0"/>
              <a:t>	return "Number is even and positive"</a:t>
            </a:r>
          </a:p>
          <a:p>
            <a:pPr marL="0" indent="0">
              <a:buNone/>
            </a:pPr>
            <a:r>
              <a:rPr lang="en-CA" dirty="0"/>
              <a:t>}</a:t>
            </a:r>
          </a:p>
          <a:p>
            <a:pPr marL="0" indent="0">
              <a:buNone/>
            </a:pPr>
            <a:r>
              <a:rPr lang="en-CA" dirty="0"/>
              <a:t>else if(num %2 !=0 &amp;&amp; num &lt; 0){</a:t>
            </a:r>
          </a:p>
          <a:p>
            <a:pPr marL="0" indent="0">
              <a:buNone/>
            </a:pPr>
            <a:r>
              <a:rPr lang="en-CA" dirty="0"/>
              <a:t>	return "Number is odd and negative"</a:t>
            </a:r>
          </a:p>
          <a:p>
            <a:pPr marL="0" indent="0">
              <a:buNone/>
            </a:pPr>
            <a:r>
              <a:rPr lang="en-CA" dirty="0"/>
              <a:t>}</a:t>
            </a:r>
          </a:p>
          <a:p>
            <a:pPr marL="0" indent="0">
              <a:buNone/>
            </a:pPr>
            <a:r>
              <a:rPr lang="en-CA" dirty="0"/>
              <a:t>else {</a:t>
            </a:r>
          </a:p>
          <a:p>
            <a:pPr marL="0" indent="0">
              <a:buNone/>
            </a:pPr>
            <a:r>
              <a:rPr lang="en-CA" dirty="0"/>
              <a:t>	return "Number is odd and positive"</a:t>
            </a:r>
          </a:p>
          <a:p>
            <a:pPr marL="0" indent="0">
              <a:buNone/>
            </a:pPr>
            <a:r>
              <a:rPr lang="en-CA" dirty="0"/>
              <a:t>}</a:t>
            </a:r>
          </a:p>
          <a:p>
            <a:pPr marL="0" indent="0">
              <a:buNone/>
            </a:pPr>
            <a:r>
              <a:rPr lang="en-CA" dirty="0"/>
              <a:t>}</a:t>
            </a:r>
          </a:p>
          <a:p>
            <a:pPr marL="0" indent="0">
              <a:buNone/>
            </a:pPr>
            <a:r>
              <a:rPr lang="en-CA" dirty="0"/>
              <a:t>fun main(</a:t>
            </a:r>
            <a:r>
              <a:rPr lang="en-CA" dirty="0" err="1"/>
              <a:t>args</a:t>
            </a:r>
            <a:r>
              <a:rPr lang="en-CA" dirty="0"/>
              <a:t>: Array&lt;String&gt;) {</a:t>
            </a:r>
          </a:p>
          <a:p>
            <a:pPr marL="0" indent="0">
              <a:buNone/>
            </a:pPr>
            <a:r>
              <a:rPr lang="en-CA" dirty="0"/>
              <a:t>	</a:t>
            </a:r>
            <a:r>
              <a:rPr lang="en-CA" dirty="0" err="1"/>
              <a:t>val</a:t>
            </a:r>
            <a:r>
              <a:rPr lang="en-CA" dirty="0"/>
              <a:t> result = find(112)</a:t>
            </a:r>
          </a:p>
          <a:p>
            <a:pPr marL="0" indent="0">
              <a:buNone/>
            </a:pPr>
            <a:r>
              <a:rPr lang="en-CA" dirty="0"/>
              <a:t>	</a:t>
            </a:r>
            <a:r>
              <a:rPr lang="en-CA" dirty="0" err="1"/>
              <a:t>println</a:t>
            </a:r>
            <a:r>
              <a:rPr lang="en-CA" dirty="0"/>
              <a:t>(result)</a:t>
            </a:r>
          </a:p>
          <a:p>
            <a:pPr marL="0" indent="0">
              <a:buNone/>
            </a:pPr>
            <a:r>
              <a:rPr lang="en-CA" dirty="0"/>
              <a:t>}</a:t>
            </a:r>
          </a:p>
          <a:p>
            <a:pPr marL="0" indent="0">
              <a:buNone/>
            </a:pPr>
            <a:r>
              <a:rPr lang="en-US" b="1" dirty="0">
                <a:solidFill>
                  <a:srgbClr val="0070C0"/>
                </a:solidFill>
              </a:rPr>
              <a:t>Number is even and positive</a:t>
            </a:r>
            <a:endParaRPr lang="en-CA" b="1" dirty="0">
              <a:solidFill>
                <a:srgbClr val="0070C0"/>
              </a:solidFill>
            </a:endParaRPr>
          </a:p>
        </p:txBody>
      </p:sp>
    </p:spTree>
    <p:extLst>
      <p:ext uri="{BB962C8B-B14F-4D97-AF65-F5344CB8AC3E}">
        <p14:creationId xmlns:p14="http://schemas.microsoft.com/office/powerpoint/2010/main" val="335221636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3BD7F-8AC0-F783-48E3-7CAA315AC072}"/>
              </a:ext>
            </a:extLst>
          </p:cNvPr>
          <p:cNvSpPr>
            <a:spLocks noGrp="1"/>
          </p:cNvSpPr>
          <p:nvPr>
            <p:ph type="title"/>
          </p:nvPr>
        </p:nvSpPr>
        <p:spPr/>
        <p:txBody>
          <a:bodyPr/>
          <a:lstStyle/>
          <a:p>
            <a:r>
              <a:rPr lang="en-CA" dirty="0"/>
              <a:t>Anonymous Function</a:t>
            </a:r>
          </a:p>
        </p:txBody>
      </p:sp>
      <p:sp>
        <p:nvSpPr>
          <p:cNvPr id="3" name="Content Placeholder 2">
            <a:extLst>
              <a:ext uri="{FF2B5EF4-FFF2-40B4-BE49-F238E27FC236}">
                <a16:creationId xmlns:a16="http://schemas.microsoft.com/office/drawing/2014/main" id="{E0759386-64B3-E459-9CBB-33E11917CF94}"/>
              </a:ext>
            </a:extLst>
          </p:cNvPr>
          <p:cNvSpPr>
            <a:spLocks noGrp="1"/>
          </p:cNvSpPr>
          <p:nvPr>
            <p:ph idx="1"/>
          </p:nvPr>
        </p:nvSpPr>
        <p:spPr/>
        <p:txBody>
          <a:bodyPr/>
          <a:lstStyle/>
          <a:p>
            <a:pPr marL="0" indent="0" algn="just">
              <a:lnSpc>
                <a:spcPct val="150000"/>
              </a:lnSpc>
              <a:buNone/>
            </a:pPr>
            <a:r>
              <a:rPr lang="en-US" dirty="0"/>
              <a:t>An anonymous function is very similar to regular function except for the name of the function which is omitted from the declaration. The body of the anonymous function can be either an expression or block.</a:t>
            </a:r>
            <a:endParaRPr lang="en-CA" dirty="0"/>
          </a:p>
        </p:txBody>
      </p:sp>
    </p:spTree>
    <p:extLst>
      <p:ext uri="{BB962C8B-B14F-4D97-AF65-F5344CB8AC3E}">
        <p14:creationId xmlns:p14="http://schemas.microsoft.com/office/powerpoint/2010/main" val="207653506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7E8BBD-82CD-2AE6-6C1A-2B25DA669490}"/>
              </a:ext>
            </a:extLst>
          </p:cNvPr>
          <p:cNvSpPr>
            <a:spLocks noGrp="1"/>
          </p:cNvSpPr>
          <p:nvPr>
            <p:ph idx="1"/>
          </p:nvPr>
        </p:nvSpPr>
        <p:spPr>
          <a:xfrm>
            <a:off x="838200" y="759125"/>
            <a:ext cx="10515600" cy="5417838"/>
          </a:xfrm>
        </p:spPr>
        <p:txBody>
          <a:bodyPr>
            <a:normAutofit/>
          </a:bodyPr>
          <a:lstStyle/>
          <a:p>
            <a:pPr marL="0" indent="0">
              <a:buNone/>
            </a:pPr>
            <a:r>
              <a:rPr lang="en-US" b="1" dirty="0"/>
              <a:t>Example 1: Function body as an expression  </a:t>
            </a:r>
          </a:p>
          <a:p>
            <a:pPr marL="0" indent="0">
              <a:buNone/>
            </a:pPr>
            <a:endParaRPr lang="en-US" dirty="0"/>
          </a:p>
          <a:p>
            <a:pPr marL="0" indent="0">
              <a:buNone/>
            </a:pPr>
            <a:r>
              <a:rPr lang="en-US" dirty="0"/>
              <a:t>	fun(a: Int, b: Int) : Int = a * b</a:t>
            </a:r>
          </a:p>
          <a:p>
            <a:pPr marL="0" indent="0">
              <a:buNone/>
            </a:pPr>
            <a:endParaRPr lang="en-US" dirty="0"/>
          </a:p>
          <a:p>
            <a:pPr marL="0" indent="0">
              <a:buNone/>
            </a:pPr>
            <a:r>
              <a:rPr lang="en-US" b="1" dirty="0"/>
              <a:t>Example 2: Function body as a block </a:t>
            </a:r>
          </a:p>
          <a:p>
            <a:pPr marL="0" indent="0">
              <a:buNone/>
            </a:pPr>
            <a:endParaRPr lang="en-US" dirty="0"/>
          </a:p>
          <a:p>
            <a:pPr marL="0" indent="0">
              <a:buNone/>
            </a:pPr>
            <a:r>
              <a:rPr lang="en-US" dirty="0"/>
              <a:t>	fun(a: Int, b: Int): Int {</a:t>
            </a:r>
          </a:p>
          <a:p>
            <a:pPr marL="0" indent="0">
              <a:buNone/>
            </a:pPr>
            <a:r>
              <a:rPr lang="en-US" dirty="0"/>
              <a:t>    	     </a:t>
            </a:r>
            <a:r>
              <a:rPr lang="en-US" dirty="0" err="1"/>
              <a:t>val</a:t>
            </a:r>
            <a:r>
              <a:rPr lang="en-US" dirty="0"/>
              <a:t> </a:t>
            </a:r>
            <a:r>
              <a:rPr lang="en-US" dirty="0" err="1"/>
              <a:t>mul</a:t>
            </a:r>
            <a:r>
              <a:rPr lang="en-US" dirty="0"/>
              <a:t> = a * b</a:t>
            </a:r>
          </a:p>
          <a:p>
            <a:pPr marL="0" indent="0">
              <a:buNone/>
            </a:pPr>
            <a:r>
              <a:rPr lang="en-US" dirty="0"/>
              <a:t>                return </a:t>
            </a:r>
            <a:r>
              <a:rPr lang="en-US" dirty="0" err="1"/>
              <a:t>mul</a:t>
            </a:r>
            <a:endParaRPr lang="en-US" dirty="0"/>
          </a:p>
          <a:p>
            <a:pPr marL="0" indent="0">
              <a:buNone/>
            </a:pPr>
            <a:r>
              <a:rPr lang="en-US" dirty="0"/>
              <a:t>           }</a:t>
            </a:r>
            <a:endParaRPr lang="en-CA" dirty="0"/>
          </a:p>
        </p:txBody>
      </p:sp>
    </p:spTree>
    <p:extLst>
      <p:ext uri="{BB962C8B-B14F-4D97-AF65-F5344CB8AC3E}">
        <p14:creationId xmlns:p14="http://schemas.microsoft.com/office/powerpoint/2010/main" val="83600488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367217-11BF-DA3E-2F28-E5FC09C02600}"/>
              </a:ext>
            </a:extLst>
          </p:cNvPr>
          <p:cNvSpPr>
            <a:spLocks noGrp="1"/>
          </p:cNvSpPr>
          <p:nvPr>
            <p:ph idx="1"/>
          </p:nvPr>
        </p:nvSpPr>
        <p:spPr>
          <a:xfrm>
            <a:off x="838200" y="370936"/>
            <a:ext cx="10515600" cy="6314536"/>
          </a:xfrm>
        </p:spPr>
        <p:txBody>
          <a:bodyPr>
            <a:normAutofit fontScale="77500" lnSpcReduction="20000"/>
          </a:bodyPr>
          <a:lstStyle/>
          <a:p>
            <a:pPr marL="0" indent="0">
              <a:buNone/>
            </a:pPr>
            <a:r>
              <a:rPr lang="en-US" b="1" dirty="0"/>
              <a:t>// anonymous function with body as an expression</a:t>
            </a:r>
          </a:p>
          <a:p>
            <a:pPr marL="0" indent="0">
              <a:buNone/>
            </a:pPr>
            <a:r>
              <a:rPr lang="en-US" dirty="0" err="1"/>
              <a:t>val</a:t>
            </a:r>
            <a:r>
              <a:rPr lang="en-US" dirty="0"/>
              <a:t> anonymous1 = fun(x: Int, y: Int): Int = x + y</a:t>
            </a:r>
          </a:p>
          <a:p>
            <a:pPr marL="0" indent="0">
              <a:buNone/>
            </a:pPr>
            <a:endParaRPr lang="en-US" dirty="0"/>
          </a:p>
          <a:p>
            <a:pPr marL="0" indent="0">
              <a:buNone/>
            </a:pPr>
            <a:r>
              <a:rPr lang="en-US" b="1" dirty="0"/>
              <a:t>// anonymous function with body as a block</a:t>
            </a:r>
          </a:p>
          <a:p>
            <a:pPr marL="0" indent="0">
              <a:buNone/>
            </a:pPr>
            <a:r>
              <a:rPr lang="en-US" dirty="0" err="1"/>
              <a:t>val</a:t>
            </a:r>
            <a:r>
              <a:rPr lang="en-US" dirty="0"/>
              <a:t> anonymous2 = fun(a: Int, b: Int): Int {</a:t>
            </a:r>
          </a:p>
          <a:p>
            <a:pPr marL="0" indent="0">
              <a:buNone/>
            </a:pPr>
            <a:r>
              <a:rPr lang="en-US" dirty="0"/>
              <a:t>			</a:t>
            </a:r>
            <a:r>
              <a:rPr lang="en-US" dirty="0" err="1"/>
              <a:t>val</a:t>
            </a:r>
            <a:r>
              <a:rPr lang="en-US" dirty="0"/>
              <a:t> </a:t>
            </a:r>
            <a:r>
              <a:rPr lang="en-US" dirty="0" err="1"/>
              <a:t>mul</a:t>
            </a:r>
            <a:r>
              <a:rPr lang="en-US" dirty="0"/>
              <a:t> = a * b</a:t>
            </a:r>
          </a:p>
          <a:p>
            <a:pPr marL="0" indent="0">
              <a:buNone/>
            </a:pPr>
            <a:r>
              <a:rPr lang="en-US" dirty="0"/>
              <a:t>			return </a:t>
            </a:r>
            <a:r>
              <a:rPr lang="en-US" dirty="0" err="1"/>
              <a:t>mul</a:t>
            </a:r>
            <a:endParaRPr lang="en-US" dirty="0"/>
          </a:p>
          <a:p>
            <a:pPr marL="0" indent="0">
              <a:buNone/>
            </a:pPr>
            <a:r>
              <a:rPr lang="en-US" dirty="0"/>
              <a:t>			}</a:t>
            </a:r>
          </a:p>
          <a:p>
            <a:pPr marL="0" indent="0">
              <a:buNone/>
            </a:pPr>
            <a:r>
              <a:rPr lang="en-US" dirty="0"/>
              <a:t>fun main(</a:t>
            </a:r>
            <a:r>
              <a:rPr lang="en-US" dirty="0" err="1"/>
              <a:t>args</a:t>
            </a:r>
            <a:r>
              <a:rPr lang="en-US" dirty="0"/>
              <a:t>: Array&lt;String&gt;) {</a:t>
            </a:r>
          </a:p>
          <a:p>
            <a:pPr marL="0" indent="0">
              <a:buNone/>
            </a:pPr>
            <a:r>
              <a:rPr lang="en-US" dirty="0"/>
              <a:t>	//invoking functions</a:t>
            </a:r>
          </a:p>
          <a:p>
            <a:pPr marL="0" indent="0">
              <a:buNone/>
            </a:pPr>
            <a:r>
              <a:rPr lang="en-US" dirty="0"/>
              <a:t>	</a:t>
            </a:r>
            <a:r>
              <a:rPr lang="en-US" dirty="0" err="1"/>
              <a:t>val</a:t>
            </a:r>
            <a:r>
              <a:rPr lang="en-US" dirty="0"/>
              <a:t> sum = anonymous1(3,5)</a:t>
            </a:r>
          </a:p>
          <a:p>
            <a:pPr marL="0" indent="0">
              <a:buNone/>
            </a:pPr>
            <a:r>
              <a:rPr lang="en-US" dirty="0"/>
              <a:t>	</a:t>
            </a:r>
            <a:r>
              <a:rPr lang="en-US" dirty="0" err="1"/>
              <a:t>val</a:t>
            </a:r>
            <a:r>
              <a:rPr lang="en-US" dirty="0"/>
              <a:t> </a:t>
            </a:r>
            <a:r>
              <a:rPr lang="en-US" dirty="0" err="1"/>
              <a:t>mul</a:t>
            </a:r>
            <a:r>
              <a:rPr lang="en-US" dirty="0"/>
              <a:t> = anonymous2(3,5)</a:t>
            </a:r>
          </a:p>
          <a:p>
            <a:pPr marL="0" indent="0">
              <a:buNone/>
            </a:pPr>
            <a:r>
              <a:rPr lang="en-US" dirty="0"/>
              <a:t>	</a:t>
            </a:r>
            <a:r>
              <a:rPr lang="en-US" dirty="0" err="1"/>
              <a:t>println</a:t>
            </a:r>
            <a:r>
              <a:rPr lang="en-US" dirty="0"/>
              <a:t>("The sum of two numbers is: $sum")</a:t>
            </a:r>
          </a:p>
          <a:p>
            <a:pPr marL="0" indent="0">
              <a:buNone/>
            </a:pPr>
            <a:r>
              <a:rPr lang="en-US" dirty="0"/>
              <a:t>	</a:t>
            </a:r>
            <a:r>
              <a:rPr lang="en-US" dirty="0" err="1"/>
              <a:t>println</a:t>
            </a:r>
            <a:r>
              <a:rPr lang="en-US" dirty="0"/>
              <a:t>("The multiply of two numbers is: $</a:t>
            </a:r>
            <a:r>
              <a:rPr lang="en-US" dirty="0" err="1"/>
              <a:t>mul</a:t>
            </a:r>
            <a:r>
              <a:rPr lang="en-US" dirty="0"/>
              <a:t>")</a:t>
            </a:r>
          </a:p>
          <a:p>
            <a:pPr marL="0" indent="0">
              <a:buNone/>
            </a:pPr>
            <a:r>
              <a:rPr lang="en-US" dirty="0"/>
              <a:t>}</a:t>
            </a:r>
          </a:p>
          <a:p>
            <a:pPr marL="0" indent="0">
              <a:buNone/>
            </a:pPr>
            <a:r>
              <a:rPr lang="en-US" b="1" dirty="0">
                <a:solidFill>
                  <a:srgbClr val="0070C0"/>
                </a:solidFill>
              </a:rPr>
              <a:t>The sum of two numbers is: 8</a:t>
            </a:r>
          </a:p>
          <a:p>
            <a:pPr marL="0" indent="0">
              <a:buNone/>
            </a:pPr>
            <a:r>
              <a:rPr lang="en-US" b="1" dirty="0">
                <a:solidFill>
                  <a:srgbClr val="0070C0"/>
                </a:solidFill>
              </a:rPr>
              <a:t>The multiply of two numbers is: 15</a:t>
            </a:r>
          </a:p>
          <a:p>
            <a:pPr marL="0" indent="0">
              <a:buNone/>
            </a:pPr>
            <a:endParaRPr lang="en-CA" dirty="0"/>
          </a:p>
        </p:txBody>
      </p:sp>
    </p:spTree>
    <p:extLst>
      <p:ext uri="{BB962C8B-B14F-4D97-AF65-F5344CB8AC3E}">
        <p14:creationId xmlns:p14="http://schemas.microsoft.com/office/powerpoint/2010/main" val="4083719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205E3-504D-8391-066B-D117A14AAA8E}"/>
              </a:ext>
            </a:extLst>
          </p:cNvPr>
          <p:cNvSpPr>
            <a:spLocks noGrp="1"/>
          </p:cNvSpPr>
          <p:nvPr>
            <p:ph type="title"/>
          </p:nvPr>
        </p:nvSpPr>
        <p:spPr>
          <a:xfrm>
            <a:off x="838200" y="365126"/>
            <a:ext cx="10515600" cy="695924"/>
          </a:xfrm>
        </p:spPr>
        <p:txBody>
          <a:bodyPr/>
          <a:lstStyle/>
          <a:p>
            <a:r>
              <a:rPr lang="en-CA" dirty="0"/>
              <a:t>Error in Declaration</a:t>
            </a:r>
          </a:p>
        </p:txBody>
      </p:sp>
      <p:sp>
        <p:nvSpPr>
          <p:cNvPr id="3" name="Content Placeholder 2">
            <a:extLst>
              <a:ext uri="{FF2B5EF4-FFF2-40B4-BE49-F238E27FC236}">
                <a16:creationId xmlns:a16="http://schemas.microsoft.com/office/drawing/2014/main" id="{3748107A-0BAA-3A8E-A017-300B1B5DFCCF}"/>
              </a:ext>
            </a:extLst>
          </p:cNvPr>
          <p:cNvSpPr>
            <a:spLocks noGrp="1"/>
          </p:cNvSpPr>
          <p:nvPr>
            <p:ph idx="1"/>
          </p:nvPr>
        </p:nvSpPr>
        <p:spPr>
          <a:xfrm>
            <a:off x="838200" y="1276709"/>
            <a:ext cx="10515600" cy="5426016"/>
          </a:xfrm>
        </p:spPr>
        <p:txBody>
          <a:bodyPr>
            <a:normAutofit fontScale="85000" lnSpcReduction="20000"/>
          </a:bodyPr>
          <a:lstStyle/>
          <a:p>
            <a:pPr marL="0" indent="0" algn="just">
              <a:lnSpc>
                <a:spcPct val="160000"/>
              </a:lnSpc>
              <a:buNone/>
            </a:pPr>
            <a:r>
              <a:rPr lang="en-US" dirty="0"/>
              <a:t>var language           // Error </a:t>
            </a:r>
          </a:p>
          <a:p>
            <a:pPr marL="0" indent="0" algn="just">
              <a:lnSpc>
                <a:spcPct val="160000"/>
              </a:lnSpc>
              <a:buNone/>
            </a:pPr>
            <a:r>
              <a:rPr lang="en-US" dirty="0"/>
              <a:t>language = "French"</a:t>
            </a:r>
          </a:p>
          <a:p>
            <a:pPr marL="0" indent="0" algn="just">
              <a:lnSpc>
                <a:spcPct val="160000"/>
              </a:lnSpc>
              <a:buNone/>
            </a:pPr>
            <a:r>
              <a:rPr lang="en-US" dirty="0"/>
              <a:t>Here, the type of language variable is not explicitly specified, nor the variable is initialized during declaration.</a:t>
            </a:r>
          </a:p>
          <a:p>
            <a:pPr marL="0" indent="0" algn="just">
              <a:lnSpc>
                <a:spcPct val="160000"/>
              </a:lnSpc>
              <a:buNone/>
            </a:pPr>
            <a:endParaRPr lang="en-US" dirty="0"/>
          </a:p>
          <a:p>
            <a:pPr marL="0" indent="0" algn="just">
              <a:lnSpc>
                <a:spcPct val="160000"/>
              </a:lnSpc>
              <a:buNone/>
            </a:pPr>
            <a:r>
              <a:rPr lang="en-US" dirty="0"/>
              <a:t>var language: String</a:t>
            </a:r>
          </a:p>
          <a:p>
            <a:pPr marL="0" indent="0" algn="just">
              <a:lnSpc>
                <a:spcPct val="160000"/>
              </a:lnSpc>
              <a:buNone/>
            </a:pPr>
            <a:r>
              <a:rPr lang="en-US" dirty="0"/>
              <a:t>language = 14         // Error</a:t>
            </a:r>
          </a:p>
          <a:p>
            <a:pPr marL="0" indent="0" algn="just">
              <a:lnSpc>
                <a:spcPct val="160000"/>
              </a:lnSpc>
              <a:buNone/>
            </a:pPr>
            <a:r>
              <a:rPr lang="en-US" dirty="0"/>
              <a:t>​​​​Here, we are trying to assign 14 (integer value) to variable of different type (String).</a:t>
            </a:r>
            <a:endParaRPr lang="en-CA" dirty="0"/>
          </a:p>
        </p:txBody>
      </p:sp>
    </p:spTree>
    <p:extLst>
      <p:ext uri="{BB962C8B-B14F-4D97-AF65-F5344CB8AC3E}">
        <p14:creationId xmlns:p14="http://schemas.microsoft.com/office/powerpoint/2010/main" val="177609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BE07A-140D-2DA2-E216-0EB16E61AF3A}"/>
              </a:ext>
            </a:extLst>
          </p:cNvPr>
          <p:cNvSpPr>
            <a:spLocks noGrp="1"/>
          </p:cNvSpPr>
          <p:nvPr>
            <p:ph type="title"/>
          </p:nvPr>
        </p:nvSpPr>
        <p:spPr/>
        <p:txBody>
          <a:bodyPr/>
          <a:lstStyle/>
          <a:p>
            <a:r>
              <a:rPr lang="en-CA" b="1" dirty="0"/>
              <a:t>Objectives</a:t>
            </a:r>
          </a:p>
        </p:txBody>
      </p:sp>
      <p:sp>
        <p:nvSpPr>
          <p:cNvPr id="3" name="Content Placeholder 2">
            <a:extLst>
              <a:ext uri="{FF2B5EF4-FFF2-40B4-BE49-F238E27FC236}">
                <a16:creationId xmlns:a16="http://schemas.microsoft.com/office/drawing/2014/main" id="{0EC84E8A-845D-AEBC-3E51-9C1C8A566B21}"/>
              </a:ext>
            </a:extLst>
          </p:cNvPr>
          <p:cNvSpPr>
            <a:spLocks noGrp="1"/>
          </p:cNvSpPr>
          <p:nvPr>
            <p:ph idx="1"/>
          </p:nvPr>
        </p:nvSpPr>
        <p:spPr>
          <a:xfrm>
            <a:off x="838199" y="1570008"/>
            <a:ext cx="10936857" cy="4606955"/>
          </a:xfrm>
        </p:spPr>
        <p:txBody>
          <a:bodyPr>
            <a:normAutofit/>
          </a:bodyPr>
          <a:lstStyle/>
          <a:p>
            <a:r>
              <a:rPr lang="en-CA" dirty="0"/>
              <a:t>Review the basics of Kotlin Programming Language: </a:t>
            </a:r>
          </a:p>
          <a:p>
            <a:pPr lvl="1"/>
            <a:r>
              <a:rPr lang="en-CA" dirty="0"/>
              <a:t>Variables</a:t>
            </a:r>
          </a:p>
          <a:p>
            <a:pPr lvl="1"/>
            <a:r>
              <a:rPr lang="en-CA" dirty="0"/>
              <a:t>Control Structures</a:t>
            </a:r>
          </a:p>
          <a:p>
            <a:pPr lvl="1"/>
            <a:r>
              <a:rPr lang="en-CA" dirty="0"/>
              <a:t>Functions</a:t>
            </a:r>
          </a:p>
          <a:p>
            <a:pPr lvl="1"/>
            <a:r>
              <a:rPr lang="en-CA" dirty="0"/>
              <a:t>Classes</a:t>
            </a:r>
          </a:p>
          <a:p>
            <a:pPr lvl="1"/>
            <a:r>
              <a:rPr lang="en-CA" dirty="0"/>
              <a:t>Collections</a:t>
            </a:r>
          </a:p>
          <a:p>
            <a:r>
              <a:rPr lang="en-CA" dirty="0"/>
              <a:t>Set up Android Studio to use Kotlin and build apps.</a:t>
            </a:r>
          </a:p>
        </p:txBody>
      </p:sp>
    </p:spTree>
    <p:extLst>
      <p:ext uri="{BB962C8B-B14F-4D97-AF65-F5344CB8AC3E}">
        <p14:creationId xmlns:p14="http://schemas.microsoft.com/office/powerpoint/2010/main" val="747154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C5F68-25CC-F303-FD1F-90F1A6F4B94D}"/>
              </a:ext>
            </a:extLst>
          </p:cNvPr>
          <p:cNvSpPr>
            <a:spLocks noGrp="1"/>
          </p:cNvSpPr>
          <p:nvPr>
            <p:ph type="title"/>
          </p:nvPr>
        </p:nvSpPr>
        <p:spPr/>
        <p:txBody>
          <a:bodyPr/>
          <a:lstStyle/>
          <a:p>
            <a:r>
              <a:rPr lang="en-US" dirty="0"/>
              <a:t>Difference Between var and </a:t>
            </a:r>
            <a:r>
              <a:rPr lang="en-US" dirty="0" err="1"/>
              <a:t>val</a:t>
            </a:r>
            <a:endParaRPr lang="en-CA" dirty="0"/>
          </a:p>
        </p:txBody>
      </p:sp>
      <p:sp>
        <p:nvSpPr>
          <p:cNvPr id="3" name="Content Placeholder 2">
            <a:extLst>
              <a:ext uri="{FF2B5EF4-FFF2-40B4-BE49-F238E27FC236}">
                <a16:creationId xmlns:a16="http://schemas.microsoft.com/office/drawing/2014/main" id="{F8CD8B1A-B736-2C39-3F7C-A627934CC546}"/>
              </a:ext>
            </a:extLst>
          </p:cNvPr>
          <p:cNvSpPr>
            <a:spLocks noGrp="1"/>
          </p:cNvSpPr>
          <p:nvPr>
            <p:ph idx="1"/>
          </p:nvPr>
        </p:nvSpPr>
        <p:spPr/>
        <p:txBody>
          <a:bodyPr/>
          <a:lstStyle/>
          <a:p>
            <a:pPr marL="0" indent="0" algn="just">
              <a:lnSpc>
                <a:spcPct val="150000"/>
              </a:lnSpc>
              <a:buNone/>
            </a:pPr>
            <a:r>
              <a:rPr lang="en-US" b="1" dirty="0" err="1"/>
              <a:t>val</a:t>
            </a:r>
            <a:r>
              <a:rPr lang="en-US" dirty="0"/>
              <a:t> (Immutable reference) - The variable declared using </a:t>
            </a:r>
            <a:r>
              <a:rPr lang="en-US" dirty="0" err="1"/>
              <a:t>val</a:t>
            </a:r>
            <a:r>
              <a:rPr lang="en-US" dirty="0"/>
              <a:t> keyword </a:t>
            </a:r>
            <a:r>
              <a:rPr lang="en-US" b="1" dirty="0">
                <a:highlight>
                  <a:srgbClr val="FFFF00"/>
                </a:highlight>
              </a:rPr>
              <a:t>cannot be changed </a:t>
            </a:r>
            <a:r>
              <a:rPr lang="en-US" dirty="0"/>
              <a:t>once the value is assigned. It is similar to final variable in Java.</a:t>
            </a:r>
          </a:p>
          <a:p>
            <a:pPr marL="0" indent="0" algn="just">
              <a:lnSpc>
                <a:spcPct val="150000"/>
              </a:lnSpc>
              <a:buNone/>
            </a:pPr>
            <a:r>
              <a:rPr lang="en-US" b="1" dirty="0"/>
              <a:t>var</a:t>
            </a:r>
            <a:r>
              <a:rPr lang="en-US" dirty="0"/>
              <a:t> (Mutable reference) - The variable declared using var keyword </a:t>
            </a:r>
            <a:r>
              <a:rPr lang="en-US" b="1" dirty="0">
                <a:highlight>
                  <a:srgbClr val="FFFF00"/>
                </a:highlight>
              </a:rPr>
              <a:t>can be changed </a:t>
            </a:r>
            <a:r>
              <a:rPr lang="en-US" dirty="0"/>
              <a:t>later in the program. It corresponds to regular Java variable.</a:t>
            </a:r>
            <a:endParaRPr lang="en-CA" dirty="0"/>
          </a:p>
        </p:txBody>
      </p:sp>
    </p:spTree>
    <p:extLst>
      <p:ext uri="{BB962C8B-B14F-4D97-AF65-F5344CB8AC3E}">
        <p14:creationId xmlns:p14="http://schemas.microsoft.com/office/powerpoint/2010/main" val="2793461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501F4E-1E5B-056F-2CFD-DDCF063BA6DF}"/>
              </a:ext>
            </a:extLst>
          </p:cNvPr>
          <p:cNvSpPr>
            <a:spLocks noGrp="1"/>
          </p:cNvSpPr>
          <p:nvPr>
            <p:ph idx="1"/>
          </p:nvPr>
        </p:nvSpPr>
        <p:spPr>
          <a:xfrm>
            <a:off x="838200" y="759124"/>
            <a:ext cx="10515600" cy="5900467"/>
          </a:xfrm>
        </p:spPr>
        <p:txBody>
          <a:bodyPr>
            <a:normAutofit fontScale="85000" lnSpcReduction="20000"/>
          </a:bodyPr>
          <a:lstStyle/>
          <a:p>
            <a:pPr marL="0" indent="0" algn="just">
              <a:lnSpc>
                <a:spcPct val="150000"/>
              </a:lnSpc>
              <a:buNone/>
            </a:pPr>
            <a:r>
              <a:rPr lang="en-US" b="1" dirty="0"/>
              <a:t>Here are few examples:</a:t>
            </a:r>
          </a:p>
          <a:p>
            <a:pPr marL="0" indent="0" algn="just">
              <a:lnSpc>
                <a:spcPct val="150000"/>
              </a:lnSpc>
              <a:buNone/>
            </a:pPr>
            <a:r>
              <a:rPr lang="en-US" b="1" dirty="0"/>
              <a:t>var</a:t>
            </a:r>
            <a:r>
              <a:rPr lang="en-US" dirty="0"/>
              <a:t> language = "French"</a:t>
            </a:r>
          </a:p>
          <a:p>
            <a:pPr marL="0" indent="0" algn="just">
              <a:lnSpc>
                <a:spcPct val="150000"/>
              </a:lnSpc>
              <a:buNone/>
            </a:pPr>
            <a:r>
              <a:rPr lang="en-US" dirty="0"/>
              <a:t>language = "German"     </a:t>
            </a:r>
          </a:p>
          <a:p>
            <a:pPr marL="0" indent="0" algn="just">
              <a:lnSpc>
                <a:spcPct val="150000"/>
              </a:lnSpc>
              <a:buNone/>
            </a:pPr>
            <a:r>
              <a:rPr lang="en-US" dirty="0"/>
              <a:t>Here, </a:t>
            </a:r>
            <a:r>
              <a:rPr lang="en-US" b="1" dirty="0">
                <a:highlight>
                  <a:srgbClr val="FFFF00"/>
                </a:highlight>
              </a:rPr>
              <a:t>language variable is reassigned to German</a:t>
            </a:r>
            <a:r>
              <a:rPr lang="en-US" dirty="0"/>
              <a:t>. Since, the variable is declared using var, this code work perfectly.</a:t>
            </a:r>
          </a:p>
          <a:p>
            <a:pPr marL="0" indent="0" algn="just">
              <a:lnSpc>
                <a:spcPct val="150000"/>
              </a:lnSpc>
              <a:buNone/>
            </a:pPr>
            <a:endParaRPr lang="en-US" dirty="0"/>
          </a:p>
          <a:p>
            <a:pPr marL="0" indent="0" algn="just">
              <a:lnSpc>
                <a:spcPct val="150000"/>
              </a:lnSpc>
              <a:buNone/>
            </a:pPr>
            <a:r>
              <a:rPr lang="en-US" b="1" dirty="0" err="1"/>
              <a:t>val</a:t>
            </a:r>
            <a:r>
              <a:rPr lang="en-US" dirty="0"/>
              <a:t> language = "French"</a:t>
            </a:r>
          </a:p>
          <a:p>
            <a:pPr marL="0" indent="0" algn="just">
              <a:lnSpc>
                <a:spcPct val="150000"/>
              </a:lnSpc>
              <a:buNone/>
            </a:pPr>
            <a:r>
              <a:rPr lang="en-US" dirty="0"/>
              <a:t>language = "German"      // Error</a:t>
            </a:r>
          </a:p>
          <a:p>
            <a:pPr marL="0" indent="0" algn="just">
              <a:lnSpc>
                <a:spcPct val="150000"/>
              </a:lnSpc>
              <a:buNone/>
            </a:pPr>
            <a:r>
              <a:rPr lang="en-US" dirty="0"/>
              <a:t>You </a:t>
            </a:r>
            <a:r>
              <a:rPr lang="en-US" b="1" dirty="0">
                <a:highlight>
                  <a:srgbClr val="FFFF00"/>
                </a:highlight>
              </a:rPr>
              <a:t>cannot reassign language variable to German </a:t>
            </a:r>
            <a:r>
              <a:rPr lang="en-US" dirty="0"/>
              <a:t>in the above example because the variable is declared using val.</a:t>
            </a:r>
            <a:endParaRPr lang="en-CA" dirty="0"/>
          </a:p>
        </p:txBody>
      </p:sp>
    </p:spTree>
    <p:extLst>
      <p:ext uri="{BB962C8B-B14F-4D97-AF65-F5344CB8AC3E}">
        <p14:creationId xmlns:p14="http://schemas.microsoft.com/office/powerpoint/2010/main" val="1116507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C02-0A39-6A8B-7333-248280ABECD3}"/>
              </a:ext>
            </a:extLst>
          </p:cNvPr>
          <p:cNvSpPr>
            <a:spLocks noGrp="1"/>
          </p:cNvSpPr>
          <p:nvPr>
            <p:ph type="title"/>
          </p:nvPr>
        </p:nvSpPr>
        <p:spPr/>
        <p:txBody>
          <a:bodyPr/>
          <a:lstStyle/>
          <a:p>
            <a:r>
              <a:rPr lang="en-CA" dirty="0"/>
              <a:t>Kotlin Basic Types</a:t>
            </a:r>
          </a:p>
        </p:txBody>
      </p:sp>
      <p:sp>
        <p:nvSpPr>
          <p:cNvPr id="3" name="Content Placeholder 2">
            <a:extLst>
              <a:ext uri="{FF2B5EF4-FFF2-40B4-BE49-F238E27FC236}">
                <a16:creationId xmlns:a16="http://schemas.microsoft.com/office/drawing/2014/main" id="{2DAFE5F7-4F47-BBB1-094B-190C7D99F5C8}"/>
              </a:ext>
            </a:extLst>
          </p:cNvPr>
          <p:cNvSpPr>
            <a:spLocks noGrp="1"/>
          </p:cNvSpPr>
          <p:nvPr>
            <p:ph idx="1"/>
          </p:nvPr>
        </p:nvSpPr>
        <p:spPr>
          <a:xfrm>
            <a:off x="838200" y="1825624"/>
            <a:ext cx="10515600" cy="4790835"/>
          </a:xfrm>
        </p:spPr>
        <p:txBody>
          <a:bodyPr>
            <a:normAutofit fontScale="92500"/>
          </a:bodyPr>
          <a:lstStyle/>
          <a:p>
            <a:pPr marL="0" indent="0" algn="just">
              <a:lnSpc>
                <a:spcPct val="150000"/>
              </a:lnSpc>
              <a:buNone/>
            </a:pPr>
            <a:r>
              <a:rPr lang="en-US" dirty="0"/>
              <a:t>Kotlin is a </a:t>
            </a:r>
            <a:r>
              <a:rPr lang="en-US" b="1" dirty="0">
                <a:highlight>
                  <a:srgbClr val="FFFF00"/>
                </a:highlight>
              </a:rPr>
              <a:t>statically typed </a:t>
            </a:r>
            <a:r>
              <a:rPr lang="en-US" dirty="0"/>
              <a:t>language like Java. That is, </a:t>
            </a:r>
            <a:r>
              <a:rPr lang="en-US" b="1" dirty="0">
                <a:highlight>
                  <a:srgbClr val="FFFF00"/>
                </a:highlight>
              </a:rPr>
              <a:t>the type of a variable is known during the compile time</a:t>
            </a:r>
            <a:r>
              <a:rPr lang="en-US" dirty="0"/>
              <a:t>. For example,</a:t>
            </a:r>
          </a:p>
          <a:p>
            <a:pPr marL="0" indent="0" algn="just">
              <a:lnSpc>
                <a:spcPct val="150000"/>
              </a:lnSpc>
              <a:buNone/>
            </a:pPr>
            <a:endParaRPr lang="en-US" dirty="0"/>
          </a:p>
          <a:p>
            <a:pPr marL="0" indent="0" algn="just">
              <a:lnSpc>
                <a:spcPct val="150000"/>
              </a:lnSpc>
              <a:buNone/>
            </a:pPr>
            <a:r>
              <a:rPr lang="en-US" dirty="0" err="1"/>
              <a:t>val</a:t>
            </a:r>
            <a:r>
              <a:rPr lang="en-US" dirty="0"/>
              <a:t> language: Int</a:t>
            </a:r>
          </a:p>
          <a:p>
            <a:pPr marL="0" indent="0" algn="just">
              <a:lnSpc>
                <a:spcPct val="150000"/>
              </a:lnSpc>
              <a:buNone/>
            </a:pPr>
            <a:r>
              <a:rPr lang="en-US" dirty="0" err="1"/>
              <a:t>val</a:t>
            </a:r>
            <a:r>
              <a:rPr lang="en-US" dirty="0"/>
              <a:t> marks = 12.3</a:t>
            </a:r>
          </a:p>
          <a:p>
            <a:pPr marL="0" indent="0" algn="just">
              <a:lnSpc>
                <a:spcPct val="150000"/>
              </a:lnSpc>
              <a:buNone/>
            </a:pPr>
            <a:r>
              <a:rPr lang="en-US" dirty="0"/>
              <a:t>Here, the compiler knows that language is of type Int, and marks is of type Double before the compile time.</a:t>
            </a:r>
            <a:endParaRPr lang="en-CA" dirty="0"/>
          </a:p>
        </p:txBody>
      </p:sp>
    </p:spTree>
    <p:extLst>
      <p:ext uri="{BB962C8B-B14F-4D97-AF65-F5344CB8AC3E}">
        <p14:creationId xmlns:p14="http://schemas.microsoft.com/office/powerpoint/2010/main" val="4145102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874BE-C409-EF2A-BD6D-2F5239B8DFBF}"/>
              </a:ext>
            </a:extLst>
          </p:cNvPr>
          <p:cNvSpPr>
            <a:spLocks noGrp="1"/>
          </p:cNvSpPr>
          <p:nvPr>
            <p:ph type="title"/>
          </p:nvPr>
        </p:nvSpPr>
        <p:spPr>
          <a:xfrm>
            <a:off x="189781" y="767392"/>
            <a:ext cx="11335109" cy="1058233"/>
          </a:xfrm>
        </p:spPr>
        <p:txBody>
          <a:bodyPr>
            <a:normAutofit fontScale="90000"/>
          </a:bodyPr>
          <a:lstStyle/>
          <a:p>
            <a:r>
              <a:rPr lang="en-US" dirty="0"/>
              <a:t>The built-in types in Kotlin can be categorized as:</a:t>
            </a:r>
            <a:endParaRPr lang="en-CA" dirty="0"/>
          </a:p>
        </p:txBody>
      </p:sp>
      <p:sp>
        <p:nvSpPr>
          <p:cNvPr id="3" name="Content Placeholder 2">
            <a:extLst>
              <a:ext uri="{FF2B5EF4-FFF2-40B4-BE49-F238E27FC236}">
                <a16:creationId xmlns:a16="http://schemas.microsoft.com/office/drawing/2014/main" id="{4D199690-413A-07EF-F4EC-31C1A64FB470}"/>
              </a:ext>
            </a:extLst>
          </p:cNvPr>
          <p:cNvSpPr>
            <a:spLocks noGrp="1"/>
          </p:cNvSpPr>
          <p:nvPr>
            <p:ph idx="1"/>
          </p:nvPr>
        </p:nvSpPr>
        <p:spPr/>
        <p:txBody>
          <a:bodyPr/>
          <a:lstStyle/>
          <a:p>
            <a:pPr marL="0" indent="0">
              <a:buNone/>
            </a:pPr>
            <a:endParaRPr lang="en-US" dirty="0"/>
          </a:p>
          <a:p>
            <a:r>
              <a:rPr lang="en-US" dirty="0"/>
              <a:t>Numbers</a:t>
            </a:r>
          </a:p>
          <a:p>
            <a:r>
              <a:rPr lang="en-US" dirty="0"/>
              <a:t>Characters</a:t>
            </a:r>
          </a:p>
          <a:p>
            <a:r>
              <a:rPr lang="en-US" dirty="0"/>
              <a:t>Booleans</a:t>
            </a:r>
          </a:p>
          <a:p>
            <a:r>
              <a:rPr lang="en-US" dirty="0"/>
              <a:t>Arrays</a:t>
            </a:r>
            <a:endParaRPr lang="en-CA" dirty="0"/>
          </a:p>
        </p:txBody>
      </p:sp>
    </p:spTree>
    <p:extLst>
      <p:ext uri="{BB962C8B-B14F-4D97-AF65-F5344CB8AC3E}">
        <p14:creationId xmlns:p14="http://schemas.microsoft.com/office/powerpoint/2010/main" val="487798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7020-3F2C-116B-DED3-CDF3984214D0}"/>
              </a:ext>
            </a:extLst>
          </p:cNvPr>
          <p:cNvSpPr>
            <a:spLocks noGrp="1"/>
          </p:cNvSpPr>
          <p:nvPr>
            <p:ph type="title"/>
          </p:nvPr>
        </p:nvSpPr>
        <p:spPr/>
        <p:txBody>
          <a:bodyPr/>
          <a:lstStyle/>
          <a:p>
            <a:r>
              <a:rPr lang="en-CA" dirty="0"/>
              <a:t>Number Type</a:t>
            </a:r>
          </a:p>
        </p:txBody>
      </p:sp>
      <p:sp>
        <p:nvSpPr>
          <p:cNvPr id="3" name="Content Placeholder 2">
            <a:extLst>
              <a:ext uri="{FF2B5EF4-FFF2-40B4-BE49-F238E27FC236}">
                <a16:creationId xmlns:a16="http://schemas.microsoft.com/office/drawing/2014/main" id="{C34B4DB3-B0F5-3940-106F-41A0F32EF258}"/>
              </a:ext>
            </a:extLst>
          </p:cNvPr>
          <p:cNvSpPr>
            <a:spLocks noGrp="1"/>
          </p:cNvSpPr>
          <p:nvPr>
            <p:ph idx="1"/>
          </p:nvPr>
        </p:nvSpPr>
        <p:spPr>
          <a:xfrm>
            <a:off x="838200" y="1544128"/>
            <a:ext cx="10515600" cy="4787661"/>
          </a:xfrm>
        </p:spPr>
        <p:txBody>
          <a:bodyPr>
            <a:normAutofit fontScale="77500" lnSpcReduction="20000"/>
          </a:bodyPr>
          <a:lstStyle/>
          <a:p>
            <a:pPr marL="0" indent="0" algn="just">
              <a:lnSpc>
                <a:spcPct val="160000"/>
              </a:lnSpc>
              <a:buNone/>
            </a:pPr>
            <a:r>
              <a:rPr lang="en-US" dirty="0"/>
              <a:t>Numbers in Kotlin are similar to Java. There are 6 built-in types representing numbers.</a:t>
            </a:r>
          </a:p>
          <a:p>
            <a:pPr marL="514350" indent="-514350" algn="just">
              <a:lnSpc>
                <a:spcPct val="160000"/>
              </a:lnSpc>
              <a:buFont typeface="+mj-lt"/>
              <a:buAutoNum type="arabicPeriod"/>
            </a:pPr>
            <a:r>
              <a:rPr lang="en-US" dirty="0"/>
              <a:t>Byte</a:t>
            </a:r>
          </a:p>
          <a:p>
            <a:pPr marL="514350" indent="-514350" algn="just">
              <a:lnSpc>
                <a:spcPct val="160000"/>
              </a:lnSpc>
              <a:buFont typeface="+mj-lt"/>
              <a:buAutoNum type="arabicPeriod"/>
            </a:pPr>
            <a:r>
              <a:rPr lang="en-US" dirty="0"/>
              <a:t>Short</a:t>
            </a:r>
          </a:p>
          <a:p>
            <a:pPr marL="514350" indent="-514350" algn="just">
              <a:lnSpc>
                <a:spcPct val="160000"/>
              </a:lnSpc>
              <a:buFont typeface="+mj-lt"/>
              <a:buAutoNum type="arabicPeriod"/>
            </a:pPr>
            <a:r>
              <a:rPr lang="en-US" dirty="0"/>
              <a:t>Int</a:t>
            </a:r>
          </a:p>
          <a:p>
            <a:pPr marL="514350" indent="-514350" algn="just">
              <a:lnSpc>
                <a:spcPct val="160000"/>
              </a:lnSpc>
              <a:buFont typeface="+mj-lt"/>
              <a:buAutoNum type="arabicPeriod"/>
            </a:pPr>
            <a:r>
              <a:rPr lang="en-US" dirty="0"/>
              <a:t>Long</a:t>
            </a:r>
          </a:p>
          <a:p>
            <a:pPr marL="514350" indent="-514350" algn="just">
              <a:lnSpc>
                <a:spcPct val="160000"/>
              </a:lnSpc>
              <a:buFont typeface="+mj-lt"/>
              <a:buAutoNum type="arabicPeriod"/>
            </a:pPr>
            <a:r>
              <a:rPr lang="en-US" dirty="0"/>
              <a:t>Float</a:t>
            </a:r>
          </a:p>
          <a:p>
            <a:pPr marL="514350" indent="-514350" algn="just">
              <a:lnSpc>
                <a:spcPct val="160000"/>
              </a:lnSpc>
              <a:buFont typeface="+mj-lt"/>
              <a:buAutoNum type="arabicPeriod"/>
            </a:pPr>
            <a:r>
              <a:rPr lang="en-US" dirty="0"/>
              <a:t>Double</a:t>
            </a:r>
            <a:endParaRPr lang="en-CA" dirty="0"/>
          </a:p>
        </p:txBody>
      </p:sp>
    </p:spTree>
    <p:extLst>
      <p:ext uri="{BB962C8B-B14F-4D97-AF65-F5344CB8AC3E}">
        <p14:creationId xmlns:p14="http://schemas.microsoft.com/office/powerpoint/2010/main" val="3916424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DA9016-0406-37B3-76A0-15171C50F129}"/>
              </a:ext>
            </a:extLst>
          </p:cNvPr>
          <p:cNvSpPr>
            <a:spLocks noGrp="1"/>
          </p:cNvSpPr>
          <p:nvPr>
            <p:ph idx="1"/>
          </p:nvPr>
        </p:nvSpPr>
        <p:spPr>
          <a:xfrm>
            <a:off x="448574" y="405442"/>
            <a:ext cx="10905226" cy="6305909"/>
          </a:xfrm>
        </p:spPr>
        <p:txBody>
          <a:bodyPr>
            <a:normAutofit fontScale="62500" lnSpcReduction="20000"/>
          </a:bodyPr>
          <a:lstStyle/>
          <a:p>
            <a:pPr marL="0" indent="0" algn="just">
              <a:lnSpc>
                <a:spcPct val="170000"/>
              </a:lnSpc>
              <a:buNone/>
            </a:pPr>
            <a:r>
              <a:rPr lang="en-US" sz="3800" b="1" u="sng" dirty="0"/>
              <a:t>1.Byte</a:t>
            </a:r>
          </a:p>
          <a:p>
            <a:pPr marL="0" indent="0" algn="just">
              <a:lnSpc>
                <a:spcPct val="170000"/>
              </a:lnSpc>
              <a:buNone/>
            </a:pPr>
            <a:r>
              <a:rPr lang="en-US" dirty="0"/>
              <a:t>The Byte data type can have values from -128 to 127 (8-bit signed two's complement integer).</a:t>
            </a:r>
          </a:p>
          <a:p>
            <a:pPr marL="0" indent="0" algn="just">
              <a:lnSpc>
                <a:spcPct val="170000"/>
              </a:lnSpc>
              <a:buNone/>
            </a:pPr>
            <a:r>
              <a:rPr lang="en-US" dirty="0"/>
              <a:t>It is used instead of Int or other integer data types to save memory if it's certain that the value of a variable will be within [-128, 127]</a:t>
            </a:r>
          </a:p>
          <a:p>
            <a:pPr marL="0" indent="0" algn="just">
              <a:lnSpc>
                <a:spcPct val="170000"/>
              </a:lnSpc>
              <a:buNone/>
            </a:pPr>
            <a:r>
              <a:rPr lang="en-US" b="1" dirty="0"/>
              <a:t>Example:</a:t>
            </a:r>
          </a:p>
          <a:p>
            <a:pPr marL="0" indent="0" algn="just">
              <a:lnSpc>
                <a:spcPct val="170000"/>
              </a:lnSpc>
              <a:buNone/>
            </a:pPr>
            <a:r>
              <a:rPr lang="en-US" dirty="0"/>
              <a:t>	fun main(</a:t>
            </a:r>
            <a:r>
              <a:rPr lang="en-US" dirty="0" err="1"/>
              <a:t>args</a:t>
            </a:r>
            <a:r>
              <a:rPr lang="en-US" dirty="0"/>
              <a:t> : Array&lt;String&gt;) {</a:t>
            </a:r>
          </a:p>
          <a:p>
            <a:pPr marL="0" indent="0" algn="just">
              <a:lnSpc>
                <a:spcPct val="170000"/>
              </a:lnSpc>
              <a:buNone/>
            </a:pPr>
            <a:r>
              <a:rPr lang="en-US" dirty="0"/>
              <a:t>    		</a:t>
            </a:r>
            <a:r>
              <a:rPr lang="en-US" dirty="0" err="1"/>
              <a:t>val</a:t>
            </a:r>
            <a:r>
              <a:rPr lang="en-US" dirty="0"/>
              <a:t> range: </a:t>
            </a:r>
            <a:r>
              <a:rPr lang="en-US" b="1" dirty="0">
                <a:highlight>
                  <a:srgbClr val="FFFF00"/>
                </a:highlight>
              </a:rPr>
              <a:t>Byte</a:t>
            </a:r>
            <a:r>
              <a:rPr lang="en-US" dirty="0"/>
              <a:t> = 112</a:t>
            </a:r>
          </a:p>
          <a:p>
            <a:pPr marL="0" indent="0" algn="just">
              <a:lnSpc>
                <a:spcPct val="170000"/>
              </a:lnSpc>
              <a:buNone/>
            </a:pPr>
            <a:r>
              <a:rPr lang="en-US" dirty="0"/>
              <a:t>    		</a:t>
            </a:r>
            <a:r>
              <a:rPr lang="en-US" dirty="0" err="1"/>
              <a:t>println</a:t>
            </a:r>
            <a:r>
              <a:rPr lang="en-US" dirty="0"/>
              <a:t>("$range")</a:t>
            </a:r>
          </a:p>
          <a:p>
            <a:pPr marL="0" indent="0" algn="just">
              <a:lnSpc>
                <a:spcPct val="170000"/>
              </a:lnSpc>
              <a:buNone/>
            </a:pPr>
            <a:r>
              <a:rPr lang="en-US" dirty="0"/>
              <a:t>	}</a:t>
            </a:r>
          </a:p>
          <a:p>
            <a:pPr marL="0" indent="0" algn="just">
              <a:lnSpc>
                <a:spcPct val="170000"/>
              </a:lnSpc>
              <a:buNone/>
            </a:pPr>
            <a:r>
              <a:rPr lang="en-US" dirty="0"/>
              <a:t>When you run the program, the output will be:</a:t>
            </a:r>
          </a:p>
          <a:p>
            <a:pPr marL="0" indent="0" algn="just">
              <a:lnSpc>
                <a:spcPct val="170000"/>
              </a:lnSpc>
              <a:buNone/>
            </a:pPr>
            <a:r>
              <a:rPr lang="en-US" b="1" dirty="0">
                <a:solidFill>
                  <a:srgbClr val="0070C0"/>
                </a:solidFill>
              </a:rPr>
              <a:t>112</a:t>
            </a:r>
            <a:endParaRPr lang="en-CA" b="1" dirty="0">
              <a:solidFill>
                <a:srgbClr val="0070C0"/>
              </a:solidFill>
            </a:endParaRPr>
          </a:p>
        </p:txBody>
      </p:sp>
    </p:spTree>
    <p:extLst>
      <p:ext uri="{BB962C8B-B14F-4D97-AF65-F5344CB8AC3E}">
        <p14:creationId xmlns:p14="http://schemas.microsoft.com/office/powerpoint/2010/main" val="2285601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7FFB87-94C3-6D69-CA90-F5C453AE07BA}"/>
              </a:ext>
            </a:extLst>
          </p:cNvPr>
          <p:cNvSpPr>
            <a:spLocks noGrp="1"/>
          </p:cNvSpPr>
          <p:nvPr>
            <p:ph idx="1"/>
          </p:nvPr>
        </p:nvSpPr>
        <p:spPr>
          <a:xfrm>
            <a:off x="838200" y="396815"/>
            <a:ext cx="10515600" cy="6340415"/>
          </a:xfrm>
        </p:spPr>
        <p:txBody>
          <a:bodyPr>
            <a:normAutofit fontScale="62500" lnSpcReduction="20000"/>
          </a:bodyPr>
          <a:lstStyle/>
          <a:p>
            <a:pPr marL="0" indent="0" algn="just">
              <a:lnSpc>
                <a:spcPct val="160000"/>
              </a:lnSpc>
              <a:buNone/>
            </a:pPr>
            <a:r>
              <a:rPr lang="en-US" sz="3800" b="1" u="sng" dirty="0"/>
              <a:t>2. Short</a:t>
            </a:r>
          </a:p>
          <a:p>
            <a:pPr marL="0" indent="0" algn="just">
              <a:lnSpc>
                <a:spcPct val="160000"/>
              </a:lnSpc>
              <a:buNone/>
            </a:pPr>
            <a:r>
              <a:rPr lang="en-US" dirty="0"/>
              <a:t>The Short data type can have values from -32768 to 32767 (16-bit signed two's complement integer).</a:t>
            </a:r>
          </a:p>
          <a:p>
            <a:pPr marL="0" indent="0" algn="just">
              <a:lnSpc>
                <a:spcPct val="160000"/>
              </a:lnSpc>
              <a:buNone/>
            </a:pPr>
            <a:r>
              <a:rPr lang="en-US" dirty="0"/>
              <a:t>It is used instead of other integer data types to save memory if it's certain that the value of the variable will be within [-32768, 32767].</a:t>
            </a:r>
          </a:p>
          <a:p>
            <a:pPr marL="0" indent="0" algn="just">
              <a:lnSpc>
                <a:spcPct val="160000"/>
              </a:lnSpc>
              <a:buNone/>
            </a:pPr>
            <a:r>
              <a:rPr lang="en-US" b="1" dirty="0"/>
              <a:t>Example:</a:t>
            </a:r>
          </a:p>
          <a:p>
            <a:pPr marL="0" indent="0" algn="just">
              <a:lnSpc>
                <a:spcPct val="160000"/>
              </a:lnSpc>
              <a:buNone/>
            </a:pPr>
            <a:r>
              <a:rPr lang="en-US" dirty="0"/>
              <a:t>fun main(</a:t>
            </a:r>
            <a:r>
              <a:rPr lang="en-US" dirty="0" err="1"/>
              <a:t>args</a:t>
            </a:r>
            <a:r>
              <a:rPr lang="en-US" dirty="0"/>
              <a:t> : Array&lt;String&gt;) {</a:t>
            </a:r>
          </a:p>
          <a:p>
            <a:pPr marL="0" indent="0" algn="just">
              <a:lnSpc>
                <a:spcPct val="160000"/>
              </a:lnSpc>
              <a:buNone/>
            </a:pPr>
            <a:r>
              <a:rPr lang="en-US" dirty="0"/>
              <a:t>    </a:t>
            </a:r>
            <a:r>
              <a:rPr lang="en-US" dirty="0" err="1"/>
              <a:t>val</a:t>
            </a:r>
            <a:r>
              <a:rPr lang="en-US" dirty="0"/>
              <a:t> temperature: </a:t>
            </a:r>
            <a:r>
              <a:rPr lang="en-US" b="1" dirty="0">
                <a:highlight>
                  <a:srgbClr val="FFFF00"/>
                </a:highlight>
              </a:rPr>
              <a:t>Short</a:t>
            </a:r>
            <a:r>
              <a:rPr lang="en-US" dirty="0"/>
              <a:t> = -11245</a:t>
            </a:r>
          </a:p>
          <a:p>
            <a:pPr marL="0" indent="0" algn="just">
              <a:lnSpc>
                <a:spcPct val="160000"/>
              </a:lnSpc>
              <a:buNone/>
            </a:pPr>
            <a:r>
              <a:rPr lang="en-US" dirty="0"/>
              <a:t>    </a:t>
            </a:r>
            <a:r>
              <a:rPr lang="en-US" dirty="0" err="1"/>
              <a:t>println</a:t>
            </a:r>
            <a:r>
              <a:rPr lang="en-US" dirty="0"/>
              <a:t>("$temperature")</a:t>
            </a:r>
          </a:p>
          <a:p>
            <a:pPr marL="0" indent="0" algn="just">
              <a:lnSpc>
                <a:spcPct val="160000"/>
              </a:lnSpc>
              <a:buNone/>
            </a:pPr>
            <a:r>
              <a:rPr lang="en-US" dirty="0"/>
              <a:t>}</a:t>
            </a:r>
          </a:p>
          <a:p>
            <a:pPr marL="0" indent="0" algn="just">
              <a:lnSpc>
                <a:spcPct val="160000"/>
              </a:lnSpc>
              <a:buNone/>
            </a:pPr>
            <a:r>
              <a:rPr lang="en-US" dirty="0"/>
              <a:t>When you run the program, the output will be:</a:t>
            </a:r>
          </a:p>
          <a:p>
            <a:pPr marL="0" indent="0" algn="just">
              <a:lnSpc>
                <a:spcPct val="160000"/>
              </a:lnSpc>
              <a:buNone/>
            </a:pPr>
            <a:r>
              <a:rPr lang="en-US" b="1" dirty="0">
                <a:solidFill>
                  <a:srgbClr val="0070C0"/>
                </a:solidFill>
              </a:rPr>
              <a:t>-11245</a:t>
            </a:r>
            <a:endParaRPr lang="en-CA" b="1" dirty="0">
              <a:solidFill>
                <a:srgbClr val="0070C0"/>
              </a:solidFill>
            </a:endParaRPr>
          </a:p>
        </p:txBody>
      </p:sp>
    </p:spTree>
    <p:extLst>
      <p:ext uri="{BB962C8B-B14F-4D97-AF65-F5344CB8AC3E}">
        <p14:creationId xmlns:p14="http://schemas.microsoft.com/office/powerpoint/2010/main" val="1673148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DDB361-4261-71FD-103D-A451509C1986}"/>
              </a:ext>
            </a:extLst>
          </p:cNvPr>
          <p:cNvSpPr>
            <a:spLocks noGrp="1"/>
          </p:cNvSpPr>
          <p:nvPr>
            <p:ph idx="1"/>
          </p:nvPr>
        </p:nvSpPr>
        <p:spPr>
          <a:xfrm>
            <a:off x="838200" y="776377"/>
            <a:ext cx="10515600" cy="5400586"/>
          </a:xfrm>
        </p:spPr>
        <p:txBody>
          <a:bodyPr>
            <a:normAutofit fontScale="70000" lnSpcReduction="20000"/>
          </a:bodyPr>
          <a:lstStyle/>
          <a:p>
            <a:pPr marL="0" indent="0" algn="just">
              <a:lnSpc>
                <a:spcPct val="160000"/>
              </a:lnSpc>
              <a:buNone/>
            </a:pPr>
            <a:r>
              <a:rPr lang="en-US" b="1" u="sng" dirty="0"/>
              <a:t>3. Int</a:t>
            </a:r>
          </a:p>
          <a:p>
            <a:pPr marL="0" indent="0" algn="just">
              <a:lnSpc>
                <a:spcPct val="160000"/>
              </a:lnSpc>
              <a:buNone/>
            </a:pPr>
            <a:r>
              <a:rPr lang="en-US" dirty="0"/>
              <a:t>The Int data type can have values from -2</a:t>
            </a:r>
            <a:r>
              <a:rPr lang="en-US" baseline="30000" dirty="0"/>
              <a:t>31</a:t>
            </a:r>
            <a:r>
              <a:rPr lang="en-US" dirty="0"/>
              <a:t> to 2</a:t>
            </a:r>
            <a:r>
              <a:rPr lang="en-US" baseline="30000" dirty="0"/>
              <a:t>31</a:t>
            </a:r>
            <a:r>
              <a:rPr lang="en-US" dirty="0"/>
              <a:t>-1 (32-bit signed two's complement integer).</a:t>
            </a:r>
          </a:p>
          <a:p>
            <a:pPr marL="0" indent="0" algn="just">
              <a:lnSpc>
                <a:spcPct val="160000"/>
              </a:lnSpc>
              <a:buNone/>
            </a:pPr>
            <a:r>
              <a:rPr lang="en-US" b="1" dirty="0"/>
              <a:t>Example:</a:t>
            </a:r>
          </a:p>
          <a:p>
            <a:pPr marL="0" indent="0" algn="just">
              <a:lnSpc>
                <a:spcPct val="160000"/>
              </a:lnSpc>
              <a:buNone/>
            </a:pPr>
            <a:r>
              <a:rPr lang="en-US" dirty="0"/>
              <a:t>fun main(</a:t>
            </a:r>
            <a:r>
              <a:rPr lang="en-US" dirty="0" err="1"/>
              <a:t>args</a:t>
            </a:r>
            <a:r>
              <a:rPr lang="en-US" dirty="0"/>
              <a:t> : Array&lt;String&gt;) {</a:t>
            </a:r>
          </a:p>
          <a:p>
            <a:pPr marL="0" indent="0" algn="just">
              <a:lnSpc>
                <a:spcPct val="160000"/>
              </a:lnSpc>
              <a:buNone/>
            </a:pPr>
            <a:r>
              <a:rPr lang="en-US" dirty="0"/>
              <a:t>    </a:t>
            </a:r>
            <a:r>
              <a:rPr lang="en-US" dirty="0" err="1"/>
              <a:t>val</a:t>
            </a:r>
            <a:r>
              <a:rPr lang="en-US" dirty="0"/>
              <a:t> score: </a:t>
            </a:r>
            <a:r>
              <a:rPr lang="en-US" b="1" dirty="0">
                <a:highlight>
                  <a:srgbClr val="FFFF00"/>
                </a:highlight>
              </a:rPr>
              <a:t>Int</a:t>
            </a:r>
            <a:r>
              <a:rPr lang="en-US" dirty="0"/>
              <a:t> =  100000</a:t>
            </a:r>
          </a:p>
          <a:p>
            <a:pPr marL="0" indent="0" algn="just">
              <a:lnSpc>
                <a:spcPct val="160000"/>
              </a:lnSpc>
              <a:buNone/>
            </a:pPr>
            <a:r>
              <a:rPr lang="en-US" dirty="0"/>
              <a:t>    </a:t>
            </a:r>
            <a:r>
              <a:rPr lang="en-US" dirty="0" err="1"/>
              <a:t>println</a:t>
            </a:r>
            <a:r>
              <a:rPr lang="en-US" dirty="0"/>
              <a:t>("$score")</a:t>
            </a:r>
          </a:p>
          <a:p>
            <a:pPr marL="0" indent="0" algn="just">
              <a:lnSpc>
                <a:spcPct val="160000"/>
              </a:lnSpc>
              <a:buNone/>
            </a:pPr>
            <a:r>
              <a:rPr lang="en-US" dirty="0"/>
              <a:t>}</a:t>
            </a:r>
          </a:p>
          <a:p>
            <a:pPr marL="0" indent="0" algn="just">
              <a:lnSpc>
                <a:spcPct val="160000"/>
              </a:lnSpc>
              <a:buNone/>
            </a:pPr>
            <a:r>
              <a:rPr lang="en-US" dirty="0"/>
              <a:t>When you run the program, the output will be:</a:t>
            </a:r>
          </a:p>
          <a:p>
            <a:pPr marL="0" indent="0" algn="just">
              <a:lnSpc>
                <a:spcPct val="160000"/>
              </a:lnSpc>
              <a:buNone/>
            </a:pPr>
            <a:r>
              <a:rPr lang="en-US" b="1" dirty="0">
                <a:solidFill>
                  <a:srgbClr val="0070C0"/>
                </a:solidFill>
              </a:rPr>
              <a:t>100000</a:t>
            </a:r>
            <a:endParaRPr lang="en-CA" b="1" dirty="0">
              <a:solidFill>
                <a:srgbClr val="0070C0"/>
              </a:solidFill>
            </a:endParaRPr>
          </a:p>
        </p:txBody>
      </p:sp>
    </p:spTree>
    <p:extLst>
      <p:ext uri="{BB962C8B-B14F-4D97-AF65-F5344CB8AC3E}">
        <p14:creationId xmlns:p14="http://schemas.microsoft.com/office/powerpoint/2010/main" val="3690696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8C605-D960-95A6-1FC8-8C5003ED44DC}"/>
              </a:ext>
            </a:extLst>
          </p:cNvPr>
          <p:cNvSpPr>
            <a:spLocks noGrp="1"/>
          </p:cNvSpPr>
          <p:nvPr>
            <p:ph type="title"/>
          </p:nvPr>
        </p:nvSpPr>
        <p:spPr/>
        <p:txBody>
          <a:bodyPr/>
          <a:lstStyle/>
          <a:p>
            <a:r>
              <a:rPr lang="en-CA" dirty="0"/>
              <a:t>Implicit Type based on Value</a:t>
            </a:r>
          </a:p>
        </p:txBody>
      </p:sp>
      <p:sp>
        <p:nvSpPr>
          <p:cNvPr id="3" name="Content Placeholder 2">
            <a:extLst>
              <a:ext uri="{FF2B5EF4-FFF2-40B4-BE49-F238E27FC236}">
                <a16:creationId xmlns:a16="http://schemas.microsoft.com/office/drawing/2014/main" id="{B466A1D6-86C2-2814-85CB-173548DD1653}"/>
              </a:ext>
            </a:extLst>
          </p:cNvPr>
          <p:cNvSpPr>
            <a:spLocks noGrp="1"/>
          </p:cNvSpPr>
          <p:nvPr>
            <p:ph idx="1"/>
          </p:nvPr>
        </p:nvSpPr>
        <p:spPr/>
        <p:txBody>
          <a:bodyPr>
            <a:normAutofit fontScale="85000" lnSpcReduction="20000"/>
          </a:bodyPr>
          <a:lstStyle/>
          <a:p>
            <a:pPr marL="0" indent="0" algn="just">
              <a:lnSpc>
                <a:spcPct val="160000"/>
              </a:lnSpc>
              <a:buNone/>
            </a:pPr>
            <a:r>
              <a:rPr lang="en-US" dirty="0"/>
              <a:t>If you assign an integer between -2</a:t>
            </a:r>
            <a:r>
              <a:rPr lang="en-US" baseline="30000" dirty="0"/>
              <a:t>31</a:t>
            </a:r>
            <a:r>
              <a:rPr lang="en-US" dirty="0"/>
              <a:t> to 2</a:t>
            </a:r>
            <a:r>
              <a:rPr lang="en-US" baseline="30000" dirty="0"/>
              <a:t>31</a:t>
            </a:r>
            <a:r>
              <a:rPr lang="en-US" dirty="0"/>
              <a:t>-1 to a variable without explicitly specifying its type, the variable will be of Int type. For example,</a:t>
            </a:r>
          </a:p>
          <a:p>
            <a:pPr marL="0" indent="0" algn="just">
              <a:lnSpc>
                <a:spcPct val="160000"/>
              </a:lnSpc>
              <a:buNone/>
            </a:pPr>
            <a:r>
              <a:rPr lang="en-US" dirty="0"/>
              <a:t>fun main(</a:t>
            </a:r>
            <a:r>
              <a:rPr lang="en-US" dirty="0" err="1"/>
              <a:t>args</a:t>
            </a:r>
            <a:r>
              <a:rPr lang="en-US" dirty="0"/>
              <a:t> : Array&lt;String&gt;) {</a:t>
            </a:r>
          </a:p>
          <a:p>
            <a:pPr marL="0" indent="0" algn="just">
              <a:lnSpc>
                <a:spcPct val="160000"/>
              </a:lnSpc>
              <a:buNone/>
            </a:pPr>
            <a:r>
              <a:rPr lang="en-US" dirty="0"/>
              <a:t>   // score is of type Int</a:t>
            </a:r>
          </a:p>
          <a:p>
            <a:pPr marL="0" indent="0" algn="just">
              <a:lnSpc>
                <a:spcPct val="160000"/>
              </a:lnSpc>
              <a:buNone/>
            </a:pPr>
            <a:r>
              <a:rPr lang="en-US" dirty="0"/>
              <a:t>    </a:t>
            </a:r>
            <a:r>
              <a:rPr lang="en-US" dirty="0" err="1"/>
              <a:t>val</a:t>
            </a:r>
            <a:r>
              <a:rPr lang="en-US" dirty="0"/>
              <a:t> score = 10</a:t>
            </a:r>
          </a:p>
          <a:p>
            <a:pPr marL="0" indent="0" algn="just">
              <a:lnSpc>
                <a:spcPct val="160000"/>
              </a:lnSpc>
              <a:buNone/>
            </a:pPr>
            <a:r>
              <a:rPr lang="en-US" dirty="0"/>
              <a:t>    </a:t>
            </a:r>
            <a:r>
              <a:rPr lang="en-US" dirty="0" err="1"/>
              <a:t>println</a:t>
            </a:r>
            <a:r>
              <a:rPr lang="en-US" dirty="0"/>
              <a:t>("$score")</a:t>
            </a:r>
          </a:p>
          <a:p>
            <a:pPr marL="0" indent="0" algn="just">
              <a:lnSpc>
                <a:spcPct val="160000"/>
              </a:lnSpc>
              <a:buNone/>
            </a:pPr>
            <a:r>
              <a:rPr lang="en-US" dirty="0"/>
              <a:t>}</a:t>
            </a:r>
            <a:endParaRPr lang="en-CA" dirty="0"/>
          </a:p>
        </p:txBody>
      </p:sp>
    </p:spTree>
    <p:extLst>
      <p:ext uri="{BB962C8B-B14F-4D97-AF65-F5344CB8AC3E}">
        <p14:creationId xmlns:p14="http://schemas.microsoft.com/office/powerpoint/2010/main" val="1846806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80CA5F-C4C5-E916-9FEE-605608634FC7}"/>
              </a:ext>
            </a:extLst>
          </p:cNvPr>
          <p:cNvSpPr>
            <a:spLocks noGrp="1"/>
          </p:cNvSpPr>
          <p:nvPr>
            <p:ph idx="1"/>
          </p:nvPr>
        </p:nvSpPr>
        <p:spPr>
          <a:xfrm>
            <a:off x="838200" y="992038"/>
            <a:ext cx="10515600" cy="5184925"/>
          </a:xfrm>
        </p:spPr>
        <p:txBody>
          <a:bodyPr/>
          <a:lstStyle/>
          <a:p>
            <a:pPr marL="0" indent="0" algn="just">
              <a:lnSpc>
                <a:spcPct val="150000"/>
              </a:lnSpc>
              <a:buNone/>
            </a:pPr>
            <a:r>
              <a:rPr lang="en-US" dirty="0"/>
              <a:t>If you are using IntelliJ IDEA, you can place cursor inside the variable and press Ctrl + Shift + P to see its type.</a:t>
            </a:r>
          </a:p>
          <a:p>
            <a:pPr marL="0" indent="0" algn="just">
              <a:lnSpc>
                <a:spcPct val="150000"/>
              </a:lnSpc>
              <a:buNone/>
            </a:pPr>
            <a:r>
              <a:rPr lang="en-US" dirty="0"/>
              <a:t>View type of a variable in IntelliJ IDEA</a:t>
            </a:r>
          </a:p>
          <a:p>
            <a:pPr marL="0" indent="0" algn="just">
              <a:lnSpc>
                <a:spcPct val="150000"/>
              </a:lnSpc>
              <a:buNone/>
            </a:pPr>
            <a:endParaRPr lang="en-CA" dirty="0"/>
          </a:p>
        </p:txBody>
      </p:sp>
      <p:pic>
        <p:nvPicPr>
          <p:cNvPr id="4" name="Picture 3">
            <a:extLst>
              <a:ext uri="{FF2B5EF4-FFF2-40B4-BE49-F238E27FC236}">
                <a16:creationId xmlns:a16="http://schemas.microsoft.com/office/drawing/2014/main" id="{30827558-83BA-7160-C99B-D8C6BF273DAC}"/>
              </a:ext>
            </a:extLst>
          </p:cNvPr>
          <p:cNvPicPr>
            <a:picLocks noChangeAspect="1"/>
          </p:cNvPicPr>
          <p:nvPr/>
        </p:nvPicPr>
        <p:blipFill>
          <a:blip r:embed="rId2"/>
          <a:stretch>
            <a:fillRect/>
          </a:stretch>
        </p:blipFill>
        <p:spPr>
          <a:xfrm>
            <a:off x="2613805" y="3584499"/>
            <a:ext cx="6090248" cy="2928443"/>
          </a:xfrm>
          <a:prstGeom prst="rect">
            <a:avLst/>
          </a:prstGeom>
        </p:spPr>
      </p:pic>
    </p:spTree>
    <p:extLst>
      <p:ext uri="{BB962C8B-B14F-4D97-AF65-F5344CB8AC3E}">
        <p14:creationId xmlns:p14="http://schemas.microsoft.com/office/powerpoint/2010/main" val="1588825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EFFDF-7AC0-5D43-926A-3BF929D8488C}"/>
              </a:ext>
            </a:extLst>
          </p:cNvPr>
          <p:cNvSpPr>
            <a:spLocks noGrp="1"/>
          </p:cNvSpPr>
          <p:nvPr>
            <p:ph type="title"/>
          </p:nvPr>
        </p:nvSpPr>
        <p:spPr/>
        <p:txBody>
          <a:bodyPr/>
          <a:lstStyle/>
          <a:p>
            <a:r>
              <a:rPr lang="en-CA" dirty="0"/>
              <a:t>What is Kotlin</a:t>
            </a:r>
          </a:p>
        </p:txBody>
      </p:sp>
      <p:sp>
        <p:nvSpPr>
          <p:cNvPr id="3" name="Content Placeholder 2">
            <a:extLst>
              <a:ext uri="{FF2B5EF4-FFF2-40B4-BE49-F238E27FC236}">
                <a16:creationId xmlns:a16="http://schemas.microsoft.com/office/drawing/2014/main" id="{94ACD59C-7F27-E6ED-54A5-75C8B695089D}"/>
              </a:ext>
            </a:extLst>
          </p:cNvPr>
          <p:cNvSpPr>
            <a:spLocks noGrp="1"/>
          </p:cNvSpPr>
          <p:nvPr>
            <p:ph idx="1"/>
          </p:nvPr>
        </p:nvSpPr>
        <p:spPr>
          <a:xfrm>
            <a:off x="560717" y="1535502"/>
            <a:ext cx="10793083" cy="5132717"/>
          </a:xfrm>
        </p:spPr>
        <p:txBody>
          <a:bodyPr>
            <a:normAutofit fontScale="77500" lnSpcReduction="20000"/>
          </a:bodyPr>
          <a:lstStyle/>
          <a:p>
            <a:pPr algn="just">
              <a:lnSpc>
                <a:spcPct val="170000"/>
              </a:lnSpc>
            </a:pPr>
            <a:r>
              <a:rPr lang="en-US" dirty="0"/>
              <a:t>Statically typed Object Oriented language.</a:t>
            </a:r>
          </a:p>
          <a:p>
            <a:pPr algn="just">
              <a:lnSpc>
                <a:spcPct val="170000"/>
              </a:lnSpc>
            </a:pPr>
            <a:r>
              <a:rPr lang="en-US" dirty="0"/>
              <a:t>Targets JVM, Android and JavaScript.</a:t>
            </a:r>
          </a:p>
          <a:p>
            <a:pPr algn="just">
              <a:lnSpc>
                <a:spcPct val="170000"/>
              </a:lnSpc>
            </a:pPr>
            <a:r>
              <a:rPr lang="en-US" dirty="0"/>
              <a:t>Can do anything which Java can.</a:t>
            </a:r>
          </a:p>
          <a:p>
            <a:pPr algn="just">
              <a:lnSpc>
                <a:spcPct val="170000"/>
              </a:lnSpc>
            </a:pPr>
            <a:r>
              <a:rPr lang="en-US" dirty="0"/>
              <a:t>Combines Object Oriented and Functional Programming features.</a:t>
            </a:r>
          </a:p>
          <a:p>
            <a:pPr algn="just">
              <a:lnSpc>
                <a:spcPct val="170000"/>
              </a:lnSpc>
            </a:pPr>
            <a:r>
              <a:rPr lang="en-US" dirty="0"/>
              <a:t>Developed and maintained by JetBrains.</a:t>
            </a:r>
          </a:p>
          <a:p>
            <a:pPr algn="just">
              <a:lnSpc>
                <a:spcPct val="170000"/>
              </a:lnSpc>
            </a:pPr>
            <a:r>
              <a:rPr lang="en-US" dirty="0"/>
              <a:t>Released under Apache 2 OSS license.</a:t>
            </a:r>
          </a:p>
          <a:p>
            <a:pPr>
              <a:lnSpc>
                <a:spcPct val="170000"/>
              </a:lnSpc>
            </a:pPr>
            <a:r>
              <a:rPr lang="en-CA" dirty="0"/>
              <a:t>It is Sponsored by Google.</a:t>
            </a:r>
          </a:p>
          <a:p>
            <a:pPr>
              <a:lnSpc>
                <a:spcPct val="170000"/>
              </a:lnSpc>
            </a:pPr>
            <a:r>
              <a:rPr lang="en-CA" dirty="0"/>
              <a:t>Announced as official language for Android development in 2017.</a:t>
            </a:r>
            <a:endParaRPr lang="en-US" dirty="0"/>
          </a:p>
        </p:txBody>
      </p:sp>
    </p:spTree>
    <p:extLst>
      <p:ext uri="{BB962C8B-B14F-4D97-AF65-F5344CB8AC3E}">
        <p14:creationId xmlns:p14="http://schemas.microsoft.com/office/powerpoint/2010/main" val="20600390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99616C-181C-E3EC-06A5-856C85DF7259}"/>
              </a:ext>
            </a:extLst>
          </p:cNvPr>
          <p:cNvSpPr>
            <a:spLocks noGrp="1"/>
          </p:cNvSpPr>
          <p:nvPr>
            <p:ph idx="1"/>
          </p:nvPr>
        </p:nvSpPr>
        <p:spPr>
          <a:xfrm>
            <a:off x="838200" y="560717"/>
            <a:ext cx="10515600" cy="5616246"/>
          </a:xfrm>
        </p:spPr>
        <p:txBody>
          <a:bodyPr>
            <a:normAutofit fontScale="70000" lnSpcReduction="20000"/>
          </a:bodyPr>
          <a:lstStyle/>
          <a:p>
            <a:pPr marL="0" indent="0" algn="just">
              <a:lnSpc>
                <a:spcPct val="160000"/>
              </a:lnSpc>
              <a:buNone/>
            </a:pPr>
            <a:r>
              <a:rPr lang="en-US" sz="3200" b="1" u="sng" dirty="0"/>
              <a:t>4. Long</a:t>
            </a:r>
          </a:p>
          <a:p>
            <a:pPr marL="0" indent="0" algn="just">
              <a:lnSpc>
                <a:spcPct val="160000"/>
              </a:lnSpc>
              <a:buNone/>
            </a:pPr>
            <a:r>
              <a:rPr lang="en-US" dirty="0"/>
              <a:t>The Long data type can have values from -2</a:t>
            </a:r>
            <a:r>
              <a:rPr lang="en-US" baseline="30000" dirty="0"/>
              <a:t>63</a:t>
            </a:r>
            <a:r>
              <a:rPr lang="en-US" dirty="0"/>
              <a:t> to 2</a:t>
            </a:r>
            <a:r>
              <a:rPr lang="en-US" baseline="30000" dirty="0"/>
              <a:t>63</a:t>
            </a:r>
            <a:r>
              <a:rPr lang="en-US" dirty="0"/>
              <a:t>-1 (64-bit signed two's complement integer).</a:t>
            </a:r>
          </a:p>
          <a:p>
            <a:pPr marL="0" indent="0" algn="just">
              <a:lnSpc>
                <a:spcPct val="160000"/>
              </a:lnSpc>
              <a:buNone/>
            </a:pPr>
            <a:r>
              <a:rPr lang="en-US" dirty="0"/>
              <a:t>Example:</a:t>
            </a:r>
          </a:p>
          <a:p>
            <a:pPr marL="0" indent="0" algn="just">
              <a:lnSpc>
                <a:spcPct val="160000"/>
              </a:lnSpc>
              <a:buNone/>
            </a:pPr>
            <a:r>
              <a:rPr lang="en-US" dirty="0"/>
              <a:t>fun main(</a:t>
            </a:r>
            <a:r>
              <a:rPr lang="en-US" dirty="0" err="1"/>
              <a:t>args</a:t>
            </a:r>
            <a:r>
              <a:rPr lang="en-US" dirty="0"/>
              <a:t> : Array&lt;String&gt;) {</a:t>
            </a:r>
          </a:p>
          <a:p>
            <a:pPr marL="0" indent="0" algn="just">
              <a:lnSpc>
                <a:spcPct val="160000"/>
              </a:lnSpc>
              <a:buNone/>
            </a:pPr>
            <a:r>
              <a:rPr lang="en-US" dirty="0"/>
              <a:t>    </a:t>
            </a:r>
            <a:r>
              <a:rPr lang="en-US" dirty="0" err="1"/>
              <a:t>val</a:t>
            </a:r>
            <a:r>
              <a:rPr lang="en-US" dirty="0"/>
              <a:t> </a:t>
            </a:r>
            <a:r>
              <a:rPr lang="en-US" dirty="0" err="1"/>
              <a:t>highestScore</a:t>
            </a:r>
            <a:r>
              <a:rPr lang="en-US" dirty="0"/>
              <a:t>: </a:t>
            </a:r>
            <a:r>
              <a:rPr lang="en-US" b="1" dirty="0">
                <a:highlight>
                  <a:srgbClr val="FFFF00"/>
                </a:highlight>
              </a:rPr>
              <a:t>Long</a:t>
            </a:r>
            <a:r>
              <a:rPr lang="en-US" dirty="0"/>
              <a:t> = 9999</a:t>
            </a:r>
          </a:p>
          <a:p>
            <a:pPr marL="0" indent="0" algn="just">
              <a:lnSpc>
                <a:spcPct val="160000"/>
              </a:lnSpc>
              <a:buNone/>
            </a:pPr>
            <a:r>
              <a:rPr lang="en-US" dirty="0"/>
              <a:t>    </a:t>
            </a:r>
            <a:r>
              <a:rPr lang="en-US" dirty="0" err="1"/>
              <a:t>println</a:t>
            </a:r>
            <a:r>
              <a:rPr lang="en-US" dirty="0"/>
              <a:t>("$</a:t>
            </a:r>
            <a:r>
              <a:rPr lang="en-US" dirty="0" err="1"/>
              <a:t>highestScore</a:t>
            </a:r>
            <a:r>
              <a:rPr lang="en-US" dirty="0"/>
              <a:t>")</a:t>
            </a:r>
          </a:p>
          <a:p>
            <a:pPr marL="0" indent="0" algn="just">
              <a:lnSpc>
                <a:spcPct val="160000"/>
              </a:lnSpc>
              <a:buNone/>
            </a:pPr>
            <a:r>
              <a:rPr lang="en-US" dirty="0"/>
              <a:t>}</a:t>
            </a:r>
          </a:p>
          <a:p>
            <a:pPr marL="0" indent="0" algn="just">
              <a:lnSpc>
                <a:spcPct val="160000"/>
              </a:lnSpc>
              <a:buNone/>
            </a:pPr>
            <a:r>
              <a:rPr lang="en-US" dirty="0"/>
              <a:t>When you run the program, the output will be:</a:t>
            </a:r>
          </a:p>
          <a:p>
            <a:pPr marL="0" indent="0" algn="just">
              <a:lnSpc>
                <a:spcPct val="160000"/>
              </a:lnSpc>
              <a:buNone/>
            </a:pPr>
            <a:r>
              <a:rPr lang="en-US" b="1" dirty="0">
                <a:solidFill>
                  <a:srgbClr val="0070C0"/>
                </a:solidFill>
              </a:rPr>
              <a:t>9999</a:t>
            </a:r>
            <a:endParaRPr lang="en-CA" b="1" dirty="0">
              <a:solidFill>
                <a:srgbClr val="0070C0"/>
              </a:solidFill>
            </a:endParaRPr>
          </a:p>
        </p:txBody>
      </p:sp>
    </p:spTree>
    <p:extLst>
      <p:ext uri="{BB962C8B-B14F-4D97-AF65-F5344CB8AC3E}">
        <p14:creationId xmlns:p14="http://schemas.microsoft.com/office/powerpoint/2010/main" val="1343515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2C60D-A07F-C60E-B078-F4832F6A07A3}"/>
              </a:ext>
            </a:extLst>
          </p:cNvPr>
          <p:cNvSpPr>
            <a:spLocks noGrp="1"/>
          </p:cNvSpPr>
          <p:nvPr>
            <p:ph type="title"/>
          </p:nvPr>
        </p:nvSpPr>
        <p:spPr/>
        <p:txBody>
          <a:bodyPr/>
          <a:lstStyle/>
          <a:p>
            <a:r>
              <a:rPr lang="en-US" dirty="0"/>
              <a:t>Implicit Type based on Value</a:t>
            </a:r>
            <a:endParaRPr lang="en-CA" dirty="0"/>
          </a:p>
        </p:txBody>
      </p:sp>
      <p:sp>
        <p:nvSpPr>
          <p:cNvPr id="3" name="Content Placeholder 2">
            <a:extLst>
              <a:ext uri="{FF2B5EF4-FFF2-40B4-BE49-F238E27FC236}">
                <a16:creationId xmlns:a16="http://schemas.microsoft.com/office/drawing/2014/main" id="{FCC02892-97DC-4AF2-F213-337AED4506C8}"/>
              </a:ext>
            </a:extLst>
          </p:cNvPr>
          <p:cNvSpPr>
            <a:spLocks noGrp="1"/>
          </p:cNvSpPr>
          <p:nvPr>
            <p:ph idx="1"/>
          </p:nvPr>
        </p:nvSpPr>
        <p:spPr>
          <a:xfrm>
            <a:off x="379562" y="1526875"/>
            <a:ext cx="10974238" cy="5106838"/>
          </a:xfrm>
        </p:spPr>
        <p:txBody>
          <a:bodyPr>
            <a:normAutofit/>
          </a:bodyPr>
          <a:lstStyle/>
          <a:p>
            <a:pPr marL="0" indent="0" algn="just">
              <a:lnSpc>
                <a:spcPct val="150000"/>
              </a:lnSpc>
              <a:buNone/>
            </a:pPr>
            <a:r>
              <a:rPr lang="en-US" dirty="0"/>
              <a:t>If you assign an integer value greater than 2</a:t>
            </a:r>
            <a:r>
              <a:rPr lang="en-US" baseline="30000" dirty="0"/>
              <a:t>31</a:t>
            </a:r>
            <a:r>
              <a:rPr lang="en-US" dirty="0"/>
              <a:t>-1 or less than -2</a:t>
            </a:r>
            <a:r>
              <a:rPr lang="en-US" baseline="30000" dirty="0"/>
              <a:t>31</a:t>
            </a:r>
            <a:r>
              <a:rPr lang="en-US" dirty="0"/>
              <a:t> to a variable (without explicitly specifying its type), the variable will be of Long type. For example,</a:t>
            </a:r>
          </a:p>
          <a:p>
            <a:pPr marL="0" indent="0" algn="just">
              <a:lnSpc>
                <a:spcPct val="150000"/>
              </a:lnSpc>
              <a:buNone/>
            </a:pPr>
            <a:r>
              <a:rPr lang="en-US" dirty="0" err="1"/>
              <a:t>val</a:t>
            </a:r>
            <a:r>
              <a:rPr lang="en-US" dirty="0"/>
              <a:t> distance = 10000000000  // distance variable of type Long</a:t>
            </a:r>
          </a:p>
          <a:p>
            <a:pPr marL="0" indent="0" algn="just">
              <a:lnSpc>
                <a:spcPct val="150000"/>
              </a:lnSpc>
              <a:buNone/>
            </a:pPr>
            <a:r>
              <a:rPr lang="en-US" dirty="0"/>
              <a:t>Similarly, you can </a:t>
            </a:r>
            <a:r>
              <a:rPr lang="en-US" dirty="0">
                <a:highlight>
                  <a:srgbClr val="FFFF00"/>
                </a:highlight>
              </a:rPr>
              <a:t>use capital letter </a:t>
            </a:r>
            <a:r>
              <a:rPr lang="en-US" b="1" dirty="0">
                <a:highlight>
                  <a:srgbClr val="FFFF00"/>
                </a:highlight>
              </a:rPr>
              <a:t>L</a:t>
            </a:r>
            <a:r>
              <a:rPr lang="en-US" dirty="0">
                <a:highlight>
                  <a:srgbClr val="FFFF00"/>
                </a:highlight>
              </a:rPr>
              <a:t> to specify </a:t>
            </a:r>
            <a:r>
              <a:rPr lang="en-US" dirty="0"/>
              <a:t>that the variable is of type</a:t>
            </a:r>
            <a:r>
              <a:rPr lang="en-US" b="1" dirty="0"/>
              <a:t> Long</a:t>
            </a:r>
            <a:r>
              <a:rPr lang="en-US" dirty="0"/>
              <a:t>. For example,</a:t>
            </a:r>
          </a:p>
          <a:p>
            <a:pPr marL="0" indent="0" algn="just">
              <a:lnSpc>
                <a:spcPct val="150000"/>
              </a:lnSpc>
              <a:buNone/>
            </a:pPr>
            <a:r>
              <a:rPr lang="en-US" dirty="0" err="1"/>
              <a:t>val</a:t>
            </a:r>
            <a:r>
              <a:rPr lang="en-US" dirty="0"/>
              <a:t> distance = </a:t>
            </a:r>
            <a:r>
              <a:rPr lang="en-US" dirty="0">
                <a:highlight>
                  <a:srgbClr val="FFFF00"/>
                </a:highlight>
              </a:rPr>
              <a:t>100L  </a:t>
            </a:r>
            <a:r>
              <a:rPr lang="en-US" dirty="0"/>
              <a:t>  // distance value of type Long</a:t>
            </a:r>
            <a:endParaRPr lang="en-CA" dirty="0"/>
          </a:p>
        </p:txBody>
      </p:sp>
    </p:spTree>
    <p:extLst>
      <p:ext uri="{BB962C8B-B14F-4D97-AF65-F5344CB8AC3E}">
        <p14:creationId xmlns:p14="http://schemas.microsoft.com/office/powerpoint/2010/main" val="3146661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AC3428-3000-FF05-93D0-52B387479A5F}"/>
              </a:ext>
            </a:extLst>
          </p:cNvPr>
          <p:cNvSpPr>
            <a:spLocks noGrp="1"/>
          </p:cNvSpPr>
          <p:nvPr>
            <p:ph idx="1"/>
          </p:nvPr>
        </p:nvSpPr>
        <p:spPr>
          <a:xfrm>
            <a:off x="838200" y="560716"/>
            <a:ext cx="10515600" cy="6012611"/>
          </a:xfrm>
        </p:spPr>
        <p:txBody>
          <a:bodyPr>
            <a:normAutofit/>
          </a:bodyPr>
          <a:lstStyle/>
          <a:p>
            <a:pPr marL="0" indent="0">
              <a:buNone/>
            </a:pPr>
            <a:r>
              <a:rPr lang="en-US" sz="3200" b="1" u="sng" dirty="0"/>
              <a:t>5. Double</a:t>
            </a:r>
          </a:p>
          <a:p>
            <a:pPr marL="0" indent="0">
              <a:buNone/>
            </a:pPr>
            <a:r>
              <a:rPr lang="en-US" dirty="0"/>
              <a:t>The Double type is a </a:t>
            </a:r>
            <a:r>
              <a:rPr lang="en-US" b="1" dirty="0">
                <a:highlight>
                  <a:srgbClr val="FFFF00"/>
                </a:highlight>
              </a:rPr>
              <a:t>double-precision 64-bit floating point</a:t>
            </a:r>
            <a:r>
              <a:rPr lang="en-US" dirty="0"/>
              <a:t>.</a:t>
            </a:r>
          </a:p>
          <a:p>
            <a:pPr marL="0" indent="0">
              <a:buNone/>
            </a:pPr>
            <a:r>
              <a:rPr lang="en-US" dirty="0"/>
              <a:t>Example:</a:t>
            </a:r>
          </a:p>
          <a:p>
            <a:pPr marL="0" indent="0">
              <a:buNone/>
            </a:pPr>
            <a:r>
              <a:rPr lang="en-US" dirty="0"/>
              <a:t>fun main(</a:t>
            </a:r>
            <a:r>
              <a:rPr lang="en-US" dirty="0" err="1"/>
              <a:t>args</a:t>
            </a:r>
            <a:r>
              <a:rPr lang="en-US" dirty="0"/>
              <a:t> : Array&lt;String&gt;) {</a:t>
            </a:r>
          </a:p>
          <a:p>
            <a:pPr marL="0" indent="0">
              <a:buNone/>
            </a:pPr>
            <a:endParaRPr lang="en-US" dirty="0"/>
          </a:p>
          <a:p>
            <a:pPr marL="0" indent="0">
              <a:buNone/>
            </a:pPr>
            <a:r>
              <a:rPr lang="en-US" dirty="0"/>
              <a:t>    // distance is of type Double</a:t>
            </a:r>
          </a:p>
          <a:p>
            <a:pPr marL="0" indent="0">
              <a:buNone/>
            </a:pPr>
            <a:r>
              <a:rPr lang="en-US" dirty="0"/>
              <a:t>    </a:t>
            </a:r>
            <a:r>
              <a:rPr lang="en-US" dirty="0" err="1"/>
              <a:t>val</a:t>
            </a:r>
            <a:r>
              <a:rPr lang="en-US" dirty="0"/>
              <a:t> distance = 999.5</a:t>
            </a:r>
          </a:p>
          <a:p>
            <a:pPr marL="0" indent="0">
              <a:buNone/>
            </a:pPr>
            <a:r>
              <a:rPr lang="en-US" dirty="0"/>
              <a:t>    </a:t>
            </a:r>
            <a:r>
              <a:rPr lang="en-US" dirty="0" err="1"/>
              <a:t>println</a:t>
            </a:r>
            <a:r>
              <a:rPr lang="en-US" dirty="0"/>
              <a:t>("$distance")</a:t>
            </a:r>
          </a:p>
          <a:p>
            <a:pPr marL="0" indent="0">
              <a:buNone/>
            </a:pPr>
            <a:r>
              <a:rPr lang="en-US" dirty="0"/>
              <a:t>}</a:t>
            </a:r>
          </a:p>
          <a:p>
            <a:pPr marL="0" indent="0">
              <a:buNone/>
            </a:pPr>
            <a:r>
              <a:rPr lang="en-US" dirty="0"/>
              <a:t>When you run the program, the output will be:</a:t>
            </a:r>
          </a:p>
          <a:p>
            <a:pPr marL="0" indent="0">
              <a:buNone/>
            </a:pPr>
            <a:r>
              <a:rPr lang="en-US" b="1" dirty="0">
                <a:solidFill>
                  <a:srgbClr val="0070C0"/>
                </a:solidFill>
              </a:rPr>
              <a:t>999.5</a:t>
            </a:r>
            <a:endParaRPr lang="en-CA" b="1" dirty="0">
              <a:solidFill>
                <a:srgbClr val="0070C0"/>
              </a:solidFill>
            </a:endParaRPr>
          </a:p>
        </p:txBody>
      </p:sp>
    </p:spTree>
    <p:extLst>
      <p:ext uri="{BB962C8B-B14F-4D97-AF65-F5344CB8AC3E}">
        <p14:creationId xmlns:p14="http://schemas.microsoft.com/office/powerpoint/2010/main" val="1837494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C43F29-7149-EE4D-EC08-B8C342C176F7}"/>
              </a:ext>
            </a:extLst>
          </p:cNvPr>
          <p:cNvSpPr>
            <a:spLocks noGrp="1"/>
          </p:cNvSpPr>
          <p:nvPr>
            <p:ph idx="1"/>
          </p:nvPr>
        </p:nvSpPr>
        <p:spPr>
          <a:xfrm>
            <a:off x="838200" y="491706"/>
            <a:ext cx="10515600" cy="6064369"/>
          </a:xfrm>
        </p:spPr>
        <p:txBody>
          <a:bodyPr>
            <a:normAutofit fontScale="77500" lnSpcReduction="20000"/>
          </a:bodyPr>
          <a:lstStyle/>
          <a:p>
            <a:pPr marL="0" indent="0" algn="just">
              <a:lnSpc>
                <a:spcPct val="170000"/>
              </a:lnSpc>
              <a:buNone/>
            </a:pPr>
            <a:r>
              <a:rPr lang="en-US" sz="3800" b="1" u="sng" dirty="0"/>
              <a:t>6. Float</a:t>
            </a:r>
          </a:p>
          <a:p>
            <a:pPr marL="0" indent="0" algn="just">
              <a:lnSpc>
                <a:spcPct val="170000"/>
              </a:lnSpc>
              <a:buNone/>
            </a:pPr>
            <a:r>
              <a:rPr lang="en-US" dirty="0"/>
              <a:t>The Float data type is a </a:t>
            </a:r>
            <a:r>
              <a:rPr lang="en-US" b="1" dirty="0">
                <a:highlight>
                  <a:srgbClr val="FFFF00"/>
                </a:highlight>
              </a:rPr>
              <a:t>single-precision 32-bit floating point</a:t>
            </a:r>
            <a:r>
              <a:rPr lang="en-US" dirty="0"/>
              <a:t>. Example:</a:t>
            </a:r>
          </a:p>
          <a:p>
            <a:pPr marL="0" indent="0" algn="just">
              <a:lnSpc>
                <a:spcPct val="170000"/>
              </a:lnSpc>
              <a:buNone/>
            </a:pPr>
            <a:r>
              <a:rPr lang="en-US" dirty="0"/>
              <a:t>fun main(</a:t>
            </a:r>
            <a:r>
              <a:rPr lang="en-US" dirty="0" err="1"/>
              <a:t>args</a:t>
            </a:r>
            <a:r>
              <a:rPr lang="en-US" dirty="0"/>
              <a:t> : Array&lt;String&gt;) {</a:t>
            </a:r>
          </a:p>
          <a:p>
            <a:pPr marL="0" indent="0" algn="just">
              <a:lnSpc>
                <a:spcPct val="170000"/>
              </a:lnSpc>
              <a:buNone/>
            </a:pPr>
            <a:r>
              <a:rPr lang="en-US" dirty="0"/>
              <a:t>    // distance is of type Float</a:t>
            </a:r>
          </a:p>
          <a:p>
            <a:pPr marL="0" indent="0" algn="just">
              <a:lnSpc>
                <a:spcPct val="170000"/>
              </a:lnSpc>
              <a:buNone/>
            </a:pPr>
            <a:r>
              <a:rPr lang="en-US" dirty="0"/>
              <a:t>    </a:t>
            </a:r>
            <a:r>
              <a:rPr lang="en-US" dirty="0" err="1"/>
              <a:t>val</a:t>
            </a:r>
            <a:r>
              <a:rPr lang="en-US" dirty="0"/>
              <a:t> distance = 19.5F</a:t>
            </a:r>
          </a:p>
          <a:p>
            <a:pPr marL="0" indent="0" algn="just">
              <a:lnSpc>
                <a:spcPct val="170000"/>
              </a:lnSpc>
              <a:buNone/>
            </a:pPr>
            <a:r>
              <a:rPr lang="en-US" dirty="0"/>
              <a:t>    </a:t>
            </a:r>
            <a:r>
              <a:rPr lang="en-US" dirty="0" err="1"/>
              <a:t>println</a:t>
            </a:r>
            <a:r>
              <a:rPr lang="en-US" dirty="0"/>
              <a:t>("$distance")</a:t>
            </a:r>
          </a:p>
          <a:p>
            <a:pPr marL="0" indent="0" algn="just">
              <a:lnSpc>
                <a:spcPct val="170000"/>
              </a:lnSpc>
              <a:buNone/>
            </a:pPr>
            <a:r>
              <a:rPr lang="en-US" dirty="0"/>
              <a:t>}</a:t>
            </a:r>
          </a:p>
          <a:p>
            <a:pPr marL="0" indent="0" algn="just">
              <a:lnSpc>
                <a:spcPct val="170000"/>
              </a:lnSpc>
              <a:buNone/>
            </a:pPr>
            <a:r>
              <a:rPr lang="en-US" dirty="0"/>
              <a:t>When you run the program, the output will be:</a:t>
            </a:r>
          </a:p>
          <a:p>
            <a:pPr marL="0" indent="0" algn="just">
              <a:lnSpc>
                <a:spcPct val="170000"/>
              </a:lnSpc>
              <a:buNone/>
            </a:pPr>
            <a:r>
              <a:rPr lang="en-US" b="1" dirty="0">
                <a:solidFill>
                  <a:srgbClr val="0070C0"/>
                </a:solidFill>
              </a:rPr>
              <a:t>19.5</a:t>
            </a:r>
            <a:endParaRPr lang="en-CA" b="1" dirty="0">
              <a:solidFill>
                <a:srgbClr val="0070C0"/>
              </a:solidFill>
            </a:endParaRPr>
          </a:p>
        </p:txBody>
      </p:sp>
    </p:spTree>
    <p:extLst>
      <p:ext uri="{BB962C8B-B14F-4D97-AF65-F5344CB8AC3E}">
        <p14:creationId xmlns:p14="http://schemas.microsoft.com/office/powerpoint/2010/main" val="3353192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022FA-2BD0-7019-82E9-C306DDF414A2}"/>
              </a:ext>
            </a:extLst>
          </p:cNvPr>
          <p:cNvSpPr>
            <a:spLocks noGrp="1"/>
          </p:cNvSpPr>
          <p:nvPr>
            <p:ph type="title"/>
          </p:nvPr>
        </p:nvSpPr>
        <p:spPr/>
        <p:txBody>
          <a:bodyPr/>
          <a:lstStyle/>
          <a:p>
            <a:r>
              <a:rPr lang="en-CA" dirty="0"/>
              <a:t>Double Vs Float</a:t>
            </a:r>
          </a:p>
        </p:txBody>
      </p:sp>
      <p:sp>
        <p:nvSpPr>
          <p:cNvPr id="3" name="Content Placeholder 2">
            <a:extLst>
              <a:ext uri="{FF2B5EF4-FFF2-40B4-BE49-F238E27FC236}">
                <a16:creationId xmlns:a16="http://schemas.microsoft.com/office/drawing/2014/main" id="{9ED64B8D-D3DD-6CB3-72F4-CEEBF24DC266}"/>
              </a:ext>
            </a:extLst>
          </p:cNvPr>
          <p:cNvSpPr>
            <a:spLocks noGrp="1"/>
          </p:cNvSpPr>
          <p:nvPr>
            <p:ph idx="1"/>
          </p:nvPr>
        </p:nvSpPr>
        <p:spPr/>
        <p:txBody>
          <a:bodyPr/>
          <a:lstStyle/>
          <a:p>
            <a:pPr marL="0" indent="0" algn="just">
              <a:lnSpc>
                <a:spcPct val="150000"/>
              </a:lnSpc>
              <a:buNone/>
            </a:pPr>
            <a:r>
              <a:rPr lang="en-US" dirty="0"/>
              <a:t>Notice that, we have used 19.5F instead of 19.5 in the above program. It is because 19.5 is a Double literal, and you cannot assign Double value to a variable of type Float.</a:t>
            </a:r>
          </a:p>
          <a:p>
            <a:pPr marL="0" indent="0" algn="just">
              <a:lnSpc>
                <a:spcPct val="150000"/>
              </a:lnSpc>
              <a:buNone/>
            </a:pPr>
            <a:endParaRPr lang="en-US" dirty="0"/>
          </a:p>
          <a:p>
            <a:pPr marL="0" indent="0" algn="just">
              <a:lnSpc>
                <a:spcPct val="150000"/>
              </a:lnSpc>
              <a:buNone/>
            </a:pPr>
            <a:r>
              <a:rPr lang="en-US" dirty="0"/>
              <a:t>To tell compiler to treat 19.5 as Float, you need to use </a:t>
            </a:r>
            <a:r>
              <a:rPr lang="en-US" b="1" dirty="0"/>
              <a:t>F</a:t>
            </a:r>
            <a:r>
              <a:rPr lang="en-US" dirty="0"/>
              <a:t> at the end.</a:t>
            </a:r>
            <a:endParaRPr lang="en-CA" dirty="0"/>
          </a:p>
        </p:txBody>
      </p:sp>
    </p:spTree>
    <p:extLst>
      <p:ext uri="{BB962C8B-B14F-4D97-AF65-F5344CB8AC3E}">
        <p14:creationId xmlns:p14="http://schemas.microsoft.com/office/powerpoint/2010/main" val="33996440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D05F8-820B-6F72-EBBB-DEC66167CD4C}"/>
              </a:ext>
            </a:extLst>
          </p:cNvPr>
          <p:cNvSpPr>
            <a:spLocks noGrp="1"/>
          </p:cNvSpPr>
          <p:nvPr>
            <p:ph type="title"/>
          </p:nvPr>
        </p:nvSpPr>
        <p:spPr>
          <a:xfrm>
            <a:off x="838199" y="120771"/>
            <a:ext cx="11074879" cy="1431984"/>
          </a:xfrm>
        </p:spPr>
        <p:txBody>
          <a:bodyPr>
            <a:noAutofit/>
          </a:bodyPr>
          <a:lstStyle/>
          <a:p>
            <a:pPr algn="l"/>
            <a:r>
              <a:rPr lang="en-US" sz="2400" b="1" dirty="0"/>
              <a:t>Number data type:</a:t>
            </a:r>
            <a:br>
              <a:rPr lang="en-US" sz="2400" b="1" dirty="0"/>
            </a:br>
            <a:r>
              <a:rPr lang="en-US" sz="2400" dirty="0"/>
              <a:t>If you are not sure what number value a variable will be assigned in the program, you can specify it as </a:t>
            </a:r>
            <a:r>
              <a:rPr lang="en-US" sz="2400" b="1" dirty="0">
                <a:highlight>
                  <a:srgbClr val="FFFF00"/>
                </a:highlight>
              </a:rPr>
              <a:t>Number</a:t>
            </a:r>
            <a:r>
              <a:rPr lang="en-US" sz="2400" dirty="0"/>
              <a:t> type. This allows you to assign both integer and floating-point value to the variable (one at a time).</a:t>
            </a:r>
            <a:endParaRPr lang="en-CA" sz="2400" dirty="0"/>
          </a:p>
        </p:txBody>
      </p:sp>
      <p:sp>
        <p:nvSpPr>
          <p:cNvPr id="3" name="Content Placeholder 2">
            <a:extLst>
              <a:ext uri="{FF2B5EF4-FFF2-40B4-BE49-F238E27FC236}">
                <a16:creationId xmlns:a16="http://schemas.microsoft.com/office/drawing/2014/main" id="{BB481243-F9A2-4163-4343-43980F1CE32D}"/>
              </a:ext>
            </a:extLst>
          </p:cNvPr>
          <p:cNvSpPr>
            <a:spLocks noGrp="1"/>
          </p:cNvSpPr>
          <p:nvPr>
            <p:ph idx="1"/>
          </p:nvPr>
        </p:nvSpPr>
        <p:spPr>
          <a:xfrm>
            <a:off x="250167" y="1825624"/>
            <a:ext cx="11749176" cy="5032375"/>
          </a:xfrm>
        </p:spPr>
        <p:txBody>
          <a:bodyPr numCol="2">
            <a:normAutofit/>
          </a:bodyPr>
          <a:lstStyle/>
          <a:p>
            <a:pPr marL="0" indent="0">
              <a:buNone/>
            </a:pPr>
            <a:r>
              <a:rPr lang="en-US" sz="2400" dirty="0"/>
              <a:t>fun main(</a:t>
            </a:r>
            <a:r>
              <a:rPr lang="en-US" sz="2400" dirty="0" err="1"/>
              <a:t>args</a:t>
            </a:r>
            <a:r>
              <a:rPr lang="en-US" sz="2400" dirty="0"/>
              <a:t> : Array&lt;String&gt;) {</a:t>
            </a:r>
          </a:p>
          <a:p>
            <a:pPr marL="0" indent="0">
              <a:buNone/>
            </a:pPr>
            <a:r>
              <a:rPr lang="en-US" sz="2400" dirty="0"/>
              <a:t>    var test: Number = 12.2</a:t>
            </a:r>
          </a:p>
          <a:p>
            <a:pPr marL="0" indent="0">
              <a:buNone/>
            </a:pPr>
            <a:r>
              <a:rPr lang="en-US" sz="2400" dirty="0"/>
              <a:t>    </a:t>
            </a:r>
            <a:r>
              <a:rPr lang="en-US" sz="2400" dirty="0" err="1"/>
              <a:t>println</a:t>
            </a:r>
            <a:r>
              <a:rPr lang="en-US" sz="2400" dirty="0"/>
              <a:t>("$test")</a:t>
            </a:r>
          </a:p>
          <a:p>
            <a:pPr marL="0" indent="0">
              <a:buNone/>
            </a:pPr>
            <a:r>
              <a:rPr lang="en-US" sz="2400" dirty="0"/>
              <a:t>    test = 12</a:t>
            </a:r>
          </a:p>
          <a:p>
            <a:pPr marL="0" indent="0">
              <a:buNone/>
            </a:pPr>
            <a:r>
              <a:rPr lang="en-US" sz="2400" dirty="0"/>
              <a:t>    // Int smart cast from Number</a:t>
            </a:r>
          </a:p>
          <a:p>
            <a:pPr marL="0" indent="0">
              <a:buNone/>
            </a:pPr>
            <a:r>
              <a:rPr lang="en-US" sz="2400" dirty="0"/>
              <a:t>    </a:t>
            </a:r>
            <a:r>
              <a:rPr lang="en-US" sz="2400" dirty="0" err="1"/>
              <a:t>println</a:t>
            </a:r>
            <a:r>
              <a:rPr lang="en-US" sz="2400" dirty="0"/>
              <a:t>("$test")</a:t>
            </a:r>
          </a:p>
          <a:p>
            <a:pPr marL="0" indent="0">
              <a:buNone/>
            </a:pPr>
            <a:r>
              <a:rPr lang="en-US" sz="2400" dirty="0"/>
              <a:t>    test = 120L</a:t>
            </a:r>
          </a:p>
          <a:p>
            <a:pPr marL="0" indent="0">
              <a:buNone/>
            </a:pPr>
            <a:r>
              <a:rPr lang="en-US" sz="2400" dirty="0"/>
              <a:t>    // Long smart cast from Number</a:t>
            </a:r>
          </a:p>
          <a:p>
            <a:pPr marL="0" indent="0">
              <a:buNone/>
            </a:pPr>
            <a:r>
              <a:rPr lang="en-US" sz="2400" dirty="0"/>
              <a:t>    </a:t>
            </a:r>
            <a:r>
              <a:rPr lang="en-US" sz="2400" dirty="0" err="1"/>
              <a:t>println</a:t>
            </a:r>
            <a:r>
              <a:rPr lang="en-US" sz="2400" dirty="0"/>
              <a:t>("$test")</a:t>
            </a:r>
          </a:p>
          <a:p>
            <a:pPr marL="0" indent="0">
              <a:buNone/>
            </a:pPr>
            <a:r>
              <a:rPr lang="en-US" sz="2400" dirty="0"/>
              <a:t>}</a:t>
            </a:r>
          </a:p>
          <a:p>
            <a:pPr marL="0" indent="0">
              <a:buNone/>
            </a:pPr>
            <a:endParaRPr lang="en-US" b="1" dirty="0">
              <a:solidFill>
                <a:srgbClr val="0070C0"/>
              </a:solidFill>
            </a:endParaRPr>
          </a:p>
          <a:p>
            <a:pPr marL="0" indent="0">
              <a:buNone/>
            </a:pPr>
            <a:endParaRPr lang="en-US" b="1" dirty="0">
              <a:solidFill>
                <a:srgbClr val="0070C0"/>
              </a:solidFill>
            </a:endParaRPr>
          </a:p>
          <a:p>
            <a:pPr marL="0" indent="0">
              <a:buNone/>
            </a:pPr>
            <a:r>
              <a:rPr lang="en-US" b="1" dirty="0">
                <a:solidFill>
                  <a:srgbClr val="0070C0"/>
                </a:solidFill>
              </a:rPr>
              <a:t>	12.2</a:t>
            </a:r>
          </a:p>
          <a:p>
            <a:pPr marL="0" indent="0">
              <a:buNone/>
            </a:pPr>
            <a:r>
              <a:rPr lang="en-US" b="1" dirty="0">
                <a:solidFill>
                  <a:srgbClr val="0070C0"/>
                </a:solidFill>
              </a:rPr>
              <a:t>	12</a:t>
            </a:r>
          </a:p>
          <a:p>
            <a:pPr marL="0" indent="0">
              <a:buNone/>
            </a:pPr>
            <a:r>
              <a:rPr lang="en-US" b="1" dirty="0">
                <a:solidFill>
                  <a:srgbClr val="0070C0"/>
                </a:solidFill>
              </a:rPr>
              <a:t>	120</a:t>
            </a:r>
          </a:p>
        </p:txBody>
      </p:sp>
    </p:spTree>
    <p:extLst>
      <p:ext uri="{BB962C8B-B14F-4D97-AF65-F5344CB8AC3E}">
        <p14:creationId xmlns:p14="http://schemas.microsoft.com/office/powerpoint/2010/main" val="27501964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190F52-7BEA-7AB8-9C90-0B711D56A9BE}"/>
              </a:ext>
            </a:extLst>
          </p:cNvPr>
          <p:cNvSpPr>
            <a:spLocks noGrp="1"/>
          </p:cNvSpPr>
          <p:nvPr>
            <p:ph idx="1"/>
          </p:nvPr>
        </p:nvSpPr>
        <p:spPr>
          <a:xfrm>
            <a:off x="465826" y="319177"/>
            <a:ext cx="11637034" cy="6349042"/>
          </a:xfrm>
        </p:spPr>
        <p:txBody>
          <a:bodyPr>
            <a:normAutofit fontScale="77500" lnSpcReduction="20000"/>
          </a:bodyPr>
          <a:lstStyle/>
          <a:p>
            <a:pPr marL="0" indent="0" algn="just">
              <a:lnSpc>
                <a:spcPct val="170000"/>
              </a:lnSpc>
              <a:buNone/>
            </a:pPr>
            <a:r>
              <a:rPr lang="en-US" sz="2600" b="1" u="sng" dirty="0"/>
              <a:t>Char</a:t>
            </a:r>
          </a:p>
          <a:p>
            <a:pPr marL="0" indent="0" algn="just">
              <a:lnSpc>
                <a:spcPct val="170000"/>
              </a:lnSpc>
              <a:buNone/>
            </a:pPr>
            <a:r>
              <a:rPr lang="en-US" sz="2100" dirty="0"/>
              <a:t>To represent a character in Kotlin, </a:t>
            </a:r>
            <a:r>
              <a:rPr lang="en-US" sz="2100" b="1" dirty="0">
                <a:highlight>
                  <a:srgbClr val="FFFF00"/>
                </a:highlight>
              </a:rPr>
              <a:t>Char</a:t>
            </a:r>
            <a:r>
              <a:rPr lang="en-US" sz="2100" dirty="0"/>
              <a:t> types are used. Unlike Java, Char types cannot be treated as numbers. </a:t>
            </a:r>
          </a:p>
          <a:p>
            <a:pPr marL="0" indent="0" algn="just">
              <a:lnSpc>
                <a:spcPct val="170000"/>
              </a:lnSpc>
              <a:buNone/>
            </a:pPr>
            <a:r>
              <a:rPr lang="en-US" sz="1900" dirty="0"/>
              <a:t>fun main(</a:t>
            </a:r>
            <a:r>
              <a:rPr lang="en-US" sz="1900" dirty="0" err="1"/>
              <a:t>args</a:t>
            </a:r>
            <a:r>
              <a:rPr lang="en-US" sz="1900" dirty="0"/>
              <a:t> : Array&lt;String&gt;) {</a:t>
            </a:r>
          </a:p>
          <a:p>
            <a:pPr marL="0" indent="0" algn="just">
              <a:lnSpc>
                <a:spcPct val="170000"/>
              </a:lnSpc>
              <a:buNone/>
            </a:pPr>
            <a:r>
              <a:rPr lang="en-US" sz="1900" dirty="0"/>
              <a:t>    </a:t>
            </a:r>
            <a:r>
              <a:rPr lang="en-US" sz="1900" dirty="0" err="1"/>
              <a:t>val</a:t>
            </a:r>
            <a:r>
              <a:rPr lang="en-US" sz="1900" dirty="0"/>
              <a:t> letter: Char</a:t>
            </a:r>
          </a:p>
          <a:p>
            <a:pPr marL="0" indent="0" algn="just">
              <a:lnSpc>
                <a:spcPct val="170000"/>
              </a:lnSpc>
              <a:buNone/>
            </a:pPr>
            <a:r>
              <a:rPr lang="en-US" sz="1900" dirty="0"/>
              <a:t>    letter = 'k'</a:t>
            </a:r>
          </a:p>
          <a:p>
            <a:pPr marL="0" indent="0" algn="just">
              <a:lnSpc>
                <a:spcPct val="170000"/>
              </a:lnSpc>
              <a:buNone/>
            </a:pPr>
            <a:r>
              <a:rPr lang="en-US" sz="1900" dirty="0"/>
              <a:t>    </a:t>
            </a:r>
            <a:r>
              <a:rPr lang="en-US" sz="1900" dirty="0" err="1"/>
              <a:t>println</a:t>
            </a:r>
            <a:r>
              <a:rPr lang="en-US" sz="1900" dirty="0"/>
              <a:t>("$letter")</a:t>
            </a:r>
          </a:p>
          <a:p>
            <a:pPr marL="0" indent="0" algn="just">
              <a:lnSpc>
                <a:spcPct val="170000"/>
              </a:lnSpc>
              <a:buNone/>
            </a:pPr>
            <a:r>
              <a:rPr lang="en-US" sz="1900" dirty="0"/>
              <a:t>}</a:t>
            </a:r>
          </a:p>
          <a:p>
            <a:pPr marL="0" indent="0" algn="just">
              <a:lnSpc>
                <a:spcPct val="170000"/>
              </a:lnSpc>
              <a:buNone/>
            </a:pPr>
            <a:r>
              <a:rPr lang="en-US" sz="1800" dirty="0"/>
              <a:t>When you run the program, the output will be:</a:t>
            </a:r>
          </a:p>
          <a:p>
            <a:pPr marL="0" indent="0" algn="just">
              <a:lnSpc>
                <a:spcPct val="170000"/>
              </a:lnSpc>
              <a:buNone/>
            </a:pPr>
            <a:r>
              <a:rPr lang="en-US" sz="1800" b="1" dirty="0">
                <a:solidFill>
                  <a:srgbClr val="0070C0"/>
                </a:solidFill>
              </a:rPr>
              <a:t>k</a:t>
            </a:r>
          </a:p>
          <a:p>
            <a:pPr marL="0" indent="0" algn="just">
              <a:lnSpc>
                <a:spcPct val="170000"/>
              </a:lnSpc>
              <a:buNone/>
            </a:pPr>
            <a:r>
              <a:rPr lang="en-US" sz="1800" dirty="0"/>
              <a:t>In Java, you can do something like:</a:t>
            </a:r>
          </a:p>
          <a:p>
            <a:pPr marL="0" indent="0" algn="just">
              <a:lnSpc>
                <a:spcPct val="170000"/>
              </a:lnSpc>
              <a:buNone/>
            </a:pPr>
            <a:r>
              <a:rPr lang="en-US" sz="1800" dirty="0"/>
              <a:t>	</a:t>
            </a:r>
            <a:r>
              <a:rPr lang="en-US" sz="1800" b="1" dirty="0"/>
              <a:t>char letter = 65;</a:t>
            </a:r>
          </a:p>
          <a:p>
            <a:pPr marL="0" indent="0" algn="just">
              <a:lnSpc>
                <a:spcPct val="170000"/>
              </a:lnSpc>
              <a:buNone/>
            </a:pPr>
            <a:r>
              <a:rPr lang="en-US" sz="1800" dirty="0"/>
              <a:t>However, the following code gives error in Kotlin.</a:t>
            </a:r>
          </a:p>
          <a:p>
            <a:pPr marL="0" indent="0" algn="just">
              <a:lnSpc>
                <a:spcPct val="170000"/>
              </a:lnSpc>
              <a:buNone/>
            </a:pPr>
            <a:r>
              <a:rPr lang="en-US" sz="1800" dirty="0"/>
              <a:t>	</a:t>
            </a:r>
            <a:r>
              <a:rPr lang="en-US" sz="1800" b="1" dirty="0">
                <a:solidFill>
                  <a:srgbClr val="FF0000"/>
                </a:solidFill>
              </a:rPr>
              <a:t>var letter: Char = 65  // Error</a:t>
            </a:r>
            <a:endParaRPr lang="en-CA" sz="1800" b="1" dirty="0">
              <a:solidFill>
                <a:srgbClr val="FF0000"/>
              </a:solidFill>
            </a:endParaRPr>
          </a:p>
        </p:txBody>
      </p:sp>
    </p:spTree>
    <p:extLst>
      <p:ext uri="{BB962C8B-B14F-4D97-AF65-F5344CB8AC3E}">
        <p14:creationId xmlns:p14="http://schemas.microsoft.com/office/powerpoint/2010/main" val="21441894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091DA4-6074-984B-283B-3D0FC9CFC0AB}"/>
              </a:ext>
            </a:extLst>
          </p:cNvPr>
          <p:cNvSpPr>
            <a:spLocks noGrp="1"/>
          </p:cNvSpPr>
          <p:nvPr>
            <p:ph idx="1"/>
          </p:nvPr>
        </p:nvSpPr>
        <p:spPr>
          <a:xfrm>
            <a:off x="838200" y="940278"/>
            <a:ext cx="10515600" cy="5495027"/>
          </a:xfrm>
        </p:spPr>
        <p:txBody>
          <a:bodyPr>
            <a:normAutofit/>
          </a:bodyPr>
          <a:lstStyle/>
          <a:p>
            <a:pPr marL="0" indent="0">
              <a:buNone/>
            </a:pPr>
            <a:r>
              <a:rPr lang="en-US" sz="3200" b="1" u="sng" dirty="0"/>
              <a:t>Boolean</a:t>
            </a:r>
          </a:p>
          <a:p>
            <a:pPr marL="0" indent="0">
              <a:buNone/>
            </a:pPr>
            <a:r>
              <a:rPr lang="en-US" dirty="0"/>
              <a:t>The Boolean data type has two possible values, either true or false.</a:t>
            </a:r>
          </a:p>
          <a:p>
            <a:pPr marL="0" indent="0">
              <a:buNone/>
            </a:pPr>
            <a:r>
              <a:rPr lang="en-US" dirty="0"/>
              <a:t>Example:</a:t>
            </a:r>
          </a:p>
          <a:p>
            <a:pPr marL="0" indent="0">
              <a:buNone/>
            </a:pPr>
            <a:r>
              <a:rPr lang="en-US" dirty="0"/>
              <a:t>fun main(</a:t>
            </a:r>
            <a:r>
              <a:rPr lang="en-US" dirty="0" err="1"/>
              <a:t>args</a:t>
            </a:r>
            <a:r>
              <a:rPr lang="en-US" dirty="0"/>
              <a:t> : Array&lt;String&gt;) {</a:t>
            </a:r>
          </a:p>
          <a:p>
            <a:pPr marL="0" indent="0">
              <a:buNone/>
            </a:pPr>
            <a:endParaRPr lang="en-US" dirty="0"/>
          </a:p>
          <a:p>
            <a:pPr marL="0" indent="0">
              <a:buNone/>
            </a:pPr>
            <a:r>
              <a:rPr lang="en-US" dirty="0"/>
              <a:t>    </a:t>
            </a:r>
            <a:r>
              <a:rPr lang="en-US" dirty="0" err="1"/>
              <a:t>val</a:t>
            </a:r>
            <a:r>
              <a:rPr lang="en-US" dirty="0"/>
              <a:t> flag = true</a:t>
            </a:r>
          </a:p>
          <a:p>
            <a:pPr marL="0" indent="0">
              <a:buNone/>
            </a:pPr>
            <a:r>
              <a:rPr lang="en-US" dirty="0"/>
              <a:t>    </a:t>
            </a:r>
            <a:r>
              <a:rPr lang="en-US" dirty="0" err="1"/>
              <a:t>println</a:t>
            </a:r>
            <a:r>
              <a:rPr lang="en-US" dirty="0"/>
              <a:t>("$flag")</a:t>
            </a:r>
          </a:p>
          <a:p>
            <a:pPr marL="0" indent="0">
              <a:buNone/>
            </a:pPr>
            <a:r>
              <a:rPr lang="en-US" dirty="0"/>
              <a:t>}</a:t>
            </a:r>
          </a:p>
          <a:p>
            <a:pPr marL="0" indent="0">
              <a:buNone/>
            </a:pPr>
            <a:r>
              <a:rPr lang="en-US" dirty="0"/>
              <a:t>Booleans are used in decision making statements.</a:t>
            </a:r>
            <a:endParaRPr lang="en-CA" dirty="0"/>
          </a:p>
        </p:txBody>
      </p:sp>
    </p:spTree>
    <p:extLst>
      <p:ext uri="{BB962C8B-B14F-4D97-AF65-F5344CB8AC3E}">
        <p14:creationId xmlns:p14="http://schemas.microsoft.com/office/powerpoint/2010/main" val="30041096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3C004-5327-1C87-6CC5-65796540E78E}"/>
              </a:ext>
            </a:extLst>
          </p:cNvPr>
          <p:cNvSpPr>
            <a:spLocks noGrp="1"/>
          </p:cNvSpPr>
          <p:nvPr>
            <p:ph type="title"/>
          </p:nvPr>
        </p:nvSpPr>
        <p:spPr/>
        <p:txBody>
          <a:bodyPr/>
          <a:lstStyle/>
          <a:p>
            <a:r>
              <a:rPr lang="en-CA" dirty="0"/>
              <a:t>Kotlin Type Conversion</a:t>
            </a:r>
          </a:p>
        </p:txBody>
      </p:sp>
      <p:sp>
        <p:nvSpPr>
          <p:cNvPr id="3" name="Content Placeholder 2">
            <a:extLst>
              <a:ext uri="{FF2B5EF4-FFF2-40B4-BE49-F238E27FC236}">
                <a16:creationId xmlns:a16="http://schemas.microsoft.com/office/drawing/2014/main" id="{DAA47CED-C5D4-43BE-D69E-94C8A008E93B}"/>
              </a:ext>
            </a:extLst>
          </p:cNvPr>
          <p:cNvSpPr>
            <a:spLocks noGrp="1"/>
          </p:cNvSpPr>
          <p:nvPr>
            <p:ph idx="1"/>
          </p:nvPr>
        </p:nvSpPr>
        <p:spPr/>
        <p:txBody>
          <a:bodyPr>
            <a:normAutofit fontScale="77500" lnSpcReduction="20000"/>
          </a:bodyPr>
          <a:lstStyle/>
          <a:p>
            <a:pPr marL="0" indent="0" algn="just">
              <a:lnSpc>
                <a:spcPct val="160000"/>
              </a:lnSpc>
              <a:buNone/>
            </a:pPr>
            <a:r>
              <a:rPr lang="en-US" dirty="0"/>
              <a:t>In Kotlin, a numeric value of one type is </a:t>
            </a:r>
            <a:r>
              <a:rPr lang="en-US" b="1" dirty="0">
                <a:highlight>
                  <a:srgbClr val="FFFF00"/>
                </a:highlight>
              </a:rPr>
              <a:t>not automatically converted </a:t>
            </a:r>
            <a:r>
              <a:rPr lang="en-US" dirty="0"/>
              <a:t>to another type even when the other type is larger. This is different from how Java handles numeric conversions. For example;</a:t>
            </a:r>
          </a:p>
          <a:p>
            <a:pPr marL="0" indent="0" algn="just">
              <a:lnSpc>
                <a:spcPct val="160000"/>
              </a:lnSpc>
              <a:buNone/>
            </a:pPr>
            <a:r>
              <a:rPr lang="en-US" b="1" dirty="0"/>
              <a:t>In Java,</a:t>
            </a:r>
          </a:p>
          <a:p>
            <a:pPr marL="0" indent="0" algn="just">
              <a:lnSpc>
                <a:spcPct val="160000"/>
              </a:lnSpc>
              <a:buNone/>
            </a:pPr>
            <a:r>
              <a:rPr lang="en-US" dirty="0"/>
              <a:t>int number1 = 55;</a:t>
            </a:r>
          </a:p>
          <a:p>
            <a:pPr marL="0" indent="0" algn="just">
              <a:lnSpc>
                <a:spcPct val="160000"/>
              </a:lnSpc>
              <a:buNone/>
            </a:pPr>
            <a:r>
              <a:rPr lang="en-US" dirty="0"/>
              <a:t>long number2 = number1;    // Valid code </a:t>
            </a:r>
          </a:p>
          <a:p>
            <a:pPr marL="0" indent="0" algn="just">
              <a:lnSpc>
                <a:spcPct val="160000"/>
              </a:lnSpc>
              <a:buNone/>
            </a:pPr>
            <a:r>
              <a:rPr lang="en-US" dirty="0"/>
              <a:t>Here, value of number1 of type int is automatically converted to type long, and assigned to variable number2.</a:t>
            </a:r>
            <a:endParaRPr lang="en-CA" dirty="0"/>
          </a:p>
        </p:txBody>
      </p:sp>
    </p:spTree>
    <p:extLst>
      <p:ext uri="{BB962C8B-B14F-4D97-AF65-F5344CB8AC3E}">
        <p14:creationId xmlns:p14="http://schemas.microsoft.com/office/powerpoint/2010/main" val="8881060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F0DD5-FFF2-6C11-84D6-900CFE09E1A2}"/>
              </a:ext>
            </a:extLst>
          </p:cNvPr>
          <p:cNvSpPr>
            <a:spLocks noGrp="1"/>
          </p:cNvSpPr>
          <p:nvPr>
            <p:ph type="title"/>
          </p:nvPr>
        </p:nvSpPr>
        <p:spPr/>
        <p:txBody>
          <a:bodyPr/>
          <a:lstStyle/>
          <a:p>
            <a:r>
              <a:rPr lang="en-CA" dirty="0"/>
              <a:t>Type Conversion</a:t>
            </a:r>
          </a:p>
        </p:txBody>
      </p:sp>
      <p:sp>
        <p:nvSpPr>
          <p:cNvPr id="3" name="Content Placeholder 2">
            <a:extLst>
              <a:ext uri="{FF2B5EF4-FFF2-40B4-BE49-F238E27FC236}">
                <a16:creationId xmlns:a16="http://schemas.microsoft.com/office/drawing/2014/main" id="{7B4B115D-8FFD-4E70-663B-BD5139AB6944}"/>
              </a:ext>
            </a:extLst>
          </p:cNvPr>
          <p:cNvSpPr>
            <a:spLocks noGrp="1"/>
          </p:cNvSpPr>
          <p:nvPr>
            <p:ph idx="1"/>
          </p:nvPr>
        </p:nvSpPr>
        <p:spPr>
          <a:xfrm>
            <a:off x="838200" y="1595886"/>
            <a:ext cx="10515600" cy="4968815"/>
          </a:xfrm>
        </p:spPr>
        <p:txBody>
          <a:bodyPr>
            <a:normAutofit fontScale="70000" lnSpcReduction="20000"/>
          </a:bodyPr>
          <a:lstStyle/>
          <a:p>
            <a:pPr marL="0" indent="0" algn="just">
              <a:lnSpc>
                <a:spcPct val="170000"/>
              </a:lnSpc>
              <a:buNone/>
            </a:pPr>
            <a:r>
              <a:rPr lang="en-US" b="1" dirty="0"/>
              <a:t>In Kotlin,</a:t>
            </a:r>
          </a:p>
          <a:p>
            <a:pPr marL="0" indent="0" algn="just">
              <a:lnSpc>
                <a:spcPct val="170000"/>
              </a:lnSpc>
              <a:buNone/>
            </a:pPr>
            <a:r>
              <a:rPr lang="en-US" b="1" dirty="0" err="1">
                <a:solidFill>
                  <a:srgbClr val="FF0000"/>
                </a:solidFill>
              </a:rPr>
              <a:t>val</a:t>
            </a:r>
            <a:r>
              <a:rPr lang="en-US" b="1" dirty="0">
                <a:solidFill>
                  <a:srgbClr val="FF0000"/>
                </a:solidFill>
              </a:rPr>
              <a:t> number1: Int = 55</a:t>
            </a:r>
          </a:p>
          <a:p>
            <a:pPr marL="0" indent="0" algn="just">
              <a:lnSpc>
                <a:spcPct val="170000"/>
              </a:lnSpc>
              <a:buNone/>
            </a:pPr>
            <a:r>
              <a:rPr lang="en-US" b="1" dirty="0" err="1">
                <a:solidFill>
                  <a:srgbClr val="FF0000"/>
                </a:solidFill>
              </a:rPr>
              <a:t>val</a:t>
            </a:r>
            <a:r>
              <a:rPr lang="en-US" b="1" dirty="0">
                <a:solidFill>
                  <a:srgbClr val="FF0000"/>
                </a:solidFill>
              </a:rPr>
              <a:t> number2: Long = number1   // Error: type mismatch.</a:t>
            </a:r>
          </a:p>
          <a:p>
            <a:pPr marL="0" indent="0" algn="just">
              <a:lnSpc>
                <a:spcPct val="170000"/>
              </a:lnSpc>
              <a:buNone/>
            </a:pPr>
            <a:r>
              <a:rPr lang="en-US" b="1" dirty="0">
                <a:highlight>
                  <a:srgbClr val="FFFF00"/>
                </a:highlight>
              </a:rPr>
              <a:t>Though the size of Long is larger than Int, Kotlin doesn't automatically convert Int to Long</a:t>
            </a:r>
            <a:r>
              <a:rPr lang="en-US" dirty="0"/>
              <a:t>. </a:t>
            </a:r>
          </a:p>
          <a:p>
            <a:pPr marL="0" indent="0" algn="just">
              <a:lnSpc>
                <a:spcPct val="170000"/>
              </a:lnSpc>
              <a:buNone/>
            </a:pPr>
            <a:r>
              <a:rPr lang="en-US" dirty="0"/>
              <a:t>Instead, you need to use </a:t>
            </a:r>
            <a:r>
              <a:rPr lang="en-US" b="1" dirty="0" err="1">
                <a:highlight>
                  <a:srgbClr val="FFFF00"/>
                </a:highlight>
              </a:rPr>
              <a:t>toLong</a:t>
            </a:r>
            <a:r>
              <a:rPr lang="en-US" b="1" dirty="0">
                <a:highlight>
                  <a:srgbClr val="FFFF00"/>
                </a:highlight>
              </a:rPr>
              <a:t>() </a:t>
            </a:r>
            <a:r>
              <a:rPr lang="en-US" dirty="0"/>
              <a:t>explicitly (to convert to type Long). Kotlin does it for type safety to avoid surprises.</a:t>
            </a:r>
          </a:p>
          <a:p>
            <a:pPr marL="0" indent="0" algn="just">
              <a:lnSpc>
                <a:spcPct val="170000"/>
              </a:lnSpc>
              <a:buNone/>
            </a:pPr>
            <a:r>
              <a:rPr lang="en-US" dirty="0" err="1"/>
              <a:t>val</a:t>
            </a:r>
            <a:r>
              <a:rPr lang="en-US" dirty="0"/>
              <a:t> number1: Int = 55</a:t>
            </a:r>
          </a:p>
          <a:p>
            <a:pPr marL="0" indent="0" algn="just">
              <a:lnSpc>
                <a:spcPct val="170000"/>
              </a:lnSpc>
              <a:buNone/>
            </a:pPr>
            <a:r>
              <a:rPr lang="en-US" dirty="0" err="1"/>
              <a:t>val</a:t>
            </a:r>
            <a:r>
              <a:rPr lang="en-US" dirty="0"/>
              <a:t> number2: Long = number1</a:t>
            </a:r>
            <a:r>
              <a:rPr lang="en-US" b="1" dirty="0">
                <a:highlight>
                  <a:srgbClr val="FFFF00"/>
                </a:highlight>
              </a:rPr>
              <a:t>.toLong()</a:t>
            </a:r>
            <a:endParaRPr lang="en-CA" b="1" dirty="0">
              <a:highlight>
                <a:srgbClr val="FFFF00"/>
              </a:highlight>
            </a:endParaRPr>
          </a:p>
        </p:txBody>
      </p:sp>
    </p:spTree>
    <p:extLst>
      <p:ext uri="{BB962C8B-B14F-4D97-AF65-F5344CB8AC3E}">
        <p14:creationId xmlns:p14="http://schemas.microsoft.com/office/powerpoint/2010/main" val="2918894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EFFDF-7AC0-5D43-926A-3BF929D8488C}"/>
              </a:ext>
            </a:extLst>
          </p:cNvPr>
          <p:cNvSpPr>
            <a:spLocks noGrp="1"/>
          </p:cNvSpPr>
          <p:nvPr>
            <p:ph type="title"/>
          </p:nvPr>
        </p:nvSpPr>
        <p:spPr/>
        <p:txBody>
          <a:bodyPr/>
          <a:lstStyle/>
          <a:p>
            <a:r>
              <a:rPr lang="en-CA" dirty="0"/>
              <a:t>Kotlin Developers</a:t>
            </a:r>
          </a:p>
        </p:txBody>
      </p:sp>
      <p:sp>
        <p:nvSpPr>
          <p:cNvPr id="3" name="Content Placeholder 2">
            <a:extLst>
              <a:ext uri="{FF2B5EF4-FFF2-40B4-BE49-F238E27FC236}">
                <a16:creationId xmlns:a16="http://schemas.microsoft.com/office/drawing/2014/main" id="{94ACD59C-7F27-E6ED-54A5-75C8B695089D}"/>
              </a:ext>
            </a:extLst>
          </p:cNvPr>
          <p:cNvSpPr>
            <a:spLocks noGrp="1"/>
          </p:cNvSpPr>
          <p:nvPr>
            <p:ph idx="1"/>
          </p:nvPr>
        </p:nvSpPr>
        <p:spPr>
          <a:xfrm>
            <a:off x="560717" y="1825625"/>
            <a:ext cx="10793083" cy="4667250"/>
          </a:xfrm>
        </p:spPr>
        <p:txBody>
          <a:bodyPr>
            <a:normAutofit/>
          </a:bodyPr>
          <a:lstStyle/>
          <a:p>
            <a:pPr marL="514350" indent="-514350" algn="just">
              <a:lnSpc>
                <a:spcPct val="150000"/>
              </a:lnSpc>
              <a:buAutoNum type="arabicPlain" startAt="2016"/>
            </a:pPr>
            <a:r>
              <a:rPr lang="en-CA" dirty="0"/>
              <a:t> : 156 K</a:t>
            </a:r>
          </a:p>
          <a:p>
            <a:pPr marL="514350" indent="-514350" algn="just">
              <a:lnSpc>
                <a:spcPct val="150000"/>
              </a:lnSpc>
              <a:buAutoNum type="arabicPlain" startAt="2016"/>
            </a:pPr>
            <a:r>
              <a:rPr lang="en-CA" dirty="0"/>
              <a:t> : 700 K</a:t>
            </a:r>
          </a:p>
          <a:p>
            <a:pPr marL="514350" indent="-514350" algn="just">
              <a:lnSpc>
                <a:spcPct val="150000"/>
              </a:lnSpc>
              <a:buAutoNum type="arabicPlain" startAt="2016"/>
            </a:pPr>
            <a:r>
              <a:rPr lang="en-CA" dirty="0"/>
              <a:t> : 2.2 M</a:t>
            </a:r>
          </a:p>
          <a:p>
            <a:pPr marL="0" indent="0" algn="just">
              <a:lnSpc>
                <a:spcPct val="150000"/>
              </a:lnSpc>
              <a:buNone/>
            </a:pPr>
            <a:r>
              <a:rPr lang="en-CA" dirty="0"/>
              <a:t>2023 : It remains one of the most promising programming languages, and its popularity is expected to grow even more.</a:t>
            </a:r>
          </a:p>
          <a:p>
            <a:pPr marL="514350" indent="-514350" algn="just">
              <a:lnSpc>
                <a:spcPct val="150000"/>
              </a:lnSpc>
              <a:buAutoNum type="arabicPlain" startAt="2016"/>
            </a:pPr>
            <a:endParaRPr lang="en-CA" dirty="0"/>
          </a:p>
        </p:txBody>
      </p:sp>
    </p:spTree>
    <p:extLst>
      <p:ext uri="{BB962C8B-B14F-4D97-AF65-F5344CB8AC3E}">
        <p14:creationId xmlns:p14="http://schemas.microsoft.com/office/powerpoint/2010/main" val="28930231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8B39C-1519-8E43-0F11-353B1FCE2944}"/>
              </a:ext>
            </a:extLst>
          </p:cNvPr>
          <p:cNvSpPr>
            <a:spLocks noGrp="1"/>
          </p:cNvSpPr>
          <p:nvPr>
            <p:ph type="title"/>
          </p:nvPr>
        </p:nvSpPr>
        <p:spPr/>
        <p:txBody>
          <a:bodyPr>
            <a:normAutofit/>
          </a:bodyPr>
          <a:lstStyle/>
          <a:p>
            <a:r>
              <a:rPr lang="en-US" dirty="0"/>
              <a:t>Here's a list of functions in Kotlin used for type conversion:</a:t>
            </a:r>
            <a:endParaRPr lang="en-CA" dirty="0"/>
          </a:p>
        </p:txBody>
      </p:sp>
      <p:sp>
        <p:nvSpPr>
          <p:cNvPr id="3" name="Content Placeholder 2">
            <a:extLst>
              <a:ext uri="{FF2B5EF4-FFF2-40B4-BE49-F238E27FC236}">
                <a16:creationId xmlns:a16="http://schemas.microsoft.com/office/drawing/2014/main" id="{8DFDBA1B-5096-624E-FA58-71833768857C}"/>
              </a:ext>
            </a:extLst>
          </p:cNvPr>
          <p:cNvSpPr>
            <a:spLocks noGrp="1"/>
          </p:cNvSpPr>
          <p:nvPr>
            <p:ph idx="1"/>
          </p:nvPr>
        </p:nvSpPr>
        <p:spPr/>
        <p:txBody>
          <a:bodyPr>
            <a:normAutofit fontScale="85000" lnSpcReduction="20000"/>
          </a:bodyPr>
          <a:lstStyle/>
          <a:p>
            <a:pPr marL="0" indent="0">
              <a:lnSpc>
                <a:spcPct val="150000"/>
              </a:lnSpc>
              <a:buNone/>
            </a:pPr>
            <a:r>
              <a:rPr lang="en-US" dirty="0" err="1"/>
              <a:t>toByte</a:t>
            </a:r>
            <a:r>
              <a:rPr lang="en-US" dirty="0"/>
              <a:t>() </a:t>
            </a:r>
          </a:p>
          <a:p>
            <a:pPr marL="0" indent="0">
              <a:lnSpc>
                <a:spcPct val="150000"/>
              </a:lnSpc>
              <a:buNone/>
            </a:pPr>
            <a:r>
              <a:rPr lang="en-US" dirty="0" err="1"/>
              <a:t>toShort</a:t>
            </a:r>
            <a:r>
              <a:rPr lang="en-US" dirty="0"/>
              <a:t>()</a:t>
            </a:r>
          </a:p>
          <a:p>
            <a:pPr marL="0" indent="0">
              <a:lnSpc>
                <a:spcPct val="150000"/>
              </a:lnSpc>
              <a:buNone/>
            </a:pPr>
            <a:r>
              <a:rPr lang="en-US" dirty="0" err="1"/>
              <a:t>toInt</a:t>
            </a:r>
            <a:r>
              <a:rPr lang="en-US" dirty="0"/>
              <a:t>()</a:t>
            </a:r>
          </a:p>
          <a:p>
            <a:pPr marL="0" indent="0">
              <a:lnSpc>
                <a:spcPct val="150000"/>
              </a:lnSpc>
              <a:buNone/>
            </a:pPr>
            <a:r>
              <a:rPr lang="en-US" dirty="0" err="1"/>
              <a:t>toLong</a:t>
            </a:r>
            <a:r>
              <a:rPr lang="en-US" dirty="0"/>
              <a:t>()</a:t>
            </a:r>
          </a:p>
          <a:p>
            <a:pPr marL="0" indent="0">
              <a:lnSpc>
                <a:spcPct val="150000"/>
              </a:lnSpc>
              <a:buNone/>
            </a:pPr>
            <a:r>
              <a:rPr lang="en-US" dirty="0" err="1"/>
              <a:t>toFloat</a:t>
            </a:r>
            <a:r>
              <a:rPr lang="en-US" dirty="0"/>
              <a:t>()</a:t>
            </a:r>
          </a:p>
          <a:p>
            <a:pPr marL="0" indent="0">
              <a:lnSpc>
                <a:spcPct val="150000"/>
              </a:lnSpc>
              <a:buNone/>
            </a:pPr>
            <a:r>
              <a:rPr lang="en-US" dirty="0" err="1"/>
              <a:t>toDouble</a:t>
            </a:r>
            <a:r>
              <a:rPr lang="en-US" dirty="0"/>
              <a:t>()</a:t>
            </a:r>
          </a:p>
          <a:p>
            <a:pPr marL="0" indent="0">
              <a:lnSpc>
                <a:spcPct val="150000"/>
              </a:lnSpc>
              <a:buNone/>
            </a:pPr>
            <a:r>
              <a:rPr lang="en-US" dirty="0" err="1"/>
              <a:t>toChar</a:t>
            </a:r>
            <a:r>
              <a:rPr lang="en-US" dirty="0"/>
              <a:t>()</a:t>
            </a:r>
            <a:endParaRPr lang="en-CA" dirty="0"/>
          </a:p>
        </p:txBody>
      </p:sp>
    </p:spTree>
    <p:extLst>
      <p:ext uri="{BB962C8B-B14F-4D97-AF65-F5344CB8AC3E}">
        <p14:creationId xmlns:p14="http://schemas.microsoft.com/office/powerpoint/2010/main" val="7943648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D11731-33AF-29CA-EC1E-35B0DA342537}"/>
              </a:ext>
            </a:extLst>
          </p:cNvPr>
          <p:cNvSpPr>
            <a:spLocks noGrp="1"/>
          </p:cNvSpPr>
          <p:nvPr>
            <p:ph idx="1"/>
          </p:nvPr>
        </p:nvSpPr>
        <p:spPr>
          <a:xfrm>
            <a:off x="838200" y="396814"/>
            <a:ext cx="10515600" cy="6254151"/>
          </a:xfrm>
        </p:spPr>
        <p:txBody>
          <a:bodyPr>
            <a:normAutofit fontScale="55000" lnSpcReduction="20000"/>
          </a:bodyPr>
          <a:lstStyle/>
          <a:p>
            <a:pPr marL="0" indent="0" algn="just">
              <a:lnSpc>
                <a:spcPct val="170000"/>
              </a:lnSpc>
              <a:buNone/>
            </a:pPr>
            <a:r>
              <a:rPr lang="en-US" sz="4000" b="1" dirty="0"/>
              <a:t>Conversion from Larger to Smaller Type</a:t>
            </a:r>
          </a:p>
          <a:p>
            <a:pPr marL="0" indent="0" algn="just">
              <a:lnSpc>
                <a:spcPct val="170000"/>
              </a:lnSpc>
              <a:buNone/>
            </a:pPr>
            <a:r>
              <a:rPr lang="en-US" dirty="0"/>
              <a:t>The functions mentioned above can be used in both directions (conversion from larger to smaller type and conversion from smaller to larger type).</a:t>
            </a:r>
          </a:p>
          <a:p>
            <a:pPr marL="0" indent="0" algn="just">
              <a:lnSpc>
                <a:spcPct val="170000"/>
              </a:lnSpc>
              <a:buNone/>
            </a:pPr>
            <a:r>
              <a:rPr lang="en-US" dirty="0"/>
              <a:t>However, conversion from larger to smaller type may truncate the value. For example,</a:t>
            </a:r>
          </a:p>
          <a:p>
            <a:pPr marL="0" indent="0" algn="just">
              <a:lnSpc>
                <a:spcPct val="170000"/>
              </a:lnSpc>
              <a:buNone/>
            </a:pPr>
            <a:r>
              <a:rPr lang="en-US" dirty="0"/>
              <a:t>fun main(</a:t>
            </a:r>
            <a:r>
              <a:rPr lang="en-US" dirty="0" err="1"/>
              <a:t>args</a:t>
            </a:r>
            <a:r>
              <a:rPr lang="en-US" dirty="0"/>
              <a:t> : Array&lt;String&gt;) {</a:t>
            </a:r>
          </a:p>
          <a:p>
            <a:pPr marL="0" indent="0" algn="just">
              <a:lnSpc>
                <a:spcPct val="170000"/>
              </a:lnSpc>
              <a:buNone/>
            </a:pPr>
            <a:r>
              <a:rPr lang="en-US" dirty="0"/>
              <a:t>    </a:t>
            </a:r>
            <a:r>
              <a:rPr lang="en-US" dirty="0" err="1"/>
              <a:t>val</a:t>
            </a:r>
            <a:r>
              <a:rPr lang="en-US" dirty="0"/>
              <a:t> number1: Int = 259</a:t>
            </a:r>
          </a:p>
          <a:p>
            <a:pPr marL="0" indent="0" algn="just">
              <a:lnSpc>
                <a:spcPct val="170000"/>
              </a:lnSpc>
              <a:buNone/>
            </a:pPr>
            <a:r>
              <a:rPr lang="en-US" dirty="0"/>
              <a:t>    </a:t>
            </a:r>
            <a:r>
              <a:rPr lang="en-US" dirty="0" err="1"/>
              <a:t>val</a:t>
            </a:r>
            <a:r>
              <a:rPr lang="en-US" dirty="0"/>
              <a:t> number2: Byte = number1.toByte()</a:t>
            </a:r>
          </a:p>
          <a:p>
            <a:pPr marL="0" indent="0" algn="just">
              <a:lnSpc>
                <a:spcPct val="170000"/>
              </a:lnSpc>
              <a:buNone/>
            </a:pPr>
            <a:r>
              <a:rPr lang="en-US" dirty="0"/>
              <a:t>    </a:t>
            </a:r>
            <a:r>
              <a:rPr lang="en-US" dirty="0" err="1"/>
              <a:t>println</a:t>
            </a:r>
            <a:r>
              <a:rPr lang="en-US" dirty="0"/>
              <a:t>("number1 = $number1")</a:t>
            </a:r>
          </a:p>
          <a:p>
            <a:pPr marL="0" indent="0" algn="just">
              <a:lnSpc>
                <a:spcPct val="170000"/>
              </a:lnSpc>
              <a:buNone/>
            </a:pPr>
            <a:r>
              <a:rPr lang="en-US" dirty="0"/>
              <a:t>    </a:t>
            </a:r>
            <a:r>
              <a:rPr lang="en-US" dirty="0" err="1"/>
              <a:t>println</a:t>
            </a:r>
            <a:r>
              <a:rPr lang="en-US" dirty="0"/>
              <a:t>("number2 = $number2")</a:t>
            </a:r>
          </a:p>
          <a:p>
            <a:pPr marL="0" indent="0" algn="just">
              <a:lnSpc>
                <a:spcPct val="170000"/>
              </a:lnSpc>
              <a:buNone/>
            </a:pPr>
            <a:r>
              <a:rPr lang="en-US" dirty="0"/>
              <a:t>}</a:t>
            </a:r>
          </a:p>
          <a:p>
            <a:pPr marL="0" indent="0" algn="just">
              <a:lnSpc>
                <a:spcPct val="170000"/>
              </a:lnSpc>
              <a:buNone/>
            </a:pPr>
            <a:r>
              <a:rPr lang="en-US" dirty="0"/>
              <a:t>When you run the program, the output will be:</a:t>
            </a:r>
          </a:p>
          <a:p>
            <a:pPr marL="0" indent="0" algn="just">
              <a:lnSpc>
                <a:spcPct val="170000"/>
              </a:lnSpc>
              <a:buNone/>
            </a:pPr>
            <a:r>
              <a:rPr lang="en-US" b="1" dirty="0">
                <a:solidFill>
                  <a:srgbClr val="0070C0"/>
                </a:solidFill>
              </a:rPr>
              <a:t>number1 = 259</a:t>
            </a:r>
          </a:p>
          <a:p>
            <a:pPr marL="0" indent="0" algn="just">
              <a:lnSpc>
                <a:spcPct val="170000"/>
              </a:lnSpc>
              <a:buNone/>
            </a:pPr>
            <a:r>
              <a:rPr lang="en-US" b="1" dirty="0">
                <a:solidFill>
                  <a:srgbClr val="0070C0"/>
                </a:solidFill>
              </a:rPr>
              <a:t>number2 = 3</a:t>
            </a:r>
            <a:endParaRPr lang="en-CA" b="1" dirty="0">
              <a:solidFill>
                <a:srgbClr val="0070C0"/>
              </a:solidFill>
            </a:endParaRPr>
          </a:p>
        </p:txBody>
      </p:sp>
    </p:spTree>
    <p:extLst>
      <p:ext uri="{BB962C8B-B14F-4D97-AF65-F5344CB8AC3E}">
        <p14:creationId xmlns:p14="http://schemas.microsoft.com/office/powerpoint/2010/main" val="42759350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B5E26-24A8-9665-89B6-FC2A17E113C1}"/>
              </a:ext>
            </a:extLst>
          </p:cNvPr>
          <p:cNvSpPr>
            <a:spLocks noGrp="1"/>
          </p:cNvSpPr>
          <p:nvPr>
            <p:ph type="title"/>
          </p:nvPr>
        </p:nvSpPr>
        <p:spPr/>
        <p:txBody>
          <a:bodyPr/>
          <a:lstStyle/>
          <a:p>
            <a:r>
              <a:rPr lang="en-CA" dirty="0"/>
              <a:t>Kotlin Operators</a:t>
            </a:r>
          </a:p>
        </p:txBody>
      </p:sp>
      <p:sp>
        <p:nvSpPr>
          <p:cNvPr id="3" name="Content Placeholder 2">
            <a:extLst>
              <a:ext uri="{FF2B5EF4-FFF2-40B4-BE49-F238E27FC236}">
                <a16:creationId xmlns:a16="http://schemas.microsoft.com/office/drawing/2014/main" id="{6CC34B28-1D0C-5401-077D-B08571764B4A}"/>
              </a:ext>
            </a:extLst>
          </p:cNvPr>
          <p:cNvSpPr>
            <a:spLocks noGrp="1"/>
          </p:cNvSpPr>
          <p:nvPr>
            <p:ph idx="1"/>
          </p:nvPr>
        </p:nvSpPr>
        <p:spPr/>
        <p:txBody>
          <a:bodyPr/>
          <a:lstStyle/>
          <a:p>
            <a:pPr marL="0" indent="0" algn="just">
              <a:lnSpc>
                <a:spcPct val="150000"/>
              </a:lnSpc>
              <a:buNone/>
            </a:pPr>
            <a:r>
              <a:rPr lang="en-US" dirty="0"/>
              <a:t>Operators are special symbols (characters) that carry out operations on operands (variables and values). For example, + is an operator that performs addition.</a:t>
            </a:r>
            <a:endParaRPr lang="en-CA" dirty="0"/>
          </a:p>
        </p:txBody>
      </p:sp>
    </p:spTree>
    <p:extLst>
      <p:ext uri="{BB962C8B-B14F-4D97-AF65-F5344CB8AC3E}">
        <p14:creationId xmlns:p14="http://schemas.microsoft.com/office/powerpoint/2010/main" val="37812304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CD1DB-31FF-76F2-B6DD-573FCDD1A780}"/>
              </a:ext>
            </a:extLst>
          </p:cNvPr>
          <p:cNvSpPr>
            <a:spLocks noGrp="1"/>
          </p:cNvSpPr>
          <p:nvPr>
            <p:ph type="title"/>
          </p:nvPr>
        </p:nvSpPr>
        <p:spPr>
          <a:xfrm>
            <a:off x="838200" y="365125"/>
            <a:ext cx="10515600" cy="1040981"/>
          </a:xfrm>
        </p:spPr>
        <p:txBody>
          <a:bodyPr>
            <a:normAutofit/>
          </a:bodyPr>
          <a:lstStyle/>
          <a:p>
            <a:r>
              <a:rPr lang="en-CA" dirty="0"/>
              <a:t>1. Arithmetic Operators</a:t>
            </a:r>
          </a:p>
        </p:txBody>
      </p:sp>
      <p:sp>
        <p:nvSpPr>
          <p:cNvPr id="3" name="Content Placeholder 2">
            <a:extLst>
              <a:ext uri="{FF2B5EF4-FFF2-40B4-BE49-F238E27FC236}">
                <a16:creationId xmlns:a16="http://schemas.microsoft.com/office/drawing/2014/main" id="{AD2D9EFF-7C66-77CC-CE2B-36F9798FF8B5}"/>
              </a:ext>
            </a:extLst>
          </p:cNvPr>
          <p:cNvSpPr>
            <a:spLocks noGrp="1"/>
          </p:cNvSpPr>
          <p:nvPr>
            <p:ph idx="1"/>
          </p:nvPr>
        </p:nvSpPr>
        <p:spPr/>
        <p:txBody>
          <a:bodyPr>
            <a:normAutofit/>
          </a:bodyPr>
          <a:lstStyle/>
          <a:p>
            <a:pPr marL="0" indent="0">
              <a:buNone/>
            </a:pPr>
            <a:r>
              <a:rPr lang="en-US" dirty="0"/>
              <a:t>Kotlin Arithmetic Operators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r>
              <a:rPr lang="en-US" dirty="0"/>
              <a:t>		</a:t>
            </a:r>
          </a:p>
          <a:p>
            <a:pPr marL="0" indent="0">
              <a:buNone/>
            </a:pPr>
            <a:endParaRPr lang="en-US" dirty="0"/>
          </a:p>
        </p:txBody>
      </p:sp>
      <p:graphicFrame>
        <p:nvGraphicFramePr>
          <p:cNvPr id="5" name="Table 4">
            <a:extLst>
              <a:ext uri="{FF2B5EF4-FFF2-40B4-BE49-F238E27FC236}">
                <a16:creationId xmlns:a16="http://schemas.microsoft.com/office/drawing/2014/main" id="{5DD976A0-3DDC-852B-127F-35AFB0120875}"/>
              </a:ext>
            </a:extLst>
          </p:cNvPr>
          <p:cNvGraphicFramePr>
            <a:graphicFrameLocks noGrp="1"/>
          </p:cNvGraphicFramePr>
          <p:nvPr>
            <p:extLst>
              <p:ext uri="{D42A27DB-BD31-4B8C-83A1-F6EECF244321}">
                <p14:modId xmlns:p14="http://schemas.microsoft.com/office/powerpoint/2010/main" val="2545710496"/>
              </p:ext>
            </p:extLst>
          </p:nvPr>
        </p:nvGraphicFramePr>
        <p:xfrm>
          <a:off x="940278" y="2513959"/>
          <a:ext cx="9911752" cy="3663006"/>
        </p:xfrm>
        <a:graphic>
          <a:graphicData uri="http://schemas.openxmlformats.org/drawingml/2006/table">
            <a:tbl>
              <a:tblPr firstRow="1" bandRow="1">
                <a:tableStyleId>{5C22544A-7EE6-4342-B048-85BDC9FD1C3A}</a:tableStyleId>
              </a:tblPr>
              <a:tblGrid>
                <a:gridCol w="2521260">
                  <a:extLst>
                    <a:ext uri="{9D8B030D-6E8A-4147-A177-3AD203B41FA5}">
                      <a16:colId xmlns:a16="http://schemas.microsoft.com/office/drawing/2014/main" val="481045731"/>
                    </a:ext>
                  </a:extLst>
                </a:gridCol>
                <a:gridCol w="7390492">
                  <a:extLst>
                    <a:ext uri="{9D8B030D-6E8A-4147-A177-3AD203B41FA5}">
                      <a16:colId xmlns:a16="http://schemas.microsoft.com/office/drawing/2014/main" val="3253854111"/>
                    </a:ext>
                  </a:extLst>
                </a:gridCol>
              </a:tblGrid>
              <a:tr h="610501">
                <a:tc>
                  <a:txBody>
                    <a:bodyPr/>
                    <a:lstStyle/>
                    <a:p>
                      <a:pPr algn="ctr"/>
                      <a:r>
                        <a:rPr lang="en-US" sz="2800" dirty="0"/>
                        <a:t>Operator</a:t>
                      </a:r>
                      <a:endParaRPr lang="en-CA" sz="2800" dirty="0"/>
                    </a:p>
                  </a:txBody>
                  <a:tcPr/>
                </a:tc>
                <a:tc>
                  <a:txBody>
                    <a:bodyPr/>
                    <a:lstStyle/>
                    <a:p>
                      <a:pPr algn="ctr"/>
                      <a:r>
                        <a:rPr lang="en-US" sz="2800" dirty="0"/>
                        <a:t>Meaning</a:t>
                      </a:r>
                      <a:endParaRPr lang="en-CA" sz="2800" dirty="0"/>
                    </a:p>
                  </a:txBody>
                  <a:tcPr/>
                </a:tc>
                <a:extLst>
                  <a:ext uri="{0D108BD9-81ED-4DB2-BD59-A6C34878D82A}">
                    <a16:rowId xmlns:a16="http://schemas.microsoft.com/office/drawing/2014/main" val="1808326035"/>
                  </a:ext>
                </a:extLst>
              </a:tr>
              <a:tr h="610501">
                <a:tc>
                  <a:txBody>
                    <a:bodyPr/>
                    <a:lstStyle/>
                    <a:p>
                      <a:pPr algn="ctr"/>
                      <a:r>
                        <a:rPr lang="en-CA" sz="2800" dirty="0"/>
                        <a:t>+</a:t>
                      </a:r>
                    </a:p>
                  </a:txBody>
                  <a:tcPr/>
                </a:tc>
                <a:tc>
                  <a:txBody>
                    <a:bodyPr/>
                    <a:lstStyle/>
                    <a:p>
                      <a:pPr algn="ctr"/>
                      <a:r>
                        <a:rPr lang="en-US" sz="2800" dirty="0"/>
                        <a:t>Addition (also used for string concatenation)</a:t>
                      </a:r>
                      <a:endParaRPr lang="en-CA" sz="2800" dirty="0"/>
                    </a:p>
                  </a:txBody>
                  <a:tcPr/>
                </a:tc>
                <a:extLst>
                  <a:ext uri="{0D108BD9-81ED-4DB2-BD59-A6C34878D82A}">
                    <a16:rowId xmlns:a16="http://schemas.microsoft.com/office/drawing/2014/main" val="849731367"/>
                  </a:ext>
                </a:extLst>
              </a:tr>
              <a:tr h="610501">
                <a:tc>
                  <a:txBody>
                    <a:bodyPr/>
                    <a:lstStyle/>
                    <a:p>
                      <a:pPr algn="ctr"/>
                      <a:r>
                        <a:rPr lang="en-CA" sz="2800" dirty="0"/>
                        <a:t>-</a:t>
                      </a:r>
                    </a:p>
                  </a:txBody>
                  <a:tcPr/>
                </a:tc>
                <a:tc>
                  <a:txBody>
                    <a:bodyPr/>
                    <a:lstStyle/>
                    <a:p>
                      <a:pPr algn="ctr"/>
                      <a:r>
                        <a:rPr lang="en-US" sz="2800" dirty="0"/>
                        <a:t>Subtraction Operator</a:t>
                      </a:r>
                      <a:endParaRPr lang="en-CA" sz="2800" dirty="0"/>
                    </a:p>
                  </a:txBody>
                  <a:tcPr/>
                </a:tc>
                <a:extLst>
                  <a:ext uri="{0D108BD9-81ED-4DB2-BD59-A6C34878D82A}">
                    <a16:rowId xmlns:a16="http://schemas.microsoft.com/office/drawing/2014/main" val="1076161823"/>
                  </a:ext>
                </a:extLst>
              </a:tr>
              <a:tr h="610501">
                <a:tc>
                  <a:txBody>
                    <a:bodyPr/>
                    <a:lstStyle/>
                    <a:p>
                      <a:pPr algn="ctr"/>
                      <a:r>
                        <a:rPr lang="en-CA" sz="2800" dirty="0"/>
                        <a:t>*</a:t>
                      </a:r>
                    </a:p>
                  </a:txBody>
                  <a:tcPr/>
                </a:tc>
                <a:tc>
                  <a:txBody>
                    <a:bodyPr/>
                    <a:lstStyle/>
                    <a:p>
                      <a:pPr algn="ctr"/>
                      <a:r>
                        <a:rPr lang="en-US" sz="2800" dirty="0"/>
                        <a:t>Multiplication Operator</a:t>
                      </a:r>
                      <a:endParaRPr lang="en-CA" sz="2800" dirty="0"/>
                    </a:p>
                  </a:txBody>
                  <a:tcPr/>
                </a:tc>
                <a:extLst>
                  <a:ext uri="{0D108BD9-81ED-4DB2-BD59-A6C34878D82A}">
                    <a16:rowId xmlns:a16="http://schemas.microsoft.com/office/drawing/2014/main" val="2017354642"/>
                  </a:ext>
                </a:extLst>
              </a:tr>
              <a:tr h="610501">
                <a:tc>
                  <a:txBody>
                    <a:bodyPr/>
                    <a:lstStyle/>
                    <a:p>
                      <a:pPr algn="ctr"/>
                      <a:r>
                        <a:rPr lang="en-CA" sz="2800" dirty="0"/>
                        <a:t>/</a:t>
                      </a:r>
                    </a:p>
                  </a:txBody>
                  <a:tcPr/>
                </a:tc>
                <a:tc>
                  <a:txBody>
                    <a:bodyPr/>
                    <a:lstStyle/>
                    <a:p>
                      <a:pPr algn="ctr"/>
                      <a:r>
                        <a:rPr lang="en-US" sz="2800" dirty="0"/>
                        <a:t>Division Operator</a:t>
                      </a:r>
                      <a:endParaRPr lang="en-CA" sz="2800" dirty="0"/>
                    </a:p>
                  </a:txBody>
                  <a:tcPr/>
                </a:tc>
                <a:extLst>
                  <a:ext uri="{0D108BD9-81ED-4DB2-BD59-A6C34878D82A}">
                    <a16:rowId xmlns:a16="http://schemas.microsoft.com/office/drawing/2014/main" val="2948729254"/>
                  </a:ext>
                </a:extLst>
              </a:tr>
              <a:tr h="610501">
                <a:tc>
                  <a:txBody>
                    <a:bodyPr/>
                    <a:lstStyle/>
                    <a:p>
                      <a:pPr algn="ctr"/>
                      <a:r>
                        <a:rPr lang="en-CA" sz="2800" dirty="0"/>
                        <a:t>%</a:t>
                      </a:r>
                    </a:p>
                  </a:txBody>
                  <a:tcPr/>
                </a:tc>
                <a:tc>
                  <a:txBody>
                    <a:bodyPr/>
                    <a:lstStyle/>
                    <a:p>
                      <a:pPr algn="ctr"/>
                      <a:r>
                        <a:rPr lang="en-US" sz="2800" dirty="0"/>
                        <a:t>Modulus Operator</a:t>
                      </a:r>
                      <a:endParaRPr lang="en-CA" sz="2800" dirty="0"/>
                    </a:p>
                  </a:txBody>
                  <a:tcPr/>
                </a:tc>
                <a:extLst>
                  <a:ext uri="{0D108BD9-81ED-4DB2-BD59-A6C34878D82A}">
                    <a16:rowId xmlns:a16="http://schemas.microsoft.com/office/drawing/2014/main" val="3896236539"/>
                  </a:ext>
                </a:extLst>
              </a:tr>
            </a:tbl>
          </a:graphicData>
        </a:graphic>
      </p:graphicFrame>
    </p:spTree>
    <p:extLst>
      <p:ext uri="{BB962C8B-B14F-4D97-AF65-F5344CB8AC3E}">
        <p14:creationId xmlns:p14="http://schemas.microsoft.com/office/powerpoint/2010/main" val="38817419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67C0DE-6518-9075-191A-9F781FEA8199}"/>
              </a:ext>
            </a:extLst>
          </p:cNvPr>
          <p:cNvSpPr>
            <a:spLocks noGrp="1"/>
          </p:cNvSpPr>
          <p:nvPr>
            <p:ph idx="1"/>
          </p:nvPr>
        </p:nvSpPr>
        <p:spPr>
          <a:xfrm>
            <a:off x="838199" y="508958"/>
            <a:ext cx="10859219" cy="6107502"/>
          </a:xfrm>
        </p:spPr>
        <p:txBody>
          <a:bodyPr>
            <a:normAutofit fontScale="55000" lnSpcReduction="20000"/>
          </a:bodyPr>
          <a:lstStyle/>
          <a:p>
            <a:pPr marL="0" indent="0">
              <a:buNone/>
            </a:pPr>
            <a:r>
              <a:rPr lang="en-CA" dirty="0"/>
              <a:t>fun main(</a:t>
            </a:r>
            <a:r>
              <a:rPr lang="en-CA" dirty="0" err="1"/>
              <a:t>args</a:t>
            </a:r>
            <a:r>
              <a:rPr lang="en-CA" dirty="0"/>
              <a:t>: Array&lt;String&gt;) {</a:t>
            </a:r>
          </a:p>
          <a:p>
            <a:pPr marL="0" indent="0">
              <a:buNone/>
            </a:pPr>
            <a:endParaRPr lang="en-CA" dirty="0"/>
          </a:p>
          <a:p>
            <a:pPr marL="0" indent="0">
              <a:buNone/>
            </a:pPr>
            <a:r>
              <a:rPr lang="en-CA" dirty="0"/>
              <a:t>    </a:t>
            </a:r>
            <a:r>
              <a:rPr lang="en-CA" dirty="0" err="1"/>
              <a:t>val</a:t>
            </a:r>
            <a:r>
              <a:rPr lang="en-CA" dirty="0"/>
              <a:t> number1 = 12.5</a:t>
            </a:r>
          </a:p>
          <a:p>
            <a:pPr marL="0" indent="0">
              <a:buNone/>
            </a:pPr>
            <a:r>
              <a:rPr lang="en-CA" dirty="0"/>
              <a:t>    </a:t>
            </a:r>
            <a:r>
              <a:rPr lang="en-CA" dirty="0" err="1"/>
              <a:t>val</a:t>
            </a:r>
            <a:r>
              <a:rPr lang="en-CA" dirty="0"/>
              <a:t> number2 = 3.5</a:t>
            </a:r>
          </a:p>
          <a:p>
            <a:pPr marL="0" indent="0">
              <a:buNone/>
            </a:pPr>
            <a:r>
              <a:rPr lang="en-CA" dirty="0"/>
              <a:t>    var result: Double</a:t>
            </a:r>
          </a:p>
          <a:p>
            <a:pPr marL="0" indent="0">
              <a:buNone/>
            </a:pPr>
            <a:endParaRPr lang="en-CA" dirty="0"/>
          </a:p>
          <a:p>
            <a:pPr marL="0" indent="0">
              <a:buNone/>
            </a:pPr>
            <a:r>
              <a:rPr lang="en-CA" dirty="0"/>
              <a:t>    result = number1 + number2</a:t>
            </a:r>
          </a:p>
          <a:p>
            <a:pPr marL="0" indent="0">
              <a:buNone/>
            </a:pPr>
            <a:r>
              <a:rPr lang="en-CA" dirty="0"/>
              <a:t>    </a:t>
            </a:r>
            <a:r>
              <a:rPr lang="en-CA" dirty="0" err="1"/>
              <a:t>println</a:t>
            </a:r>
            <a:r>
              <a:rPr lang="en-CA" dirty="0"/>
              <a:t>("number1 + number2 = $result")</a:t>
            </a:r>
          </a:p>
          <a:p>
            <a:pPr marL="0" indent="0">
              <a:buNone/>
            </a:pPr>
            <a:endParaRPr lang="en-CA" dirty="0"/>
          </a:p>
          <a:p>
            <a:pPr marL="0" indent="0">
              <a:buNone/>
            </a:pPr>
            <a:r>
              <a:rPr lang="en-CA" dirty="0"/>
              <a:t>    result = number1 - number2</a:t>
            </a:r>
          </a:p>
          <a:p>
            <a:pPr marL="0" indent="0">
              <a:buNone/>
            </a:pPr>
            <a:r>
              <a:rPr lang="en-CA" dirty="0"/>
              <a:t>    </a:t>
            </a:r>
            <a:r>
              <a:rPr lang="en-CA" dirty="0" err="1"/>
              <a:t>println</a:t>
            </a:r>
            <a:r>
              <a:rPr lang="en-CA" dirty="0"/>
              <a:t>("number1 - number2 = $result")</a:t>
            </a:r>
          </a:p>
          <a:p>
            <a:pPr marL="0" indent="0">
              <a:buNone/>
            </a:pPr>
            <a:endParaRPr lang="en-CA" dirty="0"/>
          </a:p>
          <a:p>
            <a:pPr marL="0" indent="0">
              <a:buNone/>
            </a:pPr>
            <a:r>
              <a:rPr lang="en-CA" dirty="0"/>
              <a:t>    result = number1 * number2</a:t>
            </a:r>
          </a:p>
          <a:p>
            <a:pPr marL="0" indent="0">
              <a:buNone/>
            </a:pPr>
            <a:r>
              <a:rPr lang="en-CA" dirty="0"/>
              <a:t>    </a:t>
            </a:r>
            <a:r>
              <a:rPr lang="en-CA" dirty="0" err="1"/>
              <a:t>println</a:t>
            </a:r>
            <a:r>
              <a:rPr lang="en-CA" dirty="0"/>
              <a:t>("number1 * number2 = $result")</a:t>
            </a:r>
          </a:p>
          <a:p>
            <a:pPr marL="0" indent="0">
              <a:buNone/>
            </a:pPr>
            <a:endParaRPr lang="en-CA" dirty="0"/>
          </a:p>
          <a:p>
            <a:pPr marL="0" indent="0">
              <a:buNone/>
            </a:pPr>
            <a:r>
              <a:rPr lang="en-CA" dirty="0"/>
              <a:t>    result = number1 / number2</a:t>
            </a:r>
          </a:p>
          <a:p>
            <a:pPr marL="0" indent="0">
              <a:buNone/>
            </a:pPr>
            <a:r>
              <a:rPr lang="en-CA" dirty="0"/>
              <a:t>    </a:t>
            </a:r>
            <a:r>
              <a:rPr lang="en-CA" dirty="0" err="1"/>
              <a:t>println</a:t>
            </a:r>
            <a:r>
              <a:rPr lang="en-CA" dirty="0"/>
              <a:t>("number1 / number2 = $result")</a:t>
            </a:r>
          </a:p>
          <a:p>
            <a:pPr marL="0" indent="0">
              <a:buNone/>
            </a:pPr>
            <a:endParaRPr lang="en-CA" dirty="0"/>
          </a:p>
          <a:p>
            <a:pPr marL="0" indent="0">
              <a:buNone/>
            </a:pPr>
            <a:r>
              <a:rPr lang="en-CA" dirty="0"/>
              <a:t>    result = number1 % number2</a:t>
            </a:r>
          </a:p>
          <a:p>
            <a:pPr marL="0" indent="0">
              <a:buNone/>
            </a:pPr>
            <a:r>
              <a:rPr lang="en-CA" dirty="0"/>
              <a:t>    </a:t>
            </a:r>
            <a:r>
              <a:rPr lang="en-CA" dirty="0" err="1"/>
              <a:t>println</a:t>
            </a:r>
            <a:r>
              <a:rPr lang="en-CA" dirty="0"/>
              <a:t>("number1 % number2 = $result")</a:t>
            </a:r>
          </a:p>
          <a:p>
            <a:pPr marL="0" indent="0">
              <a:buNone/>
            </a:pPr>
            <a:r>
              <a:rPr lang="en-CA" dirty="0"/>
              <a:t>}</a:t>
            </a:r>
          </a:p>
        </p:txBody>
      </p:sp>
      <p:sp>
        <p:nvSpPr>
          <p:cNvPr id="5" name="TextBox 4">
            <a:extLst>
              <a:ext uri="{FF2B5EF4-FFF2-40B4-BE49-F238E27FC236}">
                <a16:creationId xmlns:a16="http://schemas.microsoft.com/office/drawing/2014/main" id="{01759BA8-8C7C-6CEB-B252-70B9795199D7}"/>
              </a:ext>
            </a:extLst>
          </p:cNvPr>
          <p:cNvSpPr txBox="1"/>
          <p:nvPr/>
        </p:nvSpPr>
        <p:spPr>
          <a:xfrm>
            <a:off x="5572664" y="2284894"/>
            <a:ext cx="6392174" cy="2308324"/>
          </a:xfrm>
          <a:prstGeom prst="rect">
            <a:avLst/>
          </a:prstGeom>
          <a:noFill/>
        </p:spPr>
        <p:txBody>
          <a:bodyPr wrap="square">
            <a:spAutoFit/>
          </a:bodyPr>
          <a:lstStyle/>
          <a:p>
            <a:r>
              <a:rPr lang="en-US" sz="2400" b="1" dirty="0">
                <a:solidFill>
                  <a:srgbClr val="0070C0"/>
                </a:solidFill>
              </a:rPr>
              <a:t>Output: </a:t>
            </a:r>
          </a:p>
          <a:p>
            <a:r>
              <a:rPr lang="en-US" sz="2400" dirty="0">
                <a:solidFill>
                  <a:srgbClr val="0070C0"/>
                </a:solidFill>
              </a:rPr>
              <a:t>number1 + number2 = 16.0</a:t>
            </a:r>
          </a:p>
          <a:p>
            <a:r>
              <a:rPr lang="en-US" sz="2400" dirty="0">
                <a:solidFill>
                  <a:srgbClr val="0070C0"/>
                </a:solidFill>
              </a:rPr>
              <a:t>number1 - number2 = 9.0</a:t>
            </a:r>
          </a:p>
          <a:p>
            <a:r>
              <a:rPr lang="en-US" sz="2400" dirty="0">
                <a:solidFill>
                  <a:srgbClr val="0070C0"/>
                </a:solidFill>
              </a:rPr>
              <a:t>number1 * number2 = 43.75</a:t>
            </a:r>
          </a:p>
          <a:p>
            <a:r>
              <a:rPr lang="en-US" sz="2400" dirty="0">
                <a:solidFill>
                  <a:srgbClr val="0070C0"/>
                </a:solidFill>
              </a:rPr>
              <a:t>number1 / number2 = 3.5714285714285716</a:t>
            </a:r>
          </a:p>
          <a:p>
            <a:r>
              <a:rPr lang="en-US" sz="2400" dirty="0">
                <a:solidFill>
                  <a:srgbClr val="0070C0"/>
                </a:solidFill>
              </a:rPr>
              <a:t>number1 % number2 = 2.0</a:t>
            </a:r>
            <a:endParaRPr lang="en-CA" sz="2400" dirty="0">
              <a:solidFill>
                <a:srgbClr val="0070C0"/>
              </a:solidFill>
            </a:endParaRPr>
          </a:p>
        </p:txBody>
      </p:sp>
    </p:spTree>
    <p:extLst>
      <p:ext uri="{BB962C8B-B14F-4D97-AF65-F5344CB8AC3E}">
        <p14:creationId xmlns:p14="http://schemas.microsoft.com/office/powerpoint/2010/main" val="39541889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78D71F-5E46-EE07-30BC-93A87DFEE195}"/>
              </a:ext>
            </a:extLst>
          </p:cNvPr>
          <p:cNvSpPr>
            <a:spLocks noGrp="1"/>
          </p:cNvSpPr>
          <p:nvPr>
            <p:ph idx="1"/>
          </p:nvPr>
        </p:nvSpPr>
        <p:spPr>
          <a:xfrm>
            <a:off x="838200" y="560717"/>
            <a:ext cx="10515600" cy="5995358"/>
          </a:xfrm>
        </p:spPr>
        <p:txBody>
          <a:bodyPr>
            <a:normAutofit fontScale="62500" lnSpcReduction="20000"/>
          </a:bodyPr>
          <a:lstStyle/>
          <a:p>
            <a:pPr marL="0" indent="0" algn="just">
              <a:lnSpc>
                <a:spcPct val="170000"/>
              </a:lnSpc>
              <a:buNone/>
            </a:pPr>
            <a:r>
              <a:rPr lang="en-US" b="1" dirty="0"/>
              <a:t>The + operator is also used for the concatenation of String values.</a:t>
            </a:r>
          </a:p>
          <a:p>
            <a:pPr marL="0" indent="0" algn="just">
              <a:lnSpc>
                <a:spcPct val="170000"/>
              </a:lnSpc>
              <a:buNone/>
            </a:pPr>
            <a:r>
              <a:rPr lang="en-US" dirty="0"/>
              <a:t>Example: Concatenation of Strings</a:t>
            </a:r>
          </a:p>
          <a:p>
            <a:pPr marL="0" indent="0" algn="just">
              <a:lnSpc>
                <a:spcPct val="170000"/>
              </a:lnSpc>
              <a:buNone/>
            </a:pPr>
            <a:r>
              <a:rPr lang="en-US" dirty="0"/>
              <a:t>fun main(</a:t>
            </a:r>
            <a:r>
              <a:rPr lang="en-US" dirty="0" err="1"/>
              <a:t>args</a:t>
            </a:r>
            <a:r>
              <a:rPr lang="en-US" dirty="0"/>
              <a:t>: Array&lt;String&gt;) {</a:t>
            </a:r>
          </a:p>
          <a:p>
            <a:pPr marL="0" indent="0" algn="just">
              <a:lnSpc>
                <a:spcPct val="170000"/>
              </a:lnSpc>
              <a:buNone/>
            </a:pPr>
            <a:r>
              <a:rPr lang="en-US" dirty="0"/>
              <a:t>    </a:t>
            </a:r>
            <a:r>
              <a:rPr lang="en-US" dirty="0" err="1"/>
              <a:t>val</a:t>
            </a:r>
            <a:r>
              <a:rPr lang="en-US" dirty="0"/>
              <a:t> start = "Talk is cheap. "</a:t>
            </a:r>
          </a:p>
          <a:p>
            <a:pPr marL="0" indent="0" algn="just">
              <a:lnSpc>
                <a:spcPct val="170000"/>
              </a:lnSpc>
              <a:buNone/>
            </a:pPr>
            <a:r>
              <a:rPr lang="en-US" dirty="0"/>
              <a:t>    </a:t>
            </a:r>
            <a:r>
              <a:rPr lang="en-US" dirty="0" err="1"/>
              <a:t>val</a:t>
            </a:r>
            <a:r>
              <a:rPr lang="en-US" dirty="0"/>
              <a:t> middle = "Show me the code. "</a:t>
            </a:r>
          </a:p>
          <a:p>
            <a:pPr marL="0" indent="0" algn="just">
              <a:lnSpc>
                <a:spcPct val="170000"/>
              </a:lnSpc>
              <a:buNone/>
            </a:pPr>
            <a:r>
              <a:rPr lang="en-US" dirty="0"/>
              <a:t>    </a:t>
            </a:r>
            <a:r>
              <a:rPr lang="en-US" dirty="0" err="1"/>
              <a:t>val</a:t>
            </a:r>
            <a:r>
              <a:rPr lang="en-US" dirty="0"/>
              <a:t> end = "- Linus Torvalds"</a:t>
            </a:r>
          </a:p>
          <a:p>
            <a:pPr marL="0" indent="0" algn="just">
              <a:lnSpc>
                <a:spcPct val="170000"/>
              </a:lnSpc>
              <a:buNone/>
            </a:pPr>
            <a:r>
              <a:rPr lang="en-US" dirty="0"/>
              <a:t>    </a:t>
            </a:r>
            <a:r>
              <a:rPr lang="en-US" dirty="0" err="1"/>
              <a:t>val</a:t>
            </a:r>
            <a:r>
              <a:rPr lang="en-US" dirty="0"/>
              <a:t> result = start + middle + end</a:t>
            </a:r>
          </a:p>
          <a:p>
            <a:pPr marL="0" indent="0" algn="just">
              <a:lnSpc>
                <a:spcPct val="170000"/>
              </a:lnSpc>
              <a:buNone/>
            </a:pPr>
            <a:r>
              <a:rPr lang="en-US" dirty="0"/>
              <a:t>    </a:t>
            </a:r>
            <a:r>
              <a:rPr lang="en-US" dirty="0" err="1"/>
              <a:t>println</a:t>
            </a:r>
            <a:r>
              <a:rPr lang="en-US" dirty="0"/>
              <a:t>(result)</a:t>
            </a:r>
          </a:p>
          <a:p>
            <a:pPr marL="0" indent="0" algn="just">
              <a:lnSpc>
                <a:spcPct val="170000"/>
              </a:lnSpc>
              <a:buNone/>
            </a:pPr>
            <a:r>
              <a:rPr lang="en-US" dirty="0"/>
              <a:t>}</a:t>
            </a:r>
          </a:p>
          <a:p>
            <a:pPr marL="0" indent="0" algn="just">
              <a:lnSpc>
                <a:spcPct val="170000"/>
              </a:lnSpc>
              <a:buNone/>
            </a:pPr>
            <a:r>
              <a:rPr lang="en-US" b="1" dirty="0"/>
              <a:t>Output:</a:t>
            </a:r>
          </a:p>
          <a:p>
            <a:pPr marL="0" indent="0" algn="just">
              <a:lnSpc>
                <a:spcPct val="170000"/>
              </a:lnSpc>
              <a:buNone/>
            </a:pPr>
            <a:r>
              <a:rPr lang="en-US" b="1" dirty="0">
                <a:solidFill>
                  <a:srgbClr val="0070C0"/>
                </a:solidFill>
              </a:rPr>
              <a:t>Talk is cheap. Show me the code. - Linus Torvalds</a:t>
            </a:r>
            <a:endParaRPr lang="en-CA" b="1" dirty="0">
              <a:solidFill>
                <a:srgbClr val="0070C0"/>
              </a:solidFill>
            </a:endParaRPr>
          </a:p>
        </p:txBody>
      </p:sp>
    </p:spTree>
    <p:extLst>
      <p:ext uri="{BB962C8B-B14F-4D97-AF65-F5344CB8AC3E}">
        <p14:creationId xmlns:p14="http://schemas.microsoft.com/office/powerpoint/2010/main" val="27595482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A0B0BC-7913-1900-687C-1FD4AD0AF85E}"/>
              </a:ext>
            </a:extLst>
          </p:cNvPr>
          <p:cNvSpPr>
            <a:spLocks noGrp="1"/>
          </p:cNvSpPr>
          <p:nvPr>
            <p:ph idx="1"/>
          </p:nvPr>
        </p:nvSpPr>
        <p:spPr>
          <a:xfrm>
            <a:off x="838200" y="319176"/>
            <a:ext cx="10515600" cy="6340415"/>
          </a:xfrm>
        </p:spPr>
        <p:txBody>
          <a:bodyPr/>
          <a:lstStyle/>
          <a:p>
            <a:pPr marL="0" indent="0" algn="just">
              <a:lnSpc>
                <a:spcPct val="150000"/>
              </a:lnSpc>
              <a:buNone/>
            </a:pPr>
            <a:r>
              <a:rPr lang="en-US" sz="3200" b="1" dirty="0"/>
              <a:t>2. Assignment Operators</a:t>
            </a:r>
          </a:p>
          <a:p>
            <a:pPr marL="0" indent="0" algn="just">
              <a:lnSpc>
                <a:spcPct val="100000"/>
              </a:lnSpc>
              <a:buNone/>
            </a:pPr>
            <a:r>
              <a:rPr lang="en-US" dirty="0"/>
              <a:t>Assignment operators are used to assign value to a variable. We have already used simple assignment operator = before.</a:t>
            </a:r>
          </a:p>
          <a:p>
            <a:pPr marL="0" indent="0" algn="just">
              <a:lnSpc>
                <a:spcPct val="100000"/>
              </a:lnSpc>
              <a:buNone/>
            </a:pPr>
            <a:r>
              <a:rPr lang="en-US" dirty="0"/>
              <a:t>	</a:t>
            </a:r>
            <a:r>
              <a:rPr lang="en-US" dirty="0" err="1"/>
              <a:t>val</a:t>
            </a:r>
            <a:r>
              <a:rPr lang="en-US" dirty="0"/>
              <a:t> age = 5</a:t>
            </a:r>
          </a:p>
          <a:p>
            <a:pPr marL="0" indent="0" algn="just">
              <a:lnSpc>
                <a:spcPct val="100000"/>
              </a:lnSpc>
              <a:buNone/>
            </a:pPr>
            <a:r>
              <a:rPr lang="en-US" dirty="0"/>
              <a:t>Here, 5 is assigned to variable age using = operator.</a:t>
            </a:r>
          </a:p>
          <a:p>
            <a:pPr marL="0" indent="0" algn="just">
              <a:lnSpc>
                <a:spcPct val="150000"/>
              </a:lnSpc>
              <a:buNone/>
            </a:pPr>
            <a:endParaRPr lang="en-CA" dirty="0"/>
          </a:p>
        </p:txBody>
      </p:sp>
      <p:graphicFrame>
        <p:nvGraphicFramePr>
          <p:cNvPr id="4" name="Table 3">
            <a:extLst>
              <a:ext uri="{FF2B5EF4-FFF2-40B4-BE49-F238E27FC236}">
                <a16:creationId xmlns:a16="http://schemas.microsoft.com/office/drawing/2014/main" id="{DC9362E1-C42E-272E-B567-49B192DF7DDF}"/>
              </a:ext>
            </a:extLst>
          </p:cNvPr>
          <p:cNvGraphicFramePr>
            <a:graphicFrameLocks noGrp="1"/>
          </p:cNvGraphicFramePr>
          <p:nvPr>
            <p:extLst>
              <p:ext uri="{D42A27DB-BD31-4B8C-83A1-F6EECF244321}">
                <p14:modId xmlns:p14="http://schemas.microsoft.com/office/powerpoint/2010/main" val="2144790507"/>
              </p:ext>
            </p:extLst>
          </p:nvPr>
        </p:nvGraphicFramePr>
        <p:xfrm>
          <a:off x="2501660" y="3429000"/>
          <a:ext cx="6737231" cy="3360660"/>
        </p:xfrm>
        <a:graphic>
          <a:graphicData uri="http://schemas.openxmlformats.org/drawingml/2006/table">
            <a:tbl>
              <a:tblPr firstRow="1" bandRow="1">
                <a:tableStyleId>{5C22544A-7EE6-4342-B048-85BDC9FD1C3A}</a:tableStyleId>
              </a:tblPr>
              <a:tblGrid>
                <a:gridCol w="2777519">
                  <a:extLst>
                    <a:ext uri="{9D8B030D-6E8A-4147-A177-3AD203B41FA5}">
                      <a16:colId xmlns:a16="http://schemas.microsoft.com/office/drawing/2014/main" val="3071921176"/>
                    </a:ext>
                  </a:extLst>
                </a:gridCol>
                <a:gridCol w="3959712">
                  <a:extLst>
                    <a:ext uri="{9D8B030D-6E8A-4147-A177-3AD203B41FA5}">
                      <a16:colId xmlns:a16="http://schemas.microsoft.com/office/drawing/2014/main" val="2262444976"/>
                    </a:ext>
                  </a:extLst>
                </a:gridCol>
              </a:tblGrid>
              <a:tr h="560110">
                <a:tc>
                  <a:txBody>
                    <a:bodyPr/>
                    <a:lstStyle/>
                    <a:p>
                      <a:pPr algn="ctr"/>
                      <a:r>
                        <a:rPr lang="en-CA" sz="2400" b="0" i="0" kern="1200" dirty="0">
                          <a:solidFill>
                            <a:schemeClr val="lt1"/>
                          </a:solidFill>
                          <a:effectLst/>
                          <a:latin typeface="+mn-lt"/>
                          <a:ea typeface="+mn-ea"/>
                          <a:cs typeface="+mn-cs"/>
                        </a:rPr>
                        <a:t>Expression</a:t>
                      </a:r>
                      <a:endParaRPr lang="en-CA" sz="2400" dirty="0"/>
                    </a:p>
                  </a:txBody>
                  <a:tcPr/>
                </a:tc>
                <a:tc>
                  <a:txBody>
                    <a:bodyPr/>
                    <a:lstStyle/>
                    <a:p>
                      <a:pPr algn="ctr"/>
                      <a:r>
                        <a:rPr lang="en-CA" sz="2400" b="0" i="0" kern="1200" dirty="0">
                          <a:solidFill>
                            <a:schemeClr val="lt1"/>
                          </a:solidFill>
                          <a:effectLst/>
                          <a:latin typeface="+mn-lt"/>
                          <a:ea typeface="+mn-ea"/>
                          <a:cs typeface="+mn-cs"/>
                        </a:rPr>
                        <a:t>Equivalent to</a:t>
                      </a:r>
                      <a:endParaRPr lang="en-CA" sz="2400" dirty="0"/>
                    </a:p>
                  </a:txBody>
                  <a:tcPr/>
                </a:tc>
                <a:extLst>
                  <a:ext uri="{0D108BD9-81ED-4DB2-BD59-A6C34878D82A}">
                    <a16:rowId xmlns:a16="http://schemas.microsoft.com/office/drawing/2014/main" val="3112674261"/>
                  </a:ext>
                </a:extLst>
              </a:tr>
              <a:tr h="560110">
                <a:tc>
                  <a:txBody>
                    <a:bodyPr/>
                    <a:lstStyle/>
                    <a:p>
                      <a:pPr algn="ctr"/>
                      <a:r>
                        <a:rPr lang="en-CA" sz="2400" b="0" i="0" kern="1200" dirty="0">
                          <a:solidFill>
                            <a:schemeClr val="dk1"/>
                          </a:solidFill>
                          <a:effectLst/>
                          <a:latin typeface="+mn-lt"/>
                          <a:ea typeface="+mn-ea"/>
                          <a:cs typeface="+mn-cs"/>
                        </a:rPr>
                        <a:t>a +=b</a:t>
                      </a:r>
                      <a:endParaRPr lang="en-CA" sz="2400" dirty="0"/>
                    </a:p>
                  </a:txBody>
                  <a:tcPr/>
                </a:tc>
                <a:tc>
                  <a:txBody>
                    <a:bodyPr/>
                    <a:lstStyle/>
                    <a:p>
                      <a:pPr algn="ctr"/>
                      <a:r>
                        <a:rPr lang="en-CA" sz="2400" b="0" i="0" kern="1200" dirty="0">
                          <a:solidFill>
                            <a:schemeClr val="dk1"/>
                          </a:solidFill>
                          <a:effectLst/>
                          <a:latin typeface="+mn-lt"/>
                          <a:ea typeface="+mn-ea"/>
                          <a:cs typeface="+mn-cs"/>
                        </a:rPr>
                        <a:t>a = a + b</a:t>
                      </a:r>
                      <a:endParaRPr lang="en-CA" sz="2400" dirty="0"/>
                    </a:p>
                  </a:txBody>
                  <a:tcPr/>
                </a:tc>
                <a:extLst>
                  <a:ext uri="{0D108BD9-81ED-4DB2-BD59-A6C34878D82A}">
                    <a16:rowId xmlns:a16="http://schemas.microsoft.com/office/drawing/2014/main" val="1484352230"/>
                  </a:ext>
                </a:extLst>
              </a:tr>
              <a:tr h="560110">
                <a:tc>
                  <a:txBody>
                    <a:bodyPr/>
                    <a:lstStyle/>
                    <a:p>
                      <a:pPr algn="ctr"/>
                      <a:r>
                        <a:rPr lang="en-CA" sz="2400" b="0" i="0" kern="1200" dirty="0">
                          <a:solidFill>
                            <a:schemeClr val="dk1"/>
                          </a:solidFill>
                          <a:effectLst/>
                          <a:latin typeface="+mn-lt"/>
                          <a:ea typeface="+mn-ea"/>
                          <a:cs typeface="+mn-cs"/>
                        </a:rPr>
                        <a:t>a -= b</a:t>
                      </a:r>
                      <a:endParaRPr lang="en-CA" sz="2400" dirty="0"/>
                    </a:p>
                  </a:txBody>
                  <a:tcPr/>
                </a:tc>
                <a:tc>
                  <a:txBody>
                    <a:bodyPr/>
                    <a:lstStyle/>
                    <a:p>
                      <a:pPr algn="ctr"/>
                      <a:r>
                        <a:rPr lang="en-CA" sz="2400" b="0" i="0" kern="1200" dirty="0">
                          <a:solidFill>
                            <a:schemeClr val="dk1"/>
                          </a:solidFill>
                          <a:effectLst/>
                          <a:latin typeface="+mn-lt"/>
                          <a:ea typeface="+mn-ea"/>
                          <a:cs typeface="+mn-cs"/>
                        </a:rPr>
                        <a:t>a = a - b</a:t>
                      </a:r>
                      <a:endParaRPr lang="en-CA" sz="2400" dirty="0"/>
                    </a:p>
                  </a:txBody>
                  <a:tcPr/>
                </a:tc>
                <a:extLst>
                  <a:ext uri="{0D108BD9-81ED-4DB2-BD59-A6C34878D82A}">
                    <a16:rowId xmlns:a16="http://schemas.microsoft.com/office/drawing/2014/main" val="3904110590"/>
                  </a:ext>
                </a:extLst>
              </a:tr>
              <a:tr h="560110">
                <a:tc>
                  <a:txBody>
                    <a:bodyPr/>
                    <a:lstStyle/>
                    <a:p>
                      <a:pPr algn="ctr"/>
                      <a:r>
                        <a:rPr lang="en-CA" sz="2400" b="0" i="0" kern="1200" dirty="0">
                          <a:solidFill>
                            <a:schemeClr val="dk1"/>
                          </a:solidFill>
                          <a:effectLst/>
                          <a:latin typeface="+mn-lt"/>
                          <a:ea typeface="+mn-ea"/>
                          <a:cs typeface="+mn-cs"/>
                        </a:rPr>
                        <a:t>a *= b</a:t>
                      </a:r>
                      <a:endParaRPr lang="en-CA" sz="2400" dirty="0"/>
                    </a:p>
                  </a:txBody>
                  <a:tcPr/>
                </a:tc>
                <a:tc>
                  <a:txBody>
                    <a:bodyPr/>
                    <a:lstStyle/>
                    <a:p>
                      <a:pPr algn="ctr"/>
                      <a:r>
                        <a:rPr lang="en-CA" sz="2400" b="0" i="0" kern="1200" dirty="0">
                          <a:solidFill>
                            <a:schemeClr val="dk1"/>
                          </a:solidFill>
                          <a:effectLst/>
                          <a:latin typeface="+mn-lt"/>
                          <a:ea typeface="+mn-ea"/>
                          <a:cs typeface="+mn-cs"/>
                        </a:rPr>
                        <a:t>a = a * b</a:t>
                      </a:r>
                      <a:endParaRPr lang="en-CA" sz="2400" dirty="0"/>
                    </a:p>
                  </a:txBody>
                  <a:tcPr/>
                </a:tc>
                <a:extLst>
                  <a:ext uri="{0D108BD9-81ED-4DB2-BD59-A6C34878D82A}">
                    <a16:rowId xmlns:a16="http://schemas.microsoft.com/office/drawing/2014/main" val="3731740071"/>
                  </a:ext>
                </a:extLst>
              </a:tr>
              <a:tr h="560110">
                <a:tc>
                  <a:txBody>
                    <a:bodyPr/>
                    <a:lstStyle/>
                    <a:p>
                      <a:pPr algn="ctr"/>
                      <a:r>
                        <a:rPr lang="en-CA" sz="2400" b="0" i="0" kern="1200" dirty="0">
                          <a:solidFill>
                            <a:schemeClr val="dk1"/>
                          </a:solidFill>
                          <a:effectLst/>
                          <a:latin typeface="+mn-lt"/>
                          <a:ea typeface="+mn-ea"/>
                          <a:cs typeface="+mn-cs"/>
                        </a:rPr>
                        <a:t>a /= b</a:t>
                      </a:r>
                      <a:endParaRPr lang="en-CA" sz="2400" dirty="0"/>
                    </a:p>
                  </a:txBody>
                  <a:tcPr/>
                </a:tc>
                <a:tc>
                  <a:txBody>
                    <a:bodyPr/>
                    <a:lstStyle/>
                    <a:p>
                      <a:pPr algn="ctr"/>
                      <a:r>
                        <a:rPr lang="en-CA" sz="2400" b="0" i="0" kern="1200" dirty="0">
                          <a:solidFill>
                            <a:schemeClr val="dk1"/>
                          </a:solidFill>
                          <a:effectLst/>
                          <a:latin typeface="+mn-lt"/>
                          <a:ea typeface="+mn-ea"/>
                          <a:cs typeface="+mn-cs"/>
                        </a:rPr>
                        <a:t>a = a / b</a:t>
                      </a:r>
                      <a:endParaRPr lang="en-CA" sz="2400" dirty="0"/>
                    </a:p>
                  </a:txBody>
                  <a:tcPr/>
                </a:tc>
                <a:extLst>
                  <a:ext uri="{0D108BD9-81ED-4DB2-BD59-A6C34878D82A}">
                    <a16:rowId xmlns:a16="http://schemas.microsoft.com/office/drawing/2014/main" val="1546294935"/>
                  </a:ext>
                </a:extLst>
              </a:tr>
              <a:tr h="560110">
                <a:tc>
                  <a:txBody>
                    <a:bodyPr/>
                    <a:lstStyle/>
                    <a:p>
                      <a:pPr algn="ctr"/>
                      <a:r>
                        <a:rPr lang="en-CA" sz="2400" b="0" i="0" kern="1200" dirty="0">
                          <a:solidFill>
                            <a:schemeClr val="dk1"/>
                          </a:solidFill>
                          <a:effectLst/>
                          <a:latin typeface="+mn-lt"/>
                          <a:ea typeface="+mn-ea"/>
                          <a:cs typeface="+mn-cs"/>
                        </a:rPr>
                        <a:t>a %= b</a:t>
                      </a:r>
                      <a:endParaRPr lang="en-CA" sz="2400" dirty="0"/>
                    </a:p>
                  </a:txBody>
                  <a:tcPr/>
                </a:tc>
                <a:tc>
                  <a:txBody>
                    <a:bodyPr/>
                    <a:lstStyle/>
                    <a:p>
                      <a:pPr algn="ctr"/>
                      <a:r>
                        <a:rPr lang="en-CA" sz="2400" b="0" i="0" kern="1200" dirty="0">
                          <a:solidFill>
                            <a:schemeClr val="dk1"/>
                          </a:solidFill>
                          <a:effectLst/>
                          <a:latin typeface="+mn-lt"/>
                          <a:ea typeface="+mn-ea"/>
                          <a:cs typeface="+mn-cs"/>
                        </a:rPr>
                        <a:t>a = a % b</a:t>
                      </a:r>
                      <a:endParaRPr lang="en-CA" sz="2400" dirty="0"/>
                    </a:p>
                  </a:txBody>
                  <a:tcPr/>
                </a:tc>
                <a:extLst>
                  <a:ext uri="{0D108BD9-81ED-4DB2-BD59-A6C34878D82A}">
                    <a16:rowId xmlns:a16="http://schemas.microsoft.com/office/drawing/2014/main" val="3516324608"/>
                  </a:ext>
                </a:extLst>
              </a:tr>
            </a:tbl>
          </a:graphicData>
        </a:graphic>
      </p:graphicFrame>
    </p:spTree>
    <p:extLst>
      <p:ext uri="{BB962C8B-B14F-4D97-AF65-F5344CB8AC3E}">
        <p14:creationId xmlns:p14="http://schemas.microsoft.com/office/powerpoint/2010/main" val="7650670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AB1F1F-00BB-4DC3-5FDD-0E5E4ED4143E}"/>
              </a:ext>
            </a:extLst>
          </p:cNvPr>
          <p:cNvSpPr>
            <a:spLocks noGrp="1"/>
          </p:cNvSpPr>
          <p:nvPr>
            <p:ph idx="1"/>
          </p:nvPr>
        </p:nvSpPr>
        <p:spPr>
          <a:xfrm>
            <a:off x="838200" y="603849"/>
            <a:ext cx="10515600" cy="5573114"/>
          </a:xfrm>
        </p:spPr>
        <p:txBody>
          <a:bodyPr>
            <a:normAutofit/>
          </a:bodyPr>
          <a:lstStyle/>
          <a:p>
            <a:pPr marL="0" indent="0" algn="just">
              <a:buNone/>
            </a:pPr>
            <a:r>
              <a:rPr lang="en-US" sz="3200" b="1" dirty="0"/>
              <a:t>Example: Assignment Operators</a:t>
            </a:r>
          </a:p>
          <a:p>
            <a:pPr marL="0" indent="0" algn="just">
              <a:lnSpc>
                <a:spcPct val="150000"/>
              </a:lnSpc>
              <a:buNone/>
            </a:pPr>
            <a:r>
              <a:rPr lang="en-US" dirty="0"/>
              <a:t>fun main(</a:t>
            </a:r>
            <a:r>
              <a:rPr lang="en-US" dirty="0" err="1"/>
              <a:t>args</a:t>
            </a:r>
            <a:r>
              <a:rPr lang="en-US" dirty="0"/>
              <a:t>: Array&lt;String&gt;) {</a:t>
            </a:r>
          </a:p>
          <a:p>
            <a:pPr marL="0" indent="0" algn="just">
              <a:lnSpc>
                <a:spcPct val="150000"/>
              </a:lnSpc>
              <a:buNone/>
            </a:pPr>
            <a:r>
              <a:rPr lang="en-US" dirty="0"/>
              <a:t>    var number = 12</a:t>
            </a:r>
          </a:p>
          <a:p>
            <a:pPr marL="0" indent="0" algn="just">
              <a:lnSpc>
                <a:spcPct val="150000"/>
              </a:lnSpc>
              <a:buNone/>
            </a:pPr>
            <a:r>
              <a:rPr lang="en-US" dirty="0"/>
              <a:t>    number *= 5   // number = number*5</a:t>
            </a:r>
          </a:p>
          <a:p>
            <a:pPr marL="0" indent="0" algn="just">
              <a:lnSpc>
                <a:spcPct val="150000"/>
              </a:lnSpc>
              <a:buNone/>
            </a:pPr>
            <a:r>
              <a:rPr lang="en-US" dirty="0"/>
              <a:t>    </a:t>
            </a:r>
            <a:r>
              <a:rPr lang="en-US" dirty="0" err="1"/>
              <a:t>println</a:t>
            </a:r>
            <a:r>
              <a:rPr lang="en-US" dirty="0"/>
              <a:t>("number  = $number")</a:t>
            </a:r>
          </a:p>
          <a:p>
            <a:pPr marL="0" indent="0" algn="just">
              <a:lnSpc>
                <a:spcPct val="150000"/>
              </a:lnSpc>
              <a:buNone/>
            </a:pPr>
            <a:r>
              <a:rPr lang="en-US" dirty="0"/>
              <a:t>}</a:t>
            </a:r>
          </a:p>
          <a:p>
            <a:pPr marL="0" indent="0" algn="just">
              <a:buNone/>
            </a:pPr>
            <a:r>
              <a:rPr lang="en-US" b="1" dirty="0"/>
              <a:t>Output:</a:t>
            </a:r>
          </a:p>
          <a:p>
            <a:pPr marL="0" indent="0" algn="just">
              <a:buNone/>
            </a:pPr>
            <a:r>
              <a:rPr lang="en-US" b="1" dirty="0">
                <a:solidFill>
                  <a:srgbClr val="0070C0"/>
                </a:solidFill>
              </a:rPr>
              <a:t>number = 60</a:t>
            </a:r>
            <a:endParaRPr lang="en-CA" b="1" dirty="0">
              <a:solidFill>
                <a:srgbClr val="0070C0"/>
              </a:solidFill>
            </a:endParaRPr>
          </a:p>
        </p:txBody>
      </p:sp>
    </p:spTree>
    <p:extLst>
      <p:ext uri="{BB962C8B-B14F-4D97-AF65-F5344CB8AC3E}">
        <p14:creationId xmlns:p14="http://schemas.microsoft.com/office/powerpoint/2010/main" val="32664958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036148-B74C-03C2-9345-ECA2FB95A5D5}"/>
              </a:ext>
            </a:extLst>
          </p:cNvPr>
          <p:cNvSpPr>
            <a:spLocks noGrp="1"/>
          </p:cNvSpPr>
          <p:nvPr>
            <p:ph idx="1"/>
          </p:nvPr>
        </p:nvSpPr>
        <p:spPr>
          <a:xfrm>
            <a:off x="224287" y="457200"/>
            <a:ext cx="11576649" cy="5719763"/>
          </a:xfrm>
        </p:spPr>
        <p:txBody>
          <a:bodyPr>
            <a:normAutofit/>
          </a:bodyPr>
          <a:lstStyle/>
          <a:p>
            <a:pPr marL="0" indent="0">
              <a:buNone/>
            </a:pPr>
            <a:r>
              <a:rPr lang="en-US" sz="3200" b="1" dirty="0"/>
              <a:t>3. Unary prefix and Increment / Decrement Operators</a:t>
            </a:r>
          </a:p>
          <a:p>
            <a:pPr marL="0" indent="0" algn="just">
              <a:lnSpc>
                <a:spcPct val="150000"/>
              </a:lnSpc>
              <a:buNone/>
            </a:pPr>
            <a:r>
              <a:rPr lang="en-US" dirty="0"/>
              <a:t>Here's a table of unary operators, their meaning, and corresponding functions:</a:t>
            </a:r>
          </a:p>
          <a:p>
            <a:pPr marL="0" indent="0">
              <a:buNone/>
            </a:pPr>
            <a:endParaRPr lang="en-US" dirty="0"/>
          </a:p>
        </p:txBody>
      </p:sp>
      <p:graphicFrame>
        <p:nvGraphicFramePr>
          <p:cNvPr id="4" name="Table 3">
            <a:extLst>
              <a:ext uri="{FF2B5EF4-FFF2-40B4-BE49-F238E27FC236}">
                <a16:creationId xmlns:a16="http://schemas.microsoft.com/office/drawing/2014/main" id="{EEF39D86-40A8-A779-F4DC-7C0E410A6ADB}"/>
              </a:ext>
            </a:extLst>
          </p:cNvPr>
          <p:cNvGraphicFramePr>
            <a:graphicFrameLocks noGrp="1"/>
          </p:cNvGraphicFramePr>
          <p:nvPr>
            <p:extLst>
              <p:ext uri="{D42A27DB-BD31-4B8C-83A1-F6EECF244321}">
                <p14:modId xmlns:p14="http://schemas.microsoft.com/office/powerpoint/2010/main" val="2969972853"/>
              </p:ext>
            </p:extLst>
          </p:nvPr>
        </p:nvGraphicFramePr>
        <p:xfrm>
          <a:off x="1583427" y="2488079"/>
          <a:ext cx="8845908" cy="3688884"/>
        </p:xfrm>
        <a:graphic>
          <a:graphicData uri="http://schemas.openxmlformats.org/drawingml/2006/table">
            <a:tbl>
              <a:tblPr firstRow="1" bandRow="1">
                <a:tableStyleId>{5C22544A-7EE6-4342-B048-85BDC9FD1C3A}</a:tableStyleId>
              </a:tblPr>
              <a:tblGrid>
                <a:gridCol w="2948636">
                  <a:extLst>
                    <a:ext uri="{9D8B030D-6E8A-4147-A177-3AD203B41FA5}">
                      <a16:colId xmlns:a16="http://schemas.microsoft.com/office/drawing/2014/main" val="1957099669"/>
                    </a:ext>
                  </a:extLst>
                </a:gridCol>
                <a:gridCol w="2948636">
                  <a:extLst>
                    <a:ext uri="{9D8B030D-6E8A-4147-A177-3AD203B41FA5}">
                      <a16:colId xmlns:a16="http://schemas.microsoft.com/office/drawing/2014/main" val="2262001434"/>
                    </a:ext>
                  </a:extLst>
                </a:gridCol>
                <a:gridCol w="2948636">
                  <a:extLst>
                    <a:ext uri="{9D8B030D-6E8A-4147-A177-3AD203B41FA5}">
                      <a16:colId xmlns:a16="http://schemas.microsoft.com/office/drawing/2014/main" val="4022667515"/>
                    </a:ext>
                  </a:extLst>
                </a:gridCol>
              </a:tblGrid>
              <a:tr h="614814">
                <a:tc>
                  <a:txBody>
                    <a:bodyPr/>
                    <a:lstStyle/>
                    <a:p>
                      <a:r>
                        <a:rPr lang="en-CA" sz="2800" dirty="0"/>
                        <a:t>Operator</a:t>
                      </a:r>
                    </a:p>
                  </a:txBody>
                  <a:tcPr/>
                </a:tc>
                <a:tc>
                  <a:txBody>
                    <a:bodyPr/>
                    <a:lstStyle/>
                    <a:p>
                      <a:r>
                        <a:rPr lang="en-CA" sz="2800" dirty="0"/>
                        <a:t>Meaning</a:t>
                      </a:r>
                    </a:p>
                  </a:txBody>
                  <a:tcPr/>
                </a:tc>
                <a:tc>
                  <a:txBody>
                    <a:bodyPr/>
                    <a:lstStyle/>
                    <a:p>
                      <a:r>
                        <a:rPr lang="en-CA" sz="2800" dirty="0"/>
                        <a:t>Expression</a:t>
                      </a:r>
                    </a:p>
                  </a:txBody>
                  <a:tcPr/>
                </a:tc>
                <a:extLst>
                  <a:ext uri="{0D108BD9-81ED-4DB2-BD59-A6C34878D82A}">
                    <a16:rowId xmlns:a16="http://schemas.microsoft.com/office/drawing/2014/main" val="3087115802"/>
                  </a:ext>
                </a:extLst>
              </a:tr>
              <a:tr h="614814">
                <a:tc>
                  <a:txBody>
                    <a:bodyPr/>
                    <a:lstStyle/>
                    <a:p>
                      <a:pPr algn="ctr"/>
                      <a:r>
                        <a:rPr lang="en-CA" sz="2800" dirty="0"/>
                        <a:t>+</a:t>
                      </a:r>
                    </a:p>
                  </a:txBody>
                  <a:tcPr/>
                </a:tc>
                <a:tc>
                  <a:txBody>
                    <a:bodyPr/>
                    <a:lstStyle/>
                    <a:p>
                      <a:pPr algn="ctr"/>
                      <a:r>
                        <a:rPr lang="en-CA" sz="2800" dirty="0"/>
                        <a:t>Unary plus</a:t>
                      </a:r>
                    </a:p>
                  </a:txBody>
                  <a:tcPr/>
                </a:tc>
                <a:tc>
                  <a:txBody>
                    <a:bodyPr/>
                    <a:lstStyle/>
                    <a:p>
                      <a:pPr algn="ctr"/>
                      <a:r>
                        <a:rPr lang="en-CA" sz="2800" dirty="0"/>
                        <a:t>+a</a:t>
                      </a:r>
                    </a:p>
                  </a:txBody>
                  <a:tcPr/>
                </a:tc>
                <a:extLst>
                  <a:ext uri="{0D108BD9-81ED-4DB2-BD59-A6C34878D82A}">
                    <a16:rowId xmlns:a16="http://schemas.microsoft.com/office/drawing/2014/main" val="4115084649"/>
                  </a:ext>
                </a:extLst>
              </a:tr>
              <a:tr h="614814">
                <a:tc>
                  <a:txBody>
                    <a:bodyPr/>
                    <a:lstStyle/>
                    <a:p>
                      <a:pPr algn="ctr"/>
                      <a:r>
                        <a:rPr lang="en-CA" sz="2800" dirty="0"/>
                        <a:t>-</a:t>
                      </a:r>
                    </a:p>
                  </a:txBody>
                  <a:tcPr/>
                </a:tc>
                <a:tc>
                  <a:txBody>
                    <a:bodyPr/>
                    <a:lstStyle/>
                    <a:p>
                      <a:pPr algn="ctr"/>
                      <a:r>
                        <a:rPr lang="en-CA" sz="2800" dirty="0"/>
                        <a:t>Unary minus</a:t>
                      </a:r>
                    </a:p>
                  </a:txBody>
                  <a:tcPr/>
                </a:tc>
                <a:tc>
                  <a:txBody>
                    <a:bodyPr/>
                    <a:lstStyle/>
                    <a:p>
                      <a:pPr algn="ctr"/>
                      <a:r>
                        <a:rPr lang="en-CA" sz="2800" dirty="0"/>
                        <a:t>-a</a:t>
                      </a:r>
                    </a:p>
                  </a:txBody>
                  <a:tcPr/>
                </a:tc>
                <a:extLst>
                  <a:ext uri="{0D108BD9-81ED-4DB2-BD59-A6C34878D82A}">
                    <a16:rowId xmlns:a16="http://schemas.microsoft.com/office/drawing/2014/main" val="1737057157"/>
                  </a:ext>
                </a:extLst>
              </a:tr>
              <a:tr h="614814">
                <a:tc>
                  <a:txBody>
                    <a:bodyPr/>
                    <a:lstStyle/>
                    <a:p>
                      <a:pPr algn="ctr"/>
                      <a:r>
                        <a:rPr lang="en-CA" sz="2800" dirty="0"/>
                        <a:t>!</a:t>
                      </a:r>
                    </a:p>
                  </a:txBody>
                  <a:tcPr/>
                </a:tc>
                <a:tc>
                  <a:txBody>
                    <a:bodyPr/>
                    <a:lstStyle/>
                    <a:p>
                      <a:pPr algn="ctr"/>
                      <a:r>
                        <a:rPr lang="en-CA" sz="2800" dirty="0"/>
                        <a:t>Not</a:t>
                      </a:r>
                    </a:p>
                  </a:txBody>
                  <a:tcPr/>
                </a:tc>
                <a:tc>
                  <a:txBody>
                    <a:bodyPr/>
                    <a:lstStyle/>
                    <a:p>
                      <a:pPr algn="ctr"/>
                      <a:r>
                        <a:rPr lang="en-CA" sz="2800" dirty="0"/>
                        <a:t>!a</a:t>
                      </a:r>
                    </a:p>
                  </a:txBody>
                  <a:tcPr/>
                </a:tc>
                <a:extLst>
                  <a:ext uri="{0D108BD9-81ED-4DB2-BD59-A6C34878D82A}">
                    <a16:rowId xmlns:a16="http://schemas.microsoft.com/office/drawing/2014/main" val="4121649383"/>
                  </a:ext>
                </a:extLst>
              </a:tr>
              <a:tr h="614814">
                <a:tc>
                  <a:txBody>
                    <a:bodyPr/>
                    <a:lstStyle/>
                    <a:p>
                      <a:pPr algn="ctr"/>
                      <a:r>
                        <a:rPr lang="en-CA" sz="2800" dirty="0"/>
                        <a:t>++</a:t>
                      </a:r>
                    </a:p>
                  </a:txBody>
                  <a:tcPr/>
                </a:tc>
                <a:tc>
                  <a:txBody>
                    <a:bodyPr/>
                    <a:lstStyle/>
                    <a:p>
                      <a:pPr algn="ctr"/>
                      <a:r>
                        <a:rPr lang="en-CA" sz="2800" dirty="0"/>
                        <a:t>Increment</a:t>
                      </a:r>
                    </a:p>
                  </a:txBody>
                  <a:tcPr/>
                </a:tc>
                <a:tc>
                  <a:txBody>
                    <a:bodyPr/>
                    <a:lstStyle/>
                    <a:p>
                      <a:pPr algn="ctr"/>
                      <a:r>
                        <a:rPr lang="en-CA" sz="2800" dirty="0"/>
                        <a:t>++a</a:t>
                      </a:r>
                    </a:p>
                  </a:txBody>
                  <a:tcPr/>
                </a:tc>
                <a:extLst>
                  <a:ext uri="{0D108BD9-81ED-4DB2-BD59-A6C34878D82A}">
                    <a16:rowId xmlns:a16="http://schemas.microsoft.com/office/drawing/2014/main" val="3920140225"/>
                  </a:ext>
                </a:extLst>
              </a:tr>
              <a:tr h="614814">
                <a:tc>
                  <a:txBody>
                    <a:bodyPr/>
                    <a:lstStyle/>
                    <a:p>
                      <a:pPr algn="ctr"/>
                      <a:r>
                        <a:rPr lang="en-CA" sz="2800" dirty="0"/>
                        <a:t>--</a:t>
                      </a:r>
                    </a:p>
                  </a:txBody>
                  <a:tcPr/>
                </a:tc>
                <a:tc>
                  <a:txBody>
                    <a:bodyPr/>
                    <a:lstStyle/>
                    <a:p>
                      <a:pPr algn="ctr"/>
                      <a:r>
                        <a:rPr lang="en-CA" sz="2800" dirty="0"/>
                        <a:t>Decrement</a:t>
                      </a:r>
                    </a:p>
                  </a:txBody>
                  <a:tcPr/>
                </a:tc>
                <a:tc>
                  <a:txBody>
                    <a:bodyPr/>
                    <a:lstStyle/>
                    <a:p>
                      <a:pPr algn="ctr"/>
                      <a:r>
                        <a:rPr lang="en-CA" sz="2800" dirty="0"/>
                        <a:t>a--</a:t>
                      </a:r>
                    </a:p>
                  </a:txBody>
                  <a:tcPr/>
                </a:tc>
                <a:extLst>
                  <a:ext uri="{0D108BD9-81ED-4DB2-BD59-A6C34878D82A}">
                    <a16:rowId xmlns:a16="http://schemas.microsoft.com/office/drawing/2014/main" val="2935023860"/>
                  </a:ext>
                </a:extLst>
              </a:tr>
            </a:tbl>
          </a:graphicData>
        </a:graphic>
      </p:graphicFrame>
    </p:spTree>
    <p:extLst>
      <p:ext uri="{BB962C8B-B14F-4D97-AF65-F5344CB8AC3E}">
        <p14:creationId xmlns:p14="http://schemas.microsoft.com/office/powerpoint/2010/main" val="33073551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D87B26-00F5-5FD9-F895-6D00F5987EAF}"/>
              </a:ext>
            </a:extLst>
          </p:cNvPr>
          <p:cNvSpPr>
            <a:spLocks noGrp="1"/>
          </p:cNvSpPr>
          <p:nvPr>
            <p:ph idx="1"/>
          </p:nvPr>
        </p:nvSpPr>
        <p:spPr>
          <a:xfrm>
            <a:off x="838200" y="232913"/>
            <a:ext cx="10515600" cy="6556076"/>
          </a:xfrm>
        </p:spPr>
        <p:txBody>
          <a:bodyPr>
            <a:normAutofit fontScale="40000" lnSpcReduction="20000"/>
          </a:bodyPr>
          <a:lstStyle/>
          <a:p>
            <a:pPr marL="0" indent="0">
              <a:lnSpc>
                <a:spcPct val="170000"/>
              </a:lnSpc>
              <a:buNone/>
            </a:pPr>
            <a:r>
              <a:rPr lang="en-CA" sz="4000" b="1" dirty="0"/>
              <a:t>Example: Unary Operators</a:t>
            </a:r>
          </a:p>
          <a:p>
            <a:pPr marL="0" indent="0">
              <a:lnSpc>
                <a:spcPct val="170000"/>
              </a:lnSpc>
              <a:buNone/>
            </a:pPr>
            <a:r>
              <a:rPr lang="en-CA" sz="3400" dirty="0"/>
              <a:t>fun main(</a:t>
            </a:r>
            <a:r>
              <a:rPr lang="en-CA" sz="3400" dirty="0" err="1"/>
              <a:t>args</a:t>
            </a:r>
            <a:r>
              <a:rPr lang="en-CA" sz="3400" dirty="0"/>
              <a:t>: Array&lt;String&gt;) {</a:t>
            </a:r>
          </a:p>
          <a:p>
            <a:pPr marL="0" indent="0">
              <a:lnSpc>
                <a:spcPct val="170000"/>
              </a:lnSpc>
              <a:buNone/>
            </a:pPr>
            <a:r>
              <a:rPr lang="en-CA" sz="3400" dirty="0"/>
              <a:t>    </a:t>
            </a:r>
            <a:r>
              <a:rPr lang="en-CA" sz="3400" dirty="0" err="1"/>
              <a:t>val</a:t>
            </a:r>
            <a:r>
              <a:rPr lang="en-CA" sz="3400" dirty="0"/>
              <a:t> a = 1</a:t>
            </a:r>
          </a:p>
          <a:p>
            <a:pPr marL="0" indent="0">
              <a:lnSpc>
                <a:spcPct val="170000"/>
              </a:lnSpc>
              <a:buNone/>
            </a:pPr>
            <a:r>
              <a:rPr lang="en-CA" sz="3400" dirty="0"/>
              <a:t>    </a:t>
            </a:r>
            <a:r>
              <a:rPr lang="en-CA" sz="3400" dirty="0" err="1"/>
              <a:t>val</a:t>
            </a:r>
            <a:r>
              <a:rPr lang="en-CA" sz="3400" dirty="0"/>
              <a:t> b = true</a:t>
            </a:r>
          </a:p>
          <a:p>
            <a:pPr marL="0" indent="0">
              <a:lnSpc>
                <a:spcPct val="170000"/>
              </a:lnSpc>
              <a:buNone/>
            </a:pPr>
            <a:r>
              <a:rPr lang="en-CA" sz="3400" dirty="0"/>
              <a:t>    var c = 1</a:t>
            </a:r>
          </a:p>
          <a:p>
            <a:pPr marL="0" indent="0">
              <a:lnSpc>
                <a:spcPct val="170000"/>
              </a:lnSpc>
              <a:buNone/>
            </a:pPr>
            <a:r>
              <a:rPr lang="en-CA" sz="3400" dirty="0"/>
              <a:t>    var result: Int</a:t>
            </a:r>
          </a:p>
          <a:p>
            <a:pPr marL="0" indent="0">
              <a:lnSpc>
                <a:spcPct val="170000"/>
              </a:lnSpc>
              <a:buNone/>
            </a:pPr>
            <a:r>
              <a:rPr lang="en-CA" sz="3400" dirty="0"/>
              <a:t>    var </a:t>
            </a:r>
            <a:r>
              <a:rPr lang="en-CA" sz="3400" dirty="0" err="1"/>
              <a:t>booleanResult</a:t>
            </a:r>
            <a:r>
              <a:rPr lang="en-CA" sz="3400" dirty="0"/>
              <a:t>: Boolean</a:t>
            </a:r>
          </a:p>
          <a:p>
            <a:pPr marL="0" indent="0">
              <a:lnSpc>
                <a:spcPct val="170000"/>
              </a:lnSpc>
              <a:buNone/>
            </a:pPr>
            <a:r>
              <a:rPr lang="en-CA" sz="3400" dirty="0"/>
              <a:t>    result = -a</a:t>
            </a:r>
          </a:p>
          <a:p>
            <a:pPr marL="0" indent="0">
              <a:lnSpc>
                <a:spcPct val="170000"/>
              </a:lnSpc>
              <a:buNone/>
            </a:pPr>
            <a:r>
              <a:rPr lang="en-CA" sz="3400" dirty="0"/>
              <a:t>    </a:t>
            </a:r>
            <a:r>
              <a:rPr lang="en-CA" sz="3400" dirty="0" err="1"/>
              <a:t>println</a:t>
            </a:r>
            <a:r>
              <a:rPr lang="en-CA" sz="3400" dirty="0"/>
              <a:t>("-a = $result")</a:t>
            </a:r>
          </a:p>
          <a:p>
            <a:pPr marL="0" indent="0">
              <a:lnSpc>
                <a:spcPct val="170000"/>
              </a:lnSpc>
              <a:buNone/>
            </a:pPr>
            <a:r>
              <a:rPr lang="en-CA" sz="3400" dirty="0"/>
              <a:t>    </a:t>
            </a:r>
            <a:r>
              <a:rPr lang="en-CA" sz="3400" dirty="0" err="1"/>
              <a:t>booleanResult</a:t>
            </a:r>
            <a:r>
              <a:rPr lang="en-CA" sz="3400" dirty="0"/>
              <a:t> = !b</a:t>
            </a:r>
          </a:p>
          <a:p>
            <a:pPr marL="0" indent="0">
              <a:lnSpc>
                <a:spcPct val="170000"/>
              </a:lnSpc>
              <a:buNone/>
            </a:pPr>
            <a:r>
              <a:rPr lang="en-CA" sz="3400" dirty="0"/>
              <a:t>    </a:t>
            </a:r>
            <a:r>
              <a:rPr lang="en-CA" sz="3400" dirty="0" err="1"/>
              <a:t>println</a:t>
            </a:r>
            <a:r>
              <a:rPr lang="en-CA" sz="3400" dirty="0"/>
              <a:t>("!b = $</a:t>
            </a:r>
            <a:r>
              <a:rPr lang="en-CA" sz="3400" dirty="0" err="1"/>
              <a:t>booleanResult</a:t>
            </a:r>
            <a:r>
              <a:rPr lang="en-CA" sz="3400" dirty="0"/>
              <a:t>")</a:t>
            </a:r>
          </a:p>
          <a:p>
            <a:pPr marL="0" indent="0">
              <a:lnSpc>
                <a:spcPct val="170000"/>
              </a:lnSpc>
              <a:buNone/>
            </a:pPr>
            <a:r>
              <a:rPr lang="en-CA" sz="3400" dirty="0"/>
              <a:t>    --c</a:t>
            </a:r>
          </a:p>
          <a:p>
            <a:pPr marL="0" indent="0">
              <a:lnSpc>
                <a:spcPct val="170000"/>
              </a:lnSpc>
              <a:buNone/>
            </a:pPr>
            <a:r>
              <a:rPr lang="en-CA" sz="3400" dirty="0"/>
              <a:t>    </a:t>
            </a:r>
            <a:r>
              <a:rPr lang="en-CA" sz="3400" dirty="0" err="1"/>
              <a:t>println</a:t>
            </a:r>
            <a:r>
              <a:rPr lang="en-CA" sz="3400" dirty="0"/>
              <a:t>("--c = $c")</a:t>
            </a:r>
          </a:p>
          <a:p>
            <a:pPr marL="0" indent="0">
              <a:lnSpc>
                <a:spcPct val="170000"/>
              </a:lnSpc>
              <a:buNone/>
            </a:pPr>
            <a:r>
              <a:rPr lang="en-CA" sz="3400" dirty="0"/>
              <a:t>}</a:t>
            </a:r>
          </a:p>
        </p:txBody>
      </p:sp>
      <p:sp>
        <p:nvSpPr>
          <p:cNvPr id="5" name="TextBox 4">
            <a:extLst>
              <a:ext uri="{FF2B5EF4-FFF2-40B4-BE49-F238E27FC236}">
                <a16:creationId xmlns:a16="http://schemas.microsoft.com/office/drawing/2014/main" id="{D1FE48D1-115B-5959-1842-1547A07C8548}"/>
              </a:ext>
            </a:extLst>
          </p:cNvPr>
          <p:cNvSpPr txBox="1"/>
          <p:nvPr/>
        </p:nvSpPr>
        <p:spPr>
          <a:xfrm>
            <a:off x="5633049" y="2967335"/>
            <a:ext cx="2536166" cy="1790618"/>
          </a:xfrm>
          <a:prstGeom prst="rect">
            <a:avLst/>
          </a:prstGeom>
          <a:noFill/>
        </p:spPr>
        <p:txBody>
          <a:bodyPr wrap="square">
            <a:spAutoFit/>
          </a:bodyPr>
          <a:lstStyle/>
          <a:p>
            <a:r>
              <a:rPr lang="en-CA" sz="2400" b="1" dirty="0"/>
              <a:t>Output: </a:t>
            </a:r>
          </a:p>
          <a:p>
            <a:pPr>
              <a:lnSpc>
                <a:spcPct val="150000"/>
              </a:lnSpc>
            </a:pPr>
            <a:r>
              <a:rPr lang="en-CA" sz="2000" b="1" dirty="0">
                <a:solidFill>
                  <a:srgbClr val="0070C0"/>
                </a:solidFill>
              </a:rPr>
              <a:t>-a = -1</a:t>
            </a:r>
          </a:p>
          <a:p>
            <a:pPr>
              <a:lnSpc>
                <a:spcPct val="150000"/>
              </a:lnSpc>
            </a:pPr>
            <a:r>
              <a:rPr lang="en-CA" sz="2000" b="1" dirty="0">
                <a:solidFill>
                  <a:srgbClr val="0070C0"/>
                </a:solidFill>
              </a:rPr>
              <a:t>!b = false</a:t>
            </a:r>
          </a:p>
          <a:p>
            <a:pPr>
              <a:lnSpc>
                <a:spcPct val="150000"/>
              </a:lnSpc>
            </a:pPr>
            <a:r>
              <a:rPr lang="en-CA" sz="2000" b="1" dirty="0">
                <a:solidFill>
                  <a:srgbClr val="0070C0"/>
                </a:solidFill>
              </a:rPr>
              <a:t>--c = 0</a:t>
            </a:r>
          </a:p>
        </p:txBody>
      </p:sp>
    </p:spTree>
    <p:extLst>
      <p:ext uri="{BB962C8B-B14F-4D97-AF65-F5344CB8AC3E}">
        <p14:creationId xmlns:p14="http://schemas.microsoft.com/office/powerpoint/2010/main" val="1789317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9F07-3E28-3814-F28D-7DAE4258D420}"/>
              </a:ext>
            </a:extLst>
          </p:cNvPr>
          <p:cNvSpPr>
            <a:spLocks noGrp="1"/>
          </p:cNvSpPr>
          <p:nvPr>
            <p:ph type="title"/>
          </p:nvPr>
        </p:nvSpPr>
        <p:spPr/>
        <p:txBody>
          <a:bodyPr/>
          <a:lstStyle/>
          <a:p>
            <a:r>
              <a:rPr lang="en-CA" dirty="0"/>
              <a:t>Kotlin and Java</a:t>
            </a:r>
          </a:p>
        </p:txBody>
      </p:sp>
      <p:sp>
        <p:nvSpPr>
          <p:cNvPr id="5" name="Content Placeholder 4">
            <a:extLst>
              <a:ext uri="{FF2B5EF4-FFF2-40B4-BE49-F238E27FC236}">
                <a16:creationId xmlns:a16="http://schemas.microsoft.com/office/drawing/2014/main" id="{2CABCD5A-2D7E-4EE0-7B14-5C6EDC49C7B5}"/>
              </a:ext>
            </a:extLst>
          </p:cNvPr>
          <p:cNvSpPr>
            <a:spLocks noGrp="1"/>
          </p:cNvSpPr>
          <p:nvPr>
            <p:ph idx="1"/>
          </p:nvPr>
        </p:nvSpPr>
        <p:spPr/>
        <p:txBody>
          <a:bodyPr>
            <a:normAutofit lnSpcReduction="10000"/>
          </a:bodyPr>
          <a:lstStyle/>
          <a:p>
            <a:pPr>
              <a:lnSpc>
                <a:spcPct val="150000"/>
              </a:lnSpc>
            </a:pPr>
            <a:r>
              <a:rPr lang="en-CA" dirty="0"/>
              <a:t>Kotlin is Object Oriented Language, and is better language than Java.</a:t>
            </a:r>
          </a:p>
          <a:p>
            <a:pPr>
              <a:lnSpc>
                <a:spcPct val="150000"/>
              </a:lnSpc>
            </a:pPr>
            <a:r>
              <a:rPr lang="en-CA" dirty="0"/>
              <a:t>Fully interoperable with Java code.</a:t>
            </a:r>
          </a:p>
          <a:p>
            <a:pPr>
              <a:lnSpc>
                <a:spcPct val="150000"/>
              </a:lnSpc>
            </a:pPr>
            <a:r>
              <a:rPr lang="en-US" dirty="0"/>
              <a:t>Can do anything which Java can.</a:t>
            </a:r>
          </a:p>
          <a:p>
            <a:pPr>
              <a:lnSpc>
                <a:spcPct val="150000"/>
              </a:lnSpc>
            </a:pPr>
            <a:r>
              <a:rPr lang="en-US" dirty="0"/>
              <a:t>Can be easily mixed with Java code.</a:t>
            </a:r>
          </a:p>
          <a:p>
            <a:pPr>
              <a:lnSpc>
                <a:spcPct val="150000"/>
              </a:lnSpc>
            </a:pPr>
            <a:r>
              <a:rPr lang="en-US" dirty="0"/>
              <a:t>You can have Kotlin and Java in one project.</a:t>
            </a:r>
          </a:p>
          <a:p>
            <a:endParaRPr lang="en-CA" dirty="0"/>
          </a:p>
        </p:txBody>
      </p:sp>
    </p:spTree>
    <p:extLst>
      <p:ext uri="{BB962C8B-B14F-4D97-AF65-F5344CB8AC3E}">
        <p14:creationId xmlns:p14="http://schemas.microsoft.com/office/powerpoint/2010/main" val="33158678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036148-B74C-03C2-9345-ECA2FB95A5D5}"/>
              </a:ext>
            </a:extLst>
          </p:cNvPr>
          <p:cNvSpPr>
            <a:spLocks noGrp="1"/>
          </p:cNvSpPr>
          <p:nvPr>
            <p:ph idx="1"/>
          </p:nvPr>
        </p:nvSpPr>
        <p:spPr>
          <a:xfrm>
            <a:off x="224287" y="250166"/>
            <a:ext cx="11576649" cy="6607834"/>
          </a:xfrm>
        </p:spPr>
        <p:txBody>
          <a:bodyPr>
            <a:normAutofit/>
          </a:bodyPr>
          <a:lstStyle/>
          <a:p>
            <a:pPr marL="0" indent="0">
              <a:buNone/>
            </a:pPr>
            <a:r>
              <a:rPr lang="en-US" sz="3200" b="1" dirty="0"/>
              <a:t>4. Comparison and Equality Operators</a:t>
            </a:r>
          </a:p>
          <a:p>
            <a:pPr marL="0" indent="0">
              <a:lnSpc>
                <a:spcPct val="150000"/>
              </a:lnSpc>
              <a:buNone/>
            </a:pPr>
            <a:r>
              <a:rPr lang="en-US" dirty="0"/>
              <a:t>Here's a table of equality and comparison operators, their meaning, and corresponding functions:</a:t>
            </a:r>
          </a:p>
        </p:txBody>
      </p:sp>
      <p:graphicFrame>
        <p:nvGraphicFramePr>
          <p:cNvPr id="4" name="Table 3">
            <a:extLst>
              <a:ext uri="{FF2B5EF4-FFF2-40B4-BE49-F238E27FC236}">
                <a16:creationId xmlns:a16="http://schemas.microsoft.com/office/drawing/2014/main" id="{EEF39D86-40A8-A779-F4DC-7C0E410A6ADB}"/>
              </a:ext>
            </a:extLst>
          </p:cNvPr>
          <p:cNvGraphicFramePr>
            <a:graphicFrameLocks noGrp="1"/>
          </p:cNvGraphicFramePr>
          <p:nvPr>
            <p:extLst>
              <p:ext uri="{D42A27DB-BD31-4B8C-83A1-F6EECF244321}">
                <p14:modId xmlns:p14="http://schemas.microsoft.com/office/powerpoint/2010/main" val="2436555885"/>
              </p:ext>
            </p:extLst>
          </p:nvPr>
        </p:nvGraphicFramePr>
        <p:xfrm>
          <a:off x="1615536" y="2238864"/>
          <a:ext cx="8794149" cy="3108960"/>
        </p:xfrm>
        <a:graphic>
          <a:graphicData uri="http://schemas.openxmlformats.org/drawingml/2006/table">
            <a:tbl>
              <a:tblPr firstRow="1" bandRow="1">
                <a:tableStyleId>{5C22544A-7EE6-4342-B048-85BDC9FD1C3A}</a:tableStyleId>
              </a:tblPr>
              <a:tblGrid>
                <a:gridCol w="2122068">
                  <a:extLst>
                    <a:ext uri="{9D8B030D-6E8A-4147-A177-3AD203B41FA5}">
                      <a16:colId xmlns:a16="http://schemas.microsoft.com/office/drawing/2014/main" val="1957099669"/>
                    </a:ext>
                  </a:extLst>
                </a:gridCol>
                <a:gridCol w="4159331">
                  <a:extLst>
                    <a:ext uri="{9D8B030D-6E8A-4147-A177-3AD203B41FA5}">
                      <a16:colId xmlns:a16="http://schemas.microsoft.com/office/drawing/2014/main" val="2262001434"/>
                    </a:ext>
                  </a:extLst>
                </a:gridCol>
                <a:gridCol w="2512750">
                  <a:extLst>
                    <a:ext uri="{9D8B030D-6E8A-4147-A177-3AD203B41FA5}">
                      <a16:colId xmlns:a16="http://schemas.microsoft.com/office/drawing/2014/main" val="4022667515"/>
                    </a:ext>
                  </a:extLst>
                </a:gridCol>
              </a:tblGrid>
              <a:tr h="496845">
                <a:tc>
                  <a:txBody>
                    <a:bodyPr/>
                    <a:lstStyle/>
                    <a:p>
                      <a:r>
                        <a:rPr lang="en-CA" sz="2800" dirty="0"/>
                        <a:t>Operator</a:t>
                      </a:r>
                    </a:p>
                  </a:txBody>
                  <a:tcPr/>
                </a:tc>
                <a:tc>
                  <a:txBody>
                    <a:bodyPr/>
                    <a:lstStyle/>
                    <a:p>
                      <a:r>
                        <a:rPr lang="en-CA" sz="2800" dirty="0"/>
                        <a:t>Meaning</a:t>
                      </a:r>
                    </a:p>
                  </a:txBody>
                  <a:tcPr/>
                </a:tc>
                <a:tc>
                  <a:txBody>
                    <a:bodyPr/>
                    <a:lstStyle/>
                    <a:p>
                      <a:r>
                        <a:rPr lang="en-CA" sz="2800" dirty="0"/>
                        <a:t>Expression</a:t>
                      </a:r>
                    </a:p>
                  </a:txBody>
                  <a:tcPr/>
                </a:tc>
                <a:extLst>
                  <a:ext uri="{0D108BD9-81ED-4DB2-BD59-A6C34878D82A}">
                    <a16:rowId xmlns:a16="http://schemas.microsoft.com/office/drawing/2014/main" val="3087115802"/>
                  </a:ext>
                </a:extLst>
              </a:tr>
              <a:tr h="496845">
                <a:tc>
                  <a:txBody>
                    <a:bodyPr/>
                    <a:lstStyle/>
                    <a:p>
                      <a:r>
                        <a:rPr lang="en-CA" sz="2800" dirty="0"/>
                        <a:t>&gt;</a:t>
                      </a:r>
                    </a:p>
                  </a:txBody>
                  <a:tcPr/>
                </a:tc>
                <a:tc>
                  <a:txBody>
                    <a:bodyPr/>
                    <a:lstStyle/>
                    <a:p>
                      <a:r>
                        <a:rPr lang="en-CA" sz="2800" dirty="0"/>
                        <a:t>greater than</a:t>
                      </a:r>
                    </a:p>
                  </a:txBody>
                  <a:tcPr/>
                </a:tc>
                <a:tc>
                  <a:txBody>
                    <a:bodyPr/>
                    <a:lstStyle/>
                    <a:p>
                      <a:r>
                        <a:rPr lang="en-CA" sz="2800" dirty="0"/>
                        <a:t>a &gt; b</a:t>
                      </a:r>
                    </a:p>
                  </a:txBody>
                  <a:tcPr/>
                </a:tc>
                <a:extLst>
                  <a:ext uri="{0D108BD9-81ED-4DB2-BD59-A6C34878D82A}">
                    <a16:rowId xmlns:a16="http://schemas.microsoft.com/office/drawing/2014/main" val="4115084649"/>
                  </a:ext>
                </a:extLst>
              </a:tr>
              <a:tr h="496845">
                <a:tc>
                  <a:txBody>
                    <a:bodyPr/>
                    <a:lstStyle/>
                    <a:p>
                      <a:r>
                        <a:rPr lang="en-CA" sz="2800" dirty="0"/>
                        <a:t>&lt;</a:t>
                      </a:r>
                    </a:p>
                  </a:txBody>
                  <a:tcPr/>
                </a:tc>
                <a:tc>
                  <a:txBody>
                    <a:bodyPr/>
                    <a:lstStyle/>
                    <a:p>
                      <a:r>
                        <a:rPr lang="en-CA" sz="2800" dirty="0"/>
                        <a:t>less than</a:t>
                      </a:r>
                    </a:p>
                  </a:txBody>
                  <a:tcPr/>
                </a:tc>
                <a:tc>
                  <a:txBody>
                    <a:bodyPr/>
                    <a:lstStyle/>
                    <a:p>
                      <a:r>
                        <a:rPr lang="en-CA" sz="2800" dirty="0"/>
                        <a:t>a &lt; b</a:t>
                      </a:r>
                    </a:p>
                  </a:txBody>
                  <a:tcPr/>
                </a:tc>
                <a:extLst>
                  <a:ext uri="{0D108BD9-81ED-4DB2-BD59-A6C34878D82A}">
                    <a16:rowId xmlns:a16="http://schemas.microsoft.com/office/drawing/2014/main" val="1737057157"/>
                  </a:ext>
                </a:extLst>
              </a:tr>
              <a:tr h="496845">
                <a:tc>
                  <a:txBody>
                    <a:bodyPr/>
                    <a:lstStyle/>
                    <a:p>
                      <a:r>
                        <a:rPr lang="en-CA" sz="2800" dirty="0"/>
                        <a:t>&gt;=</a:t>
                      </a:r>
                    </a:p>
                  </a:txBody>
                  <a:tcPr/>
                </a:tc>
                <a:tc>
                  <a:txBody>
                    <a:bodyPr/>
                    <a:lstStyle/>
                    <a:p>
                      <a:r>
                        <a:rPr lang="en-US" sz="2800" dirty="0"/>
                        <a:t>greater than or equals to</a:t>
                      </a:r>
                      <a:endParaRPr lang="en-CA" sz="2800" dirty="0"/>
                    </a:p>
                  </a:txBody>
                  <a:tcPr/>
                </a:tc>
                <a:tc>
                  <a:txBody>
                    <a:bodyPr/>
                    <a:lstStyle/>
                    <a:p>
                      <a:r>
                        <a:rPr lang="en-CA" sz="2800" dirty="0"/>
                        <a:t>a&gt;=b</a:t>
                      </a:r>
                    </a:p>
                  </a:txBody>
                  <a:tcPr/>
                </a:tc>
                <a:extLst>
                  <a:ext uri="{0D108BD9-81ED-4DB2-BD59-A6C34878D82A}">
                    <a16:rowId xmlns:a16="http://schemas.microsoft.com/office/drawing/2014/main" val="4121649383"/>
                  </a:ext>
                </a:extLst>
              </a:tr>
              <a:tr h="496845">
                <a:tc>
                  <a:txBody>
                    <a:bodyPr/>
                    <a:lstStyle/>
                    <a:p>
                      <a:r>
                        <a:rPr lang="en-CA" sz="2800" dirty="0"/>
                        <a:t>&lt;=</a:t>
                      </a:r>
                    </a:p>
                  </a:txBody>
                  <a:tcPr/>
                </a:tc>
                <a:tc>
                  <a:txBody>
                    <a:bodyPr/>
                    <a:lstStyle/>
                    <a:p>
                      <a:r>
                        <a:rPr lang="en-US" sz="2800" dirty="0"/>
                        <a:t>less than or equals to</a:t>
                      </a:r>
                      <a:endParaRPr lang="en-CA" sz="2800" dirty="0"/>
                    </a:p>
                  </a:txBody>
                  <a:tcPr/>
                </a:tc>
                <a:tc>
                  <a:txBody>
                    <a:bodyPr/>
                    <a:lstStyle/>
                    <a:p>
                      <a:r>
                        <a:rPr lang="en-CA" sz="2800" dirty="0"/>
                        <a:t>a&lt;=b</a:t>
                      </a:r>
                    </a:p>
                  </a:txBody>
                  <a:tcPr/>
                </a:tc>
                <a:extLst>
                  <a:ext uri="{0D108BD9-81ED-4DB2-BD59-A6C34878D82A}">
                    <a16:rowId xmlns:a16="http://schemas.microsoft.com/office/drawing/2014/main" val="3920140225"/>
                  </a:ext>
                </a:extLst>
              </a:tr>
              <a:tr h="496845">
                <a:tc>
                  <a:txBody>
                    <a:bodyPr/>
                    <a:lstStyle/>
                    <a:p>
                      <a:r>
                        <a:rPr lang="en-CA" sz="2800" dirty="0"/>
                        <a:t>==</a:t>
                      </a:r>
                    </a:p>
                  </a:txBody>
                  <a:tcPr/>
                </a:tc>
                <a:tc>
                  <a:txBody>
                    <a:bodyPr/>
                    <a:lstStyle/>
                    <a:p>
                      <a:r>
                        <a:rPr lang="en-CA" sz="2800" dirty="0"/>
                        <a:t>is equal to</a:t>
                      </a:r>
                    </a:p>
                  </a:txBody>
                  <a:tcPr/>
                </a:tc>
                <a:tc>
                  <a:txBody>
                    <a:bodyPr/>
                    <a:lstStyle/>
                    <a:p>
                      <a:r>
                        <a:rPr lang="en-CA" sz="2800" dirty="0"/>
                        <a:t>a==b</a:t>
                      </a:r>
                    </a:p>
                  </a:txBody>
                  <a:tcPr/>
                </a:tc>
                <a:extLst>
                  <a:ext uri="{0D108BD9-81ED-4DB2-BD59-A6C34878D82A}">
                    <a16:rowId xmlns:a16="http://schemas.microsoft.com/office/drawing/2014/main" val="2935023860"/>
                  </a:ext>
                </a:extLst>
              </a:tr>
            </a:tbl>
          </a:graphicData>
        </a:graphic>
      </p:graphicFrame>
      <p:sp>
        <p:nvSpPr>
          <p:cNvPr id="5" name="TextBox 4">
            <a:extLst>
              <a:ext uri="{FF2B5EF4-FFF2-40B4-BE49-F238E27FC236}">
                <a16:creationId xmlns:a16="http://schemas.microsoft.com/office/drawing/2014/main" id="{CA94D621-9531-B68E-D3A0-04F8745CACFA}"/>
              </a:ext>
            </a:extLst>
          </p:cNvPr>
          <p:cNvSpPr txBox="1"/>
          <p:nvPr/>
        </p:nvSpPr>
        <p:spPr>
          <a:xfrm>
            <a:off x="391065" y="5443269"/>
            <a:ext cx="10875034" cy="1306576"/>
          </a:xfrm>
          <a:prstGeom prst="rect">
            <a:avLst/>
          </a:prstGeom>
          <a:noFill/>
        </p:spPr>
        <p:txBody>
          <a:bodyPr wrap="square">
            <a:spAutoFit/>
          </a:bodyPr>
          <a:lstStyle/>
          <a:p>
            <a:pPr>
              <a:lnSpc>
                <a:spcPct val="150000"/>
              </a:lnSpc>
            </a:pPr>
            <a:r>
              <a:rPr lang="en-US" sz="2800" dirty="0"/>
              <a:t>Comparison and equality operators are used in control flow such as if expression, when expression, and loops</a:t>
            </a:r>
            <a:r>
              <a:rPr lang="en-US" sz="2400" dirty="0"/>
              <a:t>.</a:t>
            </a:r>
            <a:endParaRPr lang="en-CA" sz="2400" dirty="0"/>
          </a:p>
        </p:txBody>
      </p:sp>
    </p:spTree>
    <p:extLst>
      <p:ext uri="{BB962C8B-B14F-4D97-AF65-F5344CB8AC3E}">
        <p14:creationId xmlns:p14="http://schemas.microsoft.com/office/powerpoint/2010/main" val="39355206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6FF0FC-FB35-885C-C7D5-23975568DA2E}"/>
              </a:ext>
            </a:extLst>
          </p:cNvPr>
          <p:cNvSpPr>
            <a:spLocks noGrp="1"/>
          </p:cNvSpPr>
          <p:nvPr>
            <p:ph idx="1"/>
          </p:nvPr>
        </p:nvSpPr>
        <p:spPr>
          <a:xfrm>
            <a:off x="838200" y="232913"/>
            <a:ext cx="10515600" cy="6530196"/>
          </a:xfrm>
        </p:spPr>
        <p:txBody>
          <a:bodyPr>
            <a:normAutofit fontScale="77500" lnSpcReduction="20000"/>
          </a:bodyPr>
          <a:lstStyle/>
          <a:p>
            <a:pPr marL="0" indent="0">
              <a:buNone/>
            </a:pPr>
            <a:r>
              <a:rPr lang="en-CA" sz="4000" b="1" dirty="0"/>
              <a:t>Example: Comparison and Equality Operators</a:t>
            </a:r>
          </a:p>
          <a:p>
            <a:pPr marL="0" indent="0">
              <a:buNone/>
            </a:pPr>
            <a:r>
              <a:rPr lang="en-CA" dirty="0"/>
              <a:t>fun main(</a:t>
            </a:r>
            <a:r>
              <a:rPr lang="en-CA" dirty="0" err="1"/>
              <a:t>args</a:t>
            </a:r>
            <a:r>
              <a:rPr lang="en-CA" dirty="0"/>
              <a:t>: Array&lt;String&gt;) {</a:t>
            </a:r>
          </a:p>
          <a:p>
            <a:pPr marL="0" indent="0">
              <a:buNone/>
            </a:pPr>
            <a:r>
              <a:rPr lang="en-CA" dirty="0"/>
              <a:t>    </a:t>
            </a:r>
            <a:r>
              <a:rPr lang="en-CA" dirty="0" err="1"/>
              <a:t>val</a:t>
            </a:r>
            <a:r>
              <a:rPr lang="en-CA" dirty="0"/>
              <a:t> a = -12</a:t>
            </a:r>
          </a:p>
          <a:p>
            <a:pPr marL="0" indent="0">
              <a:buNone/>
            </a:pPr>
            <a:r>
              <a:rPr lang="en-CA" dirty="0"/>
              <a:t>    </a:t>
            </a:r>
            <a:r>
              <a:rPr lang="en-CA" dirty="0" err="1"/>
              <a:t>val</a:t>
            </a:r>
            <a:r>
              <a:rPr lang="en-CA" dirty="0"/>
              <a:t> b = 12</a:t>
            </a:r>
          </a:p>
          <a:p>
            <a:pPr marL="0" indent="0">
              <a:buNone/>
            </a:pPr>
            <a:r>
              <a:rPr lang="en-CA" dirty="0"/>
              <a:t>    // use of greater than operator</a:t>
            </a:r>
          </a:p>
          <a:p>
            <a:pPr marL="0" indent="0">
              <a:buNone/>
            </a:pPr>
            <a:r>
              <a:rPr lang="en-CA" dirty="0"/>
              <a:t>    </a:t>
            </a:r>
            <a:r>
              <a:rPr lang="en-CA" dirty="0" err="1"/>
              <a:t>val</a:t>
            </a:r>
            <a:r>
              <a:rPr lang="en-CA" dirty="0"/>
              <a:t> max = if (a &gt; b) {</a:t>
            </a:r>
          </a:p>
          <a:p>
            <a:pPr marL="0" indent="0">
              <a:buNone/>
            </a:pPr>
            <a:r>
              <a:rPr lang="en-CA" dirty="0"/>
              <a:t>        </a:t>
            </a:r>
            <a:r>
              <a:rPr lang="en-CA" dirty="0" err="1"/>
              <a:t>println</a:t>
            </a:r>
            <a:r>
              <a:rPr lang="en-CA" dirty="0"/>
              <a:t>("a is larger than b.")</a:t>
            </a:r>
          </a:p>
          <a:p>
            <a:pPr marL="0" indent="0">
              <a:buNone/>
            </a:pPr>
            <a:r>
              <a:rPr lang="en-CA" dirty="0"/>
              <a:t>        a</a:t>
            </a:r>
          </a:p>
          <a:p>
            <a:pPr marL="0" indent="0">
              <a:buNone/>
            </a:pPr>
            <a:r>
              <a:rPr lang="en-CA" dirty="0"/>
              <a:t>    } else {</a:t>
            </a:r>
          </a:p>
          <a:p>
            <a:pPr marL="0" indent="0">
              <a:buNone/>
            </a:pPr>
            <a:r>
              <a:rPr lang="en-CA" dirty="0"/>
              <a:t>        </a:t>
            </a:r>
            <a:r>
              <a:rPr lang="en-CA" dirty="0" err="1"/>
              <a:t>println</a:t>
            </a:r>
            <a:r>
              <a:rPr lang="en-CA" dirty="0"/>
              <a:t>("b is larger than a.")</a:t>
            </a:r>
          </a:p>
          <a:p>
            <a:pPr marL="0" indent="0">
              <a:buNone/>
            </a:pPr>
            <a:r>
              <a:rPr lang="en-CA" dirty="0"/>
              <a:t>        b</a:t>
            </a:r>
          </a:p>
          <a:p>
            <a:pPr marL="0" indent="0">
              <a:buNone/>
            </a:pPr>
            <a:r>
              <a:rPr lang="en-CA" dirty="0"/>
              <a:t>    }</a:t>
            </a:r>
          </a:p>
          <a:p>
            <a:pPr marL="0" indent="0">
              <a:buNone/>
            </a:pPr>
            <a:r>
              <a:rPr lang="en-CA" dirty="0"/>
              <a:t>    </a:t>
            </a:r>
            <a:r>
              <a:rPr lang="en-CA" dirty="0" err="1"/>
              <a:t>println</a:t>
            </a:r>
            <a:r>
              <a:rPr lang="en-CA" dirty="0"/>
              <a:t>("max = $max")</a:t>
            </a:r>
          </a:p>
          <a:p>
            <a:pPr marL="0" indent="0">
              <a:buNone/>
            </a:pPr>
            <a:r>
              <a:rPr lang="en-CA" dirty="0"/>
              <a:t>}</a:t>
            </a:r>
          </a:p>
          <a:p>
            <a:pPr marL="0" indent="0">
              <a:buNone/>
            </a:pPr>
            <a:r>
              <a:rPr lang="en-CA" b="1" dirty="0"/>
              <a:t>Output:</a:t>
            </a:r>
          </a:p>
          <a:p>
            <a:pPr marL="0" indent="0">
              <a:buNone/>
            </a:pPr>
            <a:r>
              <a:rPr lang="en-US" b="1" dirty="0">
                <a:solidFill>
                  <a:srgbClr val="0070C0"/>
                </a:solidFill>
              </a:rPr>
              <a:t>b is larger than a.</a:t>
            </a:r>
          </a:p>
          <a:p>
            <a:pPr marL="0" indent="0">
              <a:buNone/>
            </a:pPr>
            <a:r>
              <a:rPr lang="en-US" b="1" dirty="0">
                <a:solidFill>
                  <a:srgbClr val="0070C0"/>
                </a:solidFill>
              </a:rPr>
              <a:t>max = 12</a:t>
            </a:r>
            <a:endParaRPr lang="en-CA" b="1" dirty="0">
              <a:solidFill>
                <a:srgbClr val="0070C0"/>
              </a:solidFill>
            </a:endParaRPr>
          </a:p>
          <a:p>
            <a:pPr marL="0" indent="0">
              <a:buNone/>
            </a:pPr>
            <a:endParaRPr lang="en-CA" dirty="0"/>
          </a:p>
        </p:txBody>
      </p:sp>
    </p:spTree>
    <p:extLst>
      <p:ext uri="{BB962C8B-B14F-4D97-AF65-F5344CB8AC3E}">
        <p14:creationId xmlns:p14="http://schemas.microsoft.com/office/powerpoint/2010/main" val="42642384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82352D-BE5C-4B09-DF5E-7FD0B6637331}"/>
              </a:ext>
            </a:extLst>
          </p:cNvPr>
          <p:cNvSpPr>
            <a:spLocks noGrp="1"/>
          </p:cNvSpPr>
          <p:nvPr>
            <p:ph idx="1"/>
          </p:nvPr>
        </p:nvSpPr>
        <p:spPr>
          <a:xfrm>
            <a:off x="838200" y="854015"/>
            <a:ext cx="10091468" cy="5684808"/>
          </a:xfrm>
        </p:spPr>
        <p:txBody>
          <a:bodyPr>
            <a:normAutofit fontScale="92500" lnSpcReduction="20000"/>
          </a:bodyPr>
          <a:lstStyle/>
          <a:p>
            <a:pPr marL="0" indent="0">
              <a:buNone/>
            </a:pPr>
            <a:r>
              <a:rPr lang="en-US" sz="3200" b="1" dirty="0"/>
              <a:t>5. Logical Operators</a:t>
            </a:r>
          </a:p>
          <a:p>
            <a:pPr marL="0" indent="0">
              <a:buNone/>
            </a:pPr>
            <a:r>
              <a:rPr lang="en-US" dirty="0"/>
              <a:t>There are two logical operators in Kotlin: </a:t>
            </a:r>
            <a:r>
              <a:rPr lang="en-US" b="1" dirty="0">
                <a:highlight>
                  <a:srgbClr val="FFFF00"/>
                </a:highlight>
              </a:rPr>
              <a:t>||</a:t>
            </a:r>
            <a:r>
              <a:rPr lang="en-US" dirty="0"/>
              <a:t> and </a:t>
            </a:r>
            <a:r>
              <a:rPr lang="en-US" b="1" dirty="0">
                <a:highlight>
                  <a:srgbClr val="FFFF00"/>
                </a:highlight>
              </a:rPr>
              <a:t>&amp;&amp;</a:t>
            </a:r>
          </a:p>
          <a:p>
            <a:pPr marL="0" indent="0">
              <a:buNone/>
            </a:pPr>
            <a:endParaRPr lang="en-US"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US" dirty="0"/>
          </a:p>
          <a:p>
            <a:pPr marL="0" indent="0">
              <a:buNone/>
            </a:pPr>
            <a:endParaRPr lang="en-US" dirty="0"/>
          </a:p>
          <a:p>
            <a:pPr marL="0" indent="0">
              <a:lnSpc>
                <a:spcPct val="160000"/>
              </a:lnSpc>
              <a:buNone/>
            </a:pPr>
            <a:r>
              <a:rPr lang="en-US" dirty="0"/>
              <a:t>Logical operators are used in control flow such as if expression, when expression, and loops.</a:t>
            </a:r>
            <a:endParaRPr lang="en-CA" dirty="0"/>
          </a:p>
        </p:txBody>
      </p:sp>
      <p:graphicFrame>
        <p:nvGraphicFramePr>
          <p:cNvPr id="6" name="Table 5">
            <a:extLst>
              <a:ext uri="{FF2B5EF4-FFF2-40B4-BE49-F238E27FC236}">
                <a16:creationId xmlns:a16="http://schemas.microsoft.com/office/drawing/2014/main" id="{1DAC45DE-5E3A-14F1-6C49-956266750EA7}"/>
              </a:ext>
            </a:extLst>
          </p:cNvPr>
          <p:cNvGraphicFramePr>
            <a:graphicFrameLocks noGrp="1"/>
          </p:cNvGraphicFramePr>
          <p:nvPr>
            <p:extLst>
              <p:ext uri="{D42A27DB-BD31-4B8C-83A1-F6EECF244321}">
                <p14:modId xmlns:p14="http://schemas.microsoft.com/office/powerpoint/2010/main" val="2066231385"/>
              </p:ext>
            </p:extLst>
          </p:nvPr>
        </p:nvGraphicFramePr>
        <p:xfrm>
          <a:off x="838200" y="1928536"/>
          <a:ext cx="9760311" cy="3000927"/>
        </p:xfrm>
        <a:graphic>
          <a:graphicData uri="http://schemas.openxmlformats.org/drawingml/2006/table">
            <a:tbl>
              <a:tblPr firstRow="1" bandRow="1">
                <a:tableStyleId>{5C22544A-7EE6-4342-B048-85BDC9FD1C3A}</a:tableStyleId>
              </a:tblPr>
              <a:tblGrid>
                <a:gridCol w="2289834">
                  <a:extLst>
                    <a:ext uri="{9D8B030D-6E8A-4147-A177-3AD203B41FA5}">
                      <a16:colId xmlns:a16="http://schemas.microsoft.com/office/drawing/2014/main" val="589876259"/>
                    </a:ext>
                  </a:extLst>
                </a:gridCol>
                <a:gridCol w="4217040">
                  <a:extLst>
                    <a:ext uri="{9D8B030D-6E8A-4147-A177-3AD203B41FA5}">
                      <a16:colId xmlns:a16="http://schemas.microsoft.com/office/drawing/2014/main" val="612845714"/>
                    </a:ext>
                  </a:extLst>
                </a:gridCol>
                <a:gridCol w="3253437">
                  <a:extLst>
                    <a:ext uri="{9D8B030D-6E8A-4147-A177-3AD203B41FA5}">
                      <a16:colId xmlns:a16="http://schemas.microsoft.com/office/drawing/2014/main" val="2355802771"/>
                    </a:ext>
                  </a:extLst>
                </a:gridCol>
              </a:tblGrid>
              <a:tr h="597693">
                <a:tc>
                  <a:txBody>
                    <a:bodyPr/>
                    <a:lstStyle/>
                    <a:p>
                      <a:pPr algn="ctr"/>
                      <a:r>
                        <a:rPr lang="en-CA" sz="2800" b="0" i="0" kern="1200" dirty="0">
                          <a:solidFill>
                            <a:schemeClr val="lt1"/>
                          </a:solidFill>
                          <a:effectLst/>
                          <a:latin typeface="+mn-lt"/>
                          <a:ea typeface="+mn-ea"/>
                          <a:cs typeface="+mn-cs"/>
                        </a:rPr>
                        <a:t>Operator</a:t>
                      </a:r>
                      <a:endParaRPr lang="en-CA" sz="2800" dirty="0"/>
                    </a:p>
                  </a:txBody>
                  <a:tcPr/>
                </a:tc>
                <a:tc>
                  <a:txBody>
                    <a:bodyPr/>
                    <a:lstStyle/>
                    <a:p>
                      <a:pPr algn="ctr"/>
                      <a:r>
                        <a:rPr lang="en-CA" sz="2800" b="0" i="0" kern="1200" dirty="0">
                          <a:solidFill>
                            <a:schemeClr val="lt1"/>
                          </a:solidFill>
                          <a:effectLst/>
                          <a:latin typeface="+mn-lt"/>
                          <a:ea typeface="+mn-ea"/>
                          <a:cs typeface="+mn-cs"/>
                        </a:rPr>
                        <a:t>Description</a:t>
                      </a:r>
                      <a:endParaRPr lang="en-CA" sz="2800" dirty="0"/>
                    </a:p>
                  </a:txBody>
                  <a:tcPr/>
                </a:tc>
                <a:tc>
                  <a:txBody>
                    <a:bodyPr/>
                    <a:lstStyle/>
                    <a:p>
                      <a:pPr algn="ctr"/>
                      <a:r>
                        <a:rPr lang="en-CA" sz="2800" b="0" i="0" kern="1200" dirty="0">
                          <a:solidFill>
                            <a:schemeClr val="lt1"/>
                          </a:solidFill>
                          <a:effectLst/>
                          <a:latin typeface="+mn-lt"/>
                          <a:ea typeface="+mn-ea"/>
                          <a:cs typeface="+mn-cs"/>
                        </a:rPr>
                        <a:t>Expression</a:t>
                      </a:r>
                      <a:endParaRPr lang="en-CA" sz="2800" dirty="0"/>
                    </a:p>
                  </a:txBody>
                  <a:tcPr/>
                </a:tc>
                <a:extLst>
                  <a:ext uri="{0D108BD9-81ED-4DB2-BD59-A6C34878D82A}">
                    <a16:rowId xmlns:a16="http://schemas.microsoft.com/office/drawing/2014/main" val="2031707804"/>
                  </a:ext>
                </a:extLst>
              </a:tr>
              <a:tr h="1031634">
                <a:tc>
                  <a:txBody>
                    <a:bodyPr/>
                    <a:lstStyle/>
                    <a:p>
                      <a:pPr algn="ctr"/>
                      <a:r>
                        <a:rPr lang="en-CA" sz="2800" b="0" i="0" kern="1200" dirty="0">
                          <a:solidFill>
                            <a:schemeClr val="dk1"/>
                          </a:solidFill>
                          <a:effectLst/>
                          <a:latin typeface="+mn-lt"/>
                          <a:ea typeface="+mn-ea"/>
                          <a:cs typeface="+mn-cs"/>
                        </a:rPr>
                        <a:t>||</a:t>
                      </a:r>
                      <a:endParaRPr lang="en-CA" sz="2800" dirty="0"/>
                    </a:p>
                  </a:txBody>
                  <a:tcPr/>
                </a:tc>
                <a:tc>
                  <a:txBody>
                    <a:bodyPr/>
                    <a:lstStyle/>
                    <a:p>
                      <a:pPr algn="ctr"/>
                      <a:r>
                        <a:rPr lang="en-US" sz="2800" dirty="0"/>
                        <a:t>true</a:t>
                      </a:r>
                      <a:r>
                        <a:rPr lang="en-US" sz="2800" b="0" i="0" kern="1200" dirty="0">
                          <a:solidFill>
                            <a:schemeClr val="dk1"/>
                          </a:solidFill>
                          <a:effectLst/>
                          <a:latin typeface="+mn-lt"/>
                          <a:ea typeface="+mn-ea"/>
                          <a:cs typeface="+mn-cs"/>
                        </a:rPr>
                        <a:t> if either of the Boolean expression is </a:t>
                      </a:r>
                      <a:r>
                        <a:rPr lang="en-US" sz="2800" dirty="0"/>
                        <a:t>true</a:t>
                      </a:r>
                      <a:endParaRPr lang="en-CA" sz="2800" dirty="0"/>
                    </a:p>
                  </a:txBody>
                  <a:tcPr/>
                </a:tc>
                <a:tc>
                  <a:txBody>
                    <a:bodyPr/>
                    <a:lstStyle/>
                    <a:p>
                      <a:pPr algn="ctr"/>
                      <a:r>
                        <a:rPr lang="en-CA" sz="2800" b="0" i="0" kern="1200" dirty="0">
                          <a:solidFill>
                            <a:schemeClr val="dk1"/>
                          </a:solidFill>
                          <a:effectLst/>
                          <a:latin typeface="+mn-lt"/>
                          <a:ea typeface="+mn-ea"/>
                          <a:cs typeface="+mn-cs"/>
                        </a:rPr>
                        <a:t>(a&gt;b)||(a&lt;c)</a:t>
                      </a:r>
                      <a:endParaRPr lang="en-CA" sz="2800" dirty="0"/>
                    </a:p>
                  </a:txBody>
                  <a:tcPr/>
                </a:tc>
                <a:extLst>
                  <a:ext uri="{0D108BD9-81ED-4DB2-BD59-A6C34878D82A}">
                    <a16:rowId xmlns:a16="http://schemas.microsoft.com/office/drawing/2014/main" val="4140556628"/>
                  </a:ext>
                </a:extLst>
              </a:tr>
              <a:tr h="1031634">
                <a:tc>
                  <a:txBody>
                    <a:bodyPr/>
                    <a:lstStyle/>
                    <a:p>
                      <a:pPr algn="ctr"/>
                      <a:r>
                        <a:rPr lang="en-CA" sz="2800" b="0" i="0" kern="1200" dirty="0">
                          <a:solidFill>
                            <a:schemeClr val="dk1"/>
                          </a:solidFill>
                          <a:effectLst/>
                          <a:latin typeface="+mn-lt"/>
                          <a:ea typeface="+mn-ea"/>
                          <a:cs typeface="+mn-cs"/>
                        </a:rPr>
                        <a:t>&amp;&amp;</a:t>
                      </a:r>
                      <a:endParaRPr lang="en-CA" sz="2800" dirty="0"/>
                    </a:p>
                  </a:txBody>
                  <a:tcPr/>
                </a:tc>
                <a:tc>
                  <a:txBody>
                    <a:bodyPr/>
                    <a:lstStyle/>
                    <a:p>
                      <a:pPr algn="ctr"/>
                      <a:r>
                        <a:rPr lang="en-US" sz="2800" b="0" i="0" kern="1200" dirty="0">
                          <a:solidFill>
                            <a:schemeClr val="dk1"/>
                          </a:solidFill>
                          <a:effectLst/>
                          <a:latin typeface="+mn-lt"/>
                          <a:ea typeface="+mn-ea"/>
                          <a:cs typeface="+mn-cs"/>
                        </a:rPr>
                        <a:t>true if all Boolean expressions are </a:t>
                      </a:r>
                      <a:r>
                        <a:rPr lang="en-US" sz="2800" dirty="0"/>
                        <a:t>true</a:t>
                      </a:r>
                      <a:endParaRPr lang="en-CA" sz="2800" dirty="0"/>
                    </a:p>
                  </a:txBody>
                  <a:tcPr/>
                </a:tc>
                <a:tc>
                  <a:txBody>
                    <a:bodyPr/>
                    <a:lstStyle/>
                    <a:p>
                      <a:pPr algn="ctr"/>
                      <a:r>
                        <a:rPr lang="en-CA" sz="2800" b="0" i="0" kern="1200" dirty="0">
                          <a:solidFill>
                            <a:schemeClr val="dk1"/>
                          </a:solidFill>
                          <a:effectLst/>
                          <a:latin typeface="+mn-lt"/>
                          <a:ea typeface="+mn-ea"/>
                          <a:cs typeface="+mn-cs"/>
                        </a:rPr>
                        <a:t>(a&gt;b)&amp;&amp;(a&lt;c)</a:t>
                      </a:r>
                      <a:endParaRPr lang="en-CA" sz="2800" dirty="0"/>
                    </a:p>
                  </a:txBody>
                  <a:tcPr/>
                </a:tc>
                <a:extLst>
                  <a:ext uri="{0D108BD9-81ED-4DB2-BD59-A6C34878D82A}">
                    <a16:rowId xmlns:a16="http://schemas.microsoft.com/office/drawing/2014/main" val="1581259382"/>
                  </a:ext>
                </a:extLst>
              </a:tr>
            </a:tbl>
          </a:graphicData>
        </a:graphic>
      </p:graphicFrame>
    </p:spTree>
    <p:extLst>
      <p:ext uri="{BB962C8B-B14F-4D97-AF65-F5344CB8AC3E}">
        <p14:creationId xmlns:p14="http://schemas.microsoft.com/office/powerpoint/2010/main" val="5307735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4B970F-43D9-F786-DD33-D616A23C74E2}"/>
              </a:ext>
            </a:extLst>
          </p:cNvPr>
          <p:cNvSpPr>
            <a:spLocks noGrp="1"/>
          </p:cNvSpPr>
          <p:nvPr>
            <p:ph idx="1"/>
          </p:nvPr>
        </p:nvSpPr>
        <p:spPr>
          <a:xfrm>
            <a:off x="838200" y="457200"/>
            <a:ext cx="10515600" cy="6038491"/>
          </a:xfrm>
        </p:spPr>
        <p:txBody>
          <a:bodyPr>
            <a:normAutofit fontScale="92500" lnSpcReduction="20000"/>
          </a:bodyPr>
          <a:lstStyle/>
          <a:p>
            <a:pPr marL="0" indent="0">
              <a:buNone/>
            </a:pPr>
            <a:r>
              <a:rPr lang="en-US" sz="3000" b="1" dirty="0"/>
              <a:t>Example: Logical Operators</a:t>
            </a:r>
          </a:p>
          <a:p>
            <a:pPr marL="0" indent="0">
              <a:buNone/>
            </a:pPr>
            <a:r>
              <a:rPr lang="en-US" dirty="0"/>
              <a:t>fun main(</a:t>
            </a:r>
            <a:r>
              <a:rPr lang="en-US" dirty="0" err="1"/>
              <a:t>args</a:t>
            </a:r>
            <a:r>
              <a:rPr lang="en-US" dirty="0"/>
              <a:t>: Array&lt;String&gt;) {</a:t>
            </a:r>
          </a:p>
          <a:p>
            <a:pPr marL="0" indent="0">
              <a:buNone/>
            </a:pPr>
            <a:endParaRPr lang="en-US" dirty="0"/>
          </a:p>
          <a:p>
            <a:pPr marL="0" indent="0">
              <a:buNone/>
            </a:pPr>
            <a:r>
              <a:rPr lang="en-US" dirty="0"/>
              <a:t>    </a:t>
            </a:r>
            <a:r>
              <a:rPr lang="en-US" dirty="0" err="1"/>
              <a:t>val</a:t>
            </a:r>
            <a:r>
              <a:rPr lang="en-US" dirty="0"/>
              <a:t> a = 10</a:t>
            </a:r>
          </a:p>
          <a:p>
            <a:pPr marL="0" indent="0">
              <a:buNone/>
            </a:pPr>
            <a:r>
              <a:rPr lang="en-US" dirty="0"/>
              <a:t>    </a:t>
            </a:r>
            <a:r>
              <a:rPr lang="en-US" dirty="0" err="1"/>
              <a:t>val</a:t>
            </a:r>
            <a:r>
              <a:rPr lang="en-US" dirty="0"/>
              <a:t> b = 9</a:t>
            </a:r>
          </a:p>
          <a:p>
            <a:pPr marL="0" indent="0">
              <a:buNone/>
            </a:pPr>
            <a:r>
              <a:rPr lang="en-US" dirty="0"/>
              <a:t>    </a:t>
            </a:r>
            <a:r>
              <a:rPr lang="en-US" dirty="0" err="1"/>
              <a:t>val</a:t>
            </a:r>
            <a:r>
              <a:rPr lang="en-US" dirty="0"/>
              <a:t> c = -1</a:t>
            </a:r>
          </a:p>
          <a:p>
            <a:pPr marL="0" indent="0">
              <a:buNone/>
            </a:pPr>
            <a:r>
              <a:rPr lang="en-US" dirty="0"/>
              <a:t>    </a:t>
            </a:r>
            <a:r>
              <a:rPr lang="en-US" dirty="0" err="1"/>
              <a:t>val</a:t>
            </a:r>
            <a:r>
              <a:rPr lang="en-US" dirty="0"/>
              <a:t> result: Boolean</a:t>
            </a:r>
          </a:p>
          <a:p>
            <a:pPr marL="0" indent="0">
              <a:buNone/>
            </a:pPr>
            <a:endParaRPr lang="en-US" dirty="0"/>
          </a:p>
          <a:p>
            <a:pPr marL="0" indent="0">
              <a:buNone/>
            </a:pPr>
            <a:r>
              <a:rPr lang="en-US" dirty="0"/>
              <a:t>    // result is true is a is largest</a:t>
            </a:r>
          </a:p>
          <a:p>
            <a:pPr marL="0" indent="0">
              <a:buNone/>
            </a:pPr>
            <a:r>
              <a:rPr lang="en-US" dirty="0"/>
              <a:t>    result = (a&gt;b) &amp;&amp; (a&gt;c</a:t>
            </a:r>
            <a:r>
              <a:rPr lang="en-US"/>
              <a:t>) </a:t>
            </a:r>
            <a:endParaRPr lang="en-US" dirty="0"/>
          </a:p>
          <a:p>
            <a:pPr marL="0" indent="0">
              <a:buNone/>
            </a:pPr>
            <a:r>
              <a:rPr lang="en-US" dirty="0"/>
              <a:t>    </a:t>
            </a:r>
            <a:r>
              <a:rPr lang="en-US" dirty="0" err="1"/>
              <a:t>println</a:t>
            </a:r>
            <a:r>
              <a:rPr lang="en-US" dirty="0"/>
              <a:t>(result)</a:t>
            </a:r>
          </a:p>
          <a:p>
            <a:pPr marL="0" indent="0">
              <a:buNone/>
            </a:pPr>
            <a:r>
              <a:rPr lang="en-US" dirty="0"/>
              <a:t>}</a:t>
            </a:r>
          </a:p>
          <a:p>
            <a:pPr marL="0" indent="0">
              <a:buNone/>
            </a:pPr>
            <a:r>
              <a:rPr lang="en-US" dirty="0"/>
              <a:t>When you run the program, the output will be:</a:t>
            </a:r>
          </a:p>
          <a:p>
            <a:pPr marL="0" indent="0">
              <a:buNone/>
            </a:pPr>
            <a:r>
              <a:rPr lang="en-US" b="1" dirty="0">
                <a:solidFill>
                  <a:srgbClr val="0070C0"/>
                </a:solidFill>
              </a:rPr>
              <a:t>true</a:t>
            </a:r>
            <a:endParaRPr lang="en-CA" b="1" dirty="0">
              <a:solidFill>
                <a:srgbClr val="0070C0"/>
              </a:solidFill>
            </a:endParaRPr>
          </a:p>
        </p:txBody>
      </p:sp>
    </p:spTree>
    <p:extLst>
      <p:ext uri="{BB962C8B-B14F-4D97-AF65-F5344CB8AC3E}">
        <p14:creationId xmlns:p14="http://schemas.microsoft.com/office/powerpoint/2010/main" val="22296982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82352D-BE5C-4B09-DF5E-7FD0B6637331}"/>
              </a:ext>
            </a:extLst>
          </p:cNvPr>
          <p:cNvSpPr>
            <a:spLocks noGrp="1"/>
          </p:cNvSpPr>
          <p:nvPr>
            <p:ph idx="1"/>
          </p:nvPr>
        </p:nvSpPr>
        <p:spPr>
          <a:xfrm>
            <a:off x="838200" y="854015"/>
            <a:ext cx="10091468" cy="5684808"/>
          </a:xfrm>
        </p:spPr>
        <p:txBody>
          <a:bodyPr>
            <a:normAutofit/>
          </a:bodyPr>
          <a:lstStyle/>
          <a:p>
            <a:pPr marL="0" indent="0">
              <a:buNone/>
            </a:pPr>
            <a:r>
              <a:rPr lang="en-US" sz="3500" b="1" dirty="0"/>
              <a:t>6. in Operator</a:t>
            </a:r>
          </a:p>
          <a:p>
            <a:pPr marL="0" indent="0" algn="just">
              <a:lnSpc>
                <a:spcPct val="170000"/>
              </a:lnSpc>
              <a:buNone/>
            </a:pPr>
            <a:r>
              <a:rPr lang="en-US" sz="3400" dirty="0"/>
              <a:t>The in operator is used to check whether an object belongs to a collection.</a:t>
            </a:r>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US" dirty="0"/>
          </a:p>
          <a:p>
            <a:pPr marL="0" indent="0">
              <a:buNone/>
            </a:pPr>
            <a:endParaRPr lang="en-US" dirty="0"/>
          </a:p>
          <a:p>
            <a:pPr marL="0" indent="0">
              <a:lnSpc>
                <a:spcPct val="160000"/>
              </a:lnSpc>
              <a:buNone/>
            </a:pPr>
            <a:endParaRPr lang="en-US" dirty="0"/>
          </a:p>
        </p:txBody>
      </p:sp>
      <p:graphicFrame>
        <p:nvGraphicFramePr>
          <p:cNvPr id="6" name="Table 5">
            <a:extLst>
              <a:ext uri="{FF2B5EF4-FFF2-40B4-BE49-F238E27FC236}">
                <a16:creationId xmlns:a16="http://schemas.microsoft.com/office/drawing/2014/main" id="{1DAC45DE-5E3A-14F1-6C49-956266750EA7}"/>
              </a:ext>
            </a:extLst>
          </p:cNvPr>
          <p:cNvGraphicFramePr>
            <a:graphicFrameLocks noGrp="1"/>
          </p:cNvGraphicFramePr>
          <p:nvPr>
            <p:extLst>
              <p:ext uri="{D42A27DB-BD31-4B8C-83A1-F6EECF244321}">
                <p14:modId xmlns:p14="http://schemas.microsoft.com/office/powerpoint/2010/main" val="3200343161"/>
              </p:ext>
            </p:extLst>
          </p:nvPr>
        </p:nvGraphicFramePr>
        <p:xfrm>
          <a:off x="1926566" y="3429000"/>
          <a:ext cx="8735682" cy="1910218"/>
        </p:xfrm>
        <a:graphic>
          <a:graphicData uri="http://schemas.openxmlformats.org/drawingml/2006/table">
            <a:tbl>
              <a:tblPr firstRow="1" bandRow="1">
                <a:tableStyleId>{5C22544A-7EE6-4342-B048-85BDC9FD1C3A}</a:tableStyleId>
              </a:tblPr>
              <a:tblGrid>
                <a:gridCol w="2049449">
                  <a:extLst>
                    <a:ext uri="{9D8B030D-6E8A-4147-A177-3AD203B41FA5}">
                      <a16:colId xmlns:a16="http://schemas.microsoft.com/office/drawing/2014/main" val="589876259"/>
                    </a:ext>
                  </a:extLst>
                </a:gridCol>
                <a:gridCol w="3774339">
                  <a:extLst>
                    <a:ext uri="{9D8B030D-6E8A-4147-A177-3AD203B41FA5}">
                      <a16:colId xmlns:a16="http://schemas.microsoft.com/office/drawing/2014/main" val="612845714"/>
                    </a:ext>
                  </a:extLst>
                </a:gridCol>
                <a:gridCol w="2911894">
                  <a:extLst>
                    <a:ext uri="{9D8B030D-6E8A-4147-A177-3AD203B41FA5}">
                      <a16:colId xmlns:a16="http://schemas.microsoft.com/office/drawing/2014/main" val="2355802771"/>
                    </a:ext>
                  </a:extLst>
                </a:gridCol>
              </a:tblGrid>
              <a:tr h="448523">
                <a:tc>
                  <a:txBody>
                    <a:bodyPr/>
                    <a:lstStyle/>
                    <a:p>
                      <a:pPr algn="ctr"/>
                      <a:r>
                        <a:rPr lang="en-CA" sz="2800" b="0" i="0" kern="1200" dirty="0">
                          <a:solidFill>
                            <a:schemeClr val="lt1"/>
                          </a:solidFill>
                          <a:effectLst/>
                          <a:latin typeface="+mn-lt"/>
                          <a:ea typeface="+mn-ea"/>
                          <a:cs typeface="+mn-cs"/>
                        </a:rPr>
                        <a:t>Operator</a:t>
                      </a:r>
                      <a:endParaRPr lang="en-CA" sz="2800" dirty="0"/>
                    </a:p>
                  </a:txBody>
                  <a:tcPr/>
                </a:tc>
                <a:tc>
                  <a:txBody>
                    <a:bodyPr/>
                    <a:lstStyle/>
                    <a:p>
                      <a:pPr algn="ctr"/>
                      <a:r>
                        <a:rPr lang="en-CA" sz="2800" b="0" i="0" kern="1200" dirty="0">
                          <a:solidFill>
                            <a:schemeClr val="lt1"/>
                          </a:solidFill>
                          <a:effectLst/>
                          <a:latin typeface="+mn-lt"/>
                          <a:ea typeface="+mn-ea"/>
                          <a:cs typeface="+mn-cs"/>
                        </a:rPr>
                        <a:t>Expression</a:t>
                      </a:r>
                      <a:endParaRPr lang="en-CA" sz="2800" dirty="0"/>
                    </a:p>
                  </a:txBody>
                  <a:tcPr/>
                </a:tc>
                <a:tc>
                  <a:txBody>
                    <a:bodyPr/>
                    <a:lstStyle/>
                    <a:p>
                      <a:pPr algn="ctr"/>
                      <a:r>
                        <a:rPr lang="en-CA" sz="2800" b="0" dirty="0"/>
                        <a:t>Translates to</a:t>
                      </a:r>
                    </a:p>
                  </a:txBody>
                  <a:tcPr/>
                </a:tc>
                <a:extLst>
                  <a:ext uri="{0D108BD9-81ED-4DB2-BD59-A6C34878D82A}">
                    <a16:rowId xmlns:a16="http://schemas.microsoft.com/office/drawing/2014/main" val="2031707804"/>
                  </a:ext>
                </a:extLst>
              </a:tr>
              <a:tr h="719197">
                <a:tc>
                  <a:txBody>
                    <a:bodyPr/>
                    <a:lstStyle/>
                    <a:p>
                      <a:pPr algn="ctr"/>
                      <a:r>
                        <a:rPr lang="en-CA" sz="2400" b="0" i="0" kern="1200" dirty="0">
                          <a:solidFill>
                            <a:schemeClr val="dk1"/>
                          </a:solidFill>
                          <a:effectLst/>
                          <a:latin typeface="+mn-lt"/>
                          <a:ea typeface="+mn-ea"/>
                          <a:cs typeface="+mn-cs"/>
                        </a:rPr>
                        <a:t>in</a:t>
                      </a:r>
                      <a:endParaRPr lang="en-CA" sz="2400" dirty="0"/>
                    </a:p>
                  </a:txBody>
                  <a:tcPr/>
                </a:tc>
                <a:tc>
                  <a:txBody>
                    <a:bodyPr/>
                    <a:lstStyle/>
                    <a:p>
                      <a:pPr algn="ctr"/>
                      <a:r>
                        <a:rPr lang="en-CA" sz="2400" b="0" i="0" kern="1200" dirty="0">
                          <a:solidFill>
                            <a:schemeClr val="dk1"/>
                          </a:solidFill>
                          <a:effectLst/>
                          <a:latin typeface="+mn-lt"/>
                          <a:ea typeface="+mn-ea"/>
                          <a:cs typeface="+mn-cs"/>
                        </a:rPr>
                        <a:t>a in b</a:t>
                      </a:r>
                      <a:endParaRPr lang="en-CA" sz="2400" dirty="0"/>
                    </a:p>
                  </a:txBody>
                  <a:tcPr/>
                </a:tc>
                <a:tc>
                  <a:txBody>
                    <a:bodyPr/>
                    <a:lstStyle/>
                    <a:p>
                      <a:pPr algn="ctr"/>
                      <a:r>
                        <a:rPr lang="en-CA" sz="2400" b="0" i="0" kern="1200" dirty="0" err="1">
                          <a:solidFill>
                            <a:schemeClr val="dk1"/>
                          </a:solidFill>
                          <a:effectLst/>
                          <a:latin typeface="+mn-lt"/>
                          <a:ea typeface="+mn-ea"/>
                          <a:cs typeface="+mn-cs"/>
                        </a:rPr>
                        <a:t>b.contains</a:t>
                      </a:r>
                      <a:r>
                        <a:rPr lang="en-CA" sz="2400" b="0" i="0" kern="1200" dirty="0">
                          <a:solidFill>
                            <a:schemeClr val="dk1"/>
                          </a:solidFill>
                          <a:effectLst/>
                          <a:latin typeface="+mn-lt"/>
                          <a:ea typeface="+mn-ea"/>
                          <a:cs typeface="+mn-cs"/>
                        </a:rPr>
                        <a:t>(a)</a:t>
                      </a:r>
                      <a:endParaRPr lang="en-CA" sz="2400" dirty="0"/>
                    </a:p>
                  </a:txBody>
                  <a:tcPr/>
                </a:tc>
                <a:extLst>
                  <a:ext uri="{0D108BD9-81ED-4DB2-BD59-A6C34878D82A}">
                    <a16:rowId xmlns:a16="http://schemas.microsoft.com/office/drawing/2014/main" val="4140556628"/>
                  </a:ext>
                </a:extLst>
              </a:tr>
              <a:tr h="672861">
                <a:tc>
                  <a:txBody>
                    <a:bodyPr/>
                    <a:lstStyle/>
                    <a:p>
                      <a:pPr algn="ctr"/>
                      <a:r>
                        <a:rPr lang="en-CA" sz="2400" dirty="0"/>
                        <a:t>!in</a:t>
                      </a:r>
                    </a:p>
                  </a:txBody>
                  <a:tcPr/>
                </a:tc>
                <a:tc>
                  <a:txBody>
                    <a:bodyPr/>
                    <a:lstStyle/>
                    <a:p>
                      <a:pPr algn="ctr"/>
                      <a:r>
                        <a:rPr lang="en-CA" sz="2400" b="0" i="0" kern="1200" dirty="0">
                          <a:solidFill>
                            <a:schemeClr val="dk1"/>
                          </a:solidFill>
                          <a:effectLst/>
                          <a:latin typeface="+mn-lt"/>
                          <a:ea typeface="+mn-ea"/>
                          <a:cs typeface="+mn-cs"/>
                        </a:rPr>
                        <a:t>a !in b</a:t>
                      </a:r>
                      <a:endParaRPr lang="en-CA" sz="2400" dirty="0"/>
                    </a:p>
                  </a:txBody>
                  <a:tcPr/>
                </a:tc>
                <a:tc>
                  <a:txBody>
                    <a:bodyPr/>
                    <a:lstStyle/>
                    <a:p>
                      <a:pPr algn="ctr"/>
                      <a:r>
                        <a:rPr lang="en-CA" sz="2400" b="0" i="0" kern="1200" dirty="0">
                          <a:solidFill>
                            <a:schemeClr val="dk1"/>
                          </a:solidFill>
                          <a:effectLst/>
                          <a:latin typeface="+mn-lt"/>
                          <a:ea typeface="+mn-ea"/>
                          <a:cs typeface="+mn-cs"/>
                        </a:rPr>
                        <a:t>!</a:t>
                      </a:r>
                      <a:r>
                        <a:rPr lang="en-CA" sz="2400" b="0" i="0" kern="1200" dirty="0" err="1">
                          <a:solidFill>
                            <a:schemeClr val="dk1"/>
                          </a:solidFill>
                          <a:effectLst/>
                          <a:latin typeface="+mn-lt"/>
                          <a:ea typeface="+mn-ea"/>
                          <a:cs typeface="+mn-cs"/>
                        </a:rPr>
                        <a:t>b.contains</a:t>
                      </a:r>
                      <a:r>
                        <a:rPr lang="en-CA" sz="2400" b="0" i="0" kern="1200" dirty="0">
                          <a:solidFill>
                            <a:schemeClr val="dk1"/>
                          </a:solidFill>
                          <a:effectLst/>
                          <a:latin typeface="+mn-lt"/>
                          <a:ea typeface="+mn-ea"/>
                          <a:cs typeface="+mn-cs"/>
                        </a:rPr>
                        <a:t>(a)</a:t>
                      </a:r>
                      <a:endParaRPr lang="en-CA" sz="2400" dirty="0"/>
                    </a:p>
                  </a:txBody>
                  <a:tcPr/>
                </a:tc>
                <a:extLst>
                  <a:ext uri="{0D108BD9-81ED-4DB2-BD59-A6C34878D82A}">
                    <a16:rowId xmlns:a16="http://schemas.microsoft.com/office/drawing/2014/main" val="1581259382"/>
                  </a:ext>
                </a:extLst>
              </a:tr>
            </a:tbl>
          </a:graphicData>
        </a:graphic>
      </p:graphicFrame>
    </p:spTree>
    <p:extLst>
      <p:ext uri="{BB962C8B-B14F-4D97-AF65-F5344CB8AC3E}">
        <p14:creationId xmlns:p14="http://schemas.microsoft.com/office/powerpoint/2010/main" val="37694449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6B4365-7EE1-D00B-4313-7B317408319C}"/>
              </a:ext>
            </a:extLst>
          </p:cNvPr>
          <p:cNvSpPr>
            <a:spLocks noGrp="1"/>
          </p:cNvSpPr>
          <p:nvPr>
            <p:ph idx="1"/>
          </p:nvPr>
        </p:nvSpPr>
        <p:spPr>
          <a:xfrm>
            <a:off x="838200" y="414068"/>
            <a:ext cx="10515600" cy="6167887"/>
          </a:xfrm>
        </p:spPr>
        <p:txBody>
          <a:bodyPr>
            <a:normAutofit fontScale="92500" lnSpcReduction="10000"/>
          </a:bodyPr>
          <a:lstStyle/>
          <a:p>
            <a:pPr marL="0" indent="0">
              <a:buNone/>
            </a:pPr>
            <a:r>
              <a:rPr lang="en-US" sz="3500" b="1" dirty="0"/>
              <a:t>Example: in Operator</a:t>
            </a:r>
          </a:p>
          <a:p>
            <a:pPr marL="0" indent="0">
              <a:lnSpc>
                <a:spcPct val="150000"/>
              </a:lnSpc>
              <a:buNone/>
            </a:pPr>
            <a:r>
              <a:rPr lang="en-US" dirty="0"/>
              <a:t>fun main(</a:t>
            </a:r>
            <a:r>
              <a:rPr lang="en-US" dirty="0" err="1"/>
              <a:t>args</a:t>
            </a:r>
            <a:r>
              <a:rPr lang="en-US" dirty="0"/>
              <a:t>: Array&lt;String&gt;) {</a:t>
            </a:r>
          </a:p>
          <a:p>
            <a:pPr marL="0" indent="0">
              <a:lnSpc>
                <a:spcPct val="150000"/>
              </a:lnSpc>
              <a:buNone/>
            </a:pPr>
            <a:r>
              <a:rPr lang="en-US" dirty="0"/>
              <a:t>    </a:t>
            </a:r>
            <a:r>
              <a:rPr lang="en-US" dirty="0" err="1"/>
              <a:t>val</a:t>
            </a:r>
            <a:r>
              <a:rPr lang="en-US" dirty="0"/>
              <a:t> numbers = </a:t>
            </a:r>
            <a:r>
              <a:rPr lang="en-US" dirty="0" err="1"/>
              <a:t>intArrayOf</a:t>
            </a:r>
            <a:r>
              <a:rPr lang="en-US" dirty="0"/>
              <a:t>(1, 4, 42, -3)</a:t>
            </a:r>
          </a:p>
          <a:p>
            <a:pPr marL="0" indent="0">
              <a:lnSpc>
                <a:spcPct val="150000"/>
              </a:lnSpc>
              <a:buNone/>
            </a:pPr>
            <a:r>
              <a:rPr lang="en-US" dirty="0"/>
              <a:t>    if (4 in numbers) {</a:t>
            </a:r>
          </a:p>
          <a:p>
            <a:pPr marL="0" indent="0">
              <a:lnSpc>
                <a:spcPct val="150000"/>
              </a:lnSpc>
              <a:buNone/>
            </a:pPr>
            <a:r>
              <a:rPr lang="en-US" dirty="0"/>
              <a:t>        </a:t>
            </a:r>
            <a:r>
              <a:rPr lang="en-US" dirty="0" err="1"/>
              <a:t>println</a:t>
            </a:r>
            <a:r>
              <a:rPr lang="en-US" dirty="0"/>
              <a:t>("numbers array contains 4.")</a:t>
            </a:r>
          </a:p>
          <a:p>
            <a:pPr marL="0" indent="0">
              <a:lnSpc>
                <a:spcPct val="150000"/>
              </a:lnSpc>
              <a:buNone/>
            </a:pPr>
            <a:r>
              <a:rPr lang="en-US" dirty="0"/>
              <a:t>    }</a:t>
            </a:r>
          </a:p>
          <a:p>
            <a:pPr marL="0" indent="0">
              <a:lnSpc>
                <a:spcPct val="150000"/>
              </a:lnSpc>
              <a:buNone/>
            </a:pPr>
            <a:r>
              <a:rPr lang="en-US" dirty="0"/>
              <a:t>}</a:t>
            </a:r>
          </a:p>
          <a:p>
            <a:pPr marL="0" indent="0">
              <a:lnSpc>
                <a:spcPct val="150000"/>
              </a:lnSpc>
              <a:buNone/>
            </a:pPr>
            <a:r>
              <a:rPr lang="en-US" dirty="0"/>
              <a:t>When you run the program, the output will be:</a:t>
            </a:r>
          </a:p>
          <a:p>
            <a:pPr marL="0" indent="0">
              <a:lnSpc>
                <a:spcPct val="150000"/>
              </a:lnSpc>
              <a:buNone/>
            </a:pPr>
            <a:r>
              <a:rPr lang="en-US" b="1" dirty="0">
                <a:solidFill>
                  <a:srgbClr val="0070C0"/>
                </a:solidFill>
              </a:rPr>
              <a:t>numbers array contains 4.</a:t>
            </a:r>
            <a:endParaRPr lang="en-CA" b="1" dirty="0">
              <a:solidFill>
                <a:srgbClr val="0070C0"/>
              </a:solidFill>
            </a:endParaRPr>
          </a:p>
        </p:txBody>
      </p:sp>
    </p:spTree>
    <p:extLst>
      <p:ext uri="{BB962C8B-B14F-4D97-AF65-F5344CB8AC3E}">
        <p14:creationId xmlns:p14="http://schemas.microsoft.com/office/powerpoint/2010/main" val="13368808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7CBD4-1B7F-8E5B-CA38-1DA41E907C20}"/>
              </a:ext>
            </a:extLst>
          </p:cNvPr>
          <p:cNvSpPr>
            <a:spLocks noGrp="1"/>
          </p:cNvSpPr>
          <p:nvPr>
            <p:ph type="title"/>
          </p:nvPr>
        </p:nvSpPr>
        <p:spPr/>
        <p:txBody>
          <a:bodyPr/>
          <a:lstStyle/>
          <a:p>
            <a:r>
              <a:rPr lang="en-US" dirty="0"/>
              <a:t>Kotlin Expression, Statements and Blocks</a:t>
            </a:r>
            <a:endParaRPr lang="en-CA" dirty="0"/>
          </a:p>
        </p:txBody>
      </p:sp>
      <p:sp>
        <p:nvSpPr>
          <p:cNvPr id="3" name="Content Placeholder 2">
            <a:extLst>
              <a:ext uri="{FF2B5EF4-FFF2-40B4-BE49-F238E27FC236}">
                <a16:creationId xmlns:a16="http://schemas.microsoft.com/office/drawing/2014/main" id="{91D3BF44-E8E3-DE22-3508-FB2C2CDAE050}"/>
              </a:ext>
            </a:extLst>
          </p:cNvPr>
          <p:cNvSpPr>
            <a:spLocks noGrp="1"/>
          </p:cNvSpPr>
          <p:nvPr>
            <p:ph idx="1"/>
          </p:nvPr>
        </p:nvSpPr>
        <p:spPr>
          <a:xfrm>
            <a:off x="838200" y="1825625"/>
            <a:ext cx="10515600" cy="4667250"/>
          </a:xfrm>
        </p:spPr>
        <p:txBody>
          <a:bodyPr>
            <a:normAutofit fontScale="92500" lnSpcReduction="20000"/>
          </a:bodyPr>
          <a:lstStyle/>
          <a:p>
            <a:pPr marL="0" indent="0" algn="just">
              <a:lnSpc>
                <a:spcPct val="160000"/>
              </a:lnSpc>
              <a:buNone/>
            </a:pPr>
            <a:r>
              <a:rPr lang="en-US" b="1" dirty="0"/>
              <a:t>Kotlin Expressions</a:t>
            </a:r>
          </a:p>
          <a:p>
            <a:pPr marL="0" indent="0" algn="just">
              <a:lnSpc>
                <a:spcPct val="160000"/>
              </a:lnSpc>
              <a:buNone/>
            </a:pPr>
            <a:r>
              <a:rPr lang="en-US" dirty="0"/>
              <a:t>Expressions consist of variables, operators </a:t>
            </a:r>
            <a:r>
              <a:rPr lang="en-US" dirty="0" err="1"/>
              <a:t>etc</a:t>
            </a:r>
            <a:r>
              <a:rPr lang="en-US" dirty="0"/>
              <a:t> that evaluates to a single value.</a:t>
            </a:r>
          </a:p>
          <a:p>
            <a:pPr marL="0" indent="0" algn="just">
              <a:lnSpc>
                <a:spcPct val="160000"/>
              </a:lnSpc>
              <a:buNone/>
            </a:pPr>
            <a:r>
              <a:rPr lang="en-US" dirty="0"/>
              <a:t>Let's take an example,</a:t>
            </a:r>
          </a:p>
          <a:p>
            <a:pPr marL="0" indent="0" algn="just">
              <a:lnSpc>
                <a:spcPct val="160000"/>
              </a:lnSpc>
              <a:buNone/>
            </a:pPr>
            <a:r>
              <a:rPr lang="en-US" dirty="0" err="1"/>
              <a:t>val</a:t>
            </a:r>
            <a:r>
              <a:rPr lang="en-US" dirty="0"/>
              <a:t> score: Int</a:t>
            </a:r>
          </a:p>
          <a:p>
            <a:pPr marL="0" indent="0" algn="just">
              <a:lnSpc>
                <a:spcPct val="160000"/>
              </a:lnSpc>
              <a:buNone/>
            </a:pPr>
            <a:r>
              <a:rPr lang="en-US" dirty="0"/>
              <a:t>score = 90 + 25</a:t>
            </a:r>
          </a:p>
          <a:p>
            <a:pPr marL="0" indent="0" algn="just">
              <a:lnSpc>
                <a:spcPct val="160000"/>
              </a:lnSpc>
              <a:buNone/>
            </a:pPr>
            <a:r>
              <a:rPr lang="en-US" dirty="0"/>
              <a:t>Here, 90 + 25 is an expression that returns Int value.</a:t>
            </a:r>
            <a:endParaRPr lang="en-CA" dirty="0"/>
          </a:p>
        </p:txBody>
      </p:sp>
    </p:spTree>
    <p:extLst>
      <p:ext uri="{BB962C8B-B14F-4D97-AF65-F5344CB8AC3E}">
        <p14:creationId xmlns:p14="http://schemas.microsoft.com/office/powerpoint/2010/main" val="2703648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E5E724-B0FC-33D9-B6E8-B14208AD030C}"/>
              </a:ext>
            </a:extLst>
          </p:cNvPr>
          <p:cNvSpPr>
            <a:spLocks noGrp="1"/>
          </p:cNvSpPr>
          <p:nvPr>
            <p:ph idx="1"/>
          </p:nvPr>
        </p:nvSpPr>
        <p:spPr>
          <a:xfrm>
            <a:off x="838200" y="698740"/>
            <a:ext cx="10515600" cy="6012611"/>
          </a:xfrm>
        </p:spPr>
        <p:txBody>
          <a:bodyPr>
            <a:normAutofit fontScale="70000" lnSpcReduction="20000"/>
          </a:bodyPr>
          <a:lstStyle/>
          <a:p>
            <a:pPr marL="0" indent="0" algn="just">
              <a:lnSpc>
                <a:spcPct val="170000"/>
              </a:lnSpc>
              <a:buNone/>
            </a:pPr>
            <a:r>
              <a:rPr lang="en-US" b="1" dirty="0">
                <a:highlight>
                  <a:srgbClr val="FFFF00"/>
                </a:highlight>
              </a:rPr>
              <a:t>In Kotlin, if is an expression </a:t>
            </a:r>
            <a:r>
              <a:rPr lang="en-US" dirty="0"/>
              <a:t>unlike Java (In Java, if is a statement). For example,</a:t>
            </a:r>
          </a:p>
          <a:p>
            <a:pPr marL="0" indent="0" algn="just">
              <a:lnSpc>
                <a:spcPct val="170000"/>
              </a:lnSpc>
              <a:buNone/>
            </a:pPr>
            <a:r>
              <a:rPr lang="en-US" dirty="0"/>
              <a:t>fun main(</a:t>
            </a:r>
            <a:r>
              <a:rPr lang="en-US" dirty="0" err="1"/>
              <a:t>args</a:t>
            </a:r>
            <a:r>
              <a:rPr lang="en-US" dirty="0"/>
              <a:t>: Array&lt;String&gt;) {</a:t>
            </a:r>
          </a:p>
          <a:p>
            <a:pPr marL="0" indent="0" algn="just">
              <a:lnSpc>
                <a:spcPct val="170000"/>
              </a:lnSpc>
              <a:buNone/>
            </a:pPr>
            <a:r>
              <a:rPr lang="en-US" dirty="0"/>
              <a:t>    </a:t>
            </a:r>
            <a:r>
              <a:rPr lang="en-US" dirty="0" err="1"/>
              <a:t>val</a:t>
            </a:r>
            <a:r>
              <a:rPr lang="en-US" dirty="0"/>
              <a:t> a = 12</a:t>
            </a:r>
          </a:p>
          <a:p>
            <a:pPr marL="0" indent="0" algn="just">
              <a:lnSpc>
                <a:spcPct val="170000"/>
              </a:lnSpc>
              <a:buNone/>
            </a:pPr>
            <a:r>
              <a:rPr lang="en-US" dirty="0"/>
              <a:t>    </a:t>
            </a:r>
            <a:r>
              <a:rPr lang="en-US" dirty="0" err="1"/>
              <a:t>val</a:t>
            </a:r>
            <a:r>
              <a:rPr lang="en-US" dirty="0"/>
              <a:t> b = 13</a:t>
            </a:r>
          </a:p>
          <a:p>
            <a:pPr marL="0" indent="0" algn="just">
              <a:lnSpc>
                <a:spcPct val="170000"/>
              </a:lnSpc>
              <a:buNone/>
            </a:pPr>
            <a:r>
              <a:rPr lang="en-US" dirty="0"/>
              <a:t>    </a:t>
            </a:r>
            <a:r>
              <a:rPr lang="en-US" dirty="0" err="1"/>
              <a:t>val</a:t>
            </a:r>
            <a:r>
              <a:rPr lang="en-US" dirty="0"/>
              <a:t> max: Int</a:t>
            </a:r>
          </a:p>
          <a:p>
            <a:pPr marL="0" indent="0" algn="just">
              <a:lnSpc>
                <a:spcPct val="170000"/>
              </a:lnSpc>
              <a:buNone/>
            </a:pPr>
            <a:r>
              <a:rPr lang="en-US" dirty="0"/>
              <a:t>    max = if (a &gt; b) a else b</a:t>
            </a:r>
          </a:p>
          <a:p>
            <a:pPr marL="0" indent="0" algn="just">
              <a:lnSpc>
                <a:spcPct val="170000"/>
              </a:lnSpc>
              <a:buNone/>
            </a:pPr>
            <a:r>
              <a:rPr lang="en-US" dirty="0"/>
              <a:t>    </a:t>
            </a:r>
            <a:r>
              <a:rPr lang="en-US" dirty="0" err="1"/>
              <a:t>println</a:t>
            </a:r>
            <a:r>
              <a:rPr lang="en-US" dirty="0"/>
              <a:t>("$max")</a:t>
            </a:r>
          </a:p>
          <a:p>
            <a:pPr marL="0" indent="0" algn="just">
              <a:lnSpc>
                <a:spcPct val="170000"/>
              </a:lnSpc>
              <a:buNone/>
            </a:pPr>
            <a:r>
              <a:rPr lang="en-US" dirty="0"/>
              <a:t>}</a:t>
            </a:r>
          </a:p>
          <a:p>
            <a:pPr marL="0" indent="0" algn="just">
              <a:lnSpc>
                <a:spcPct val="170000"/>
              </a:lnSpc>
              <a:buNone/>
            </a:pPr>
            <a:r>
              <a:rPr lang="en-US" dirty="0"/>
              <a:t>Here, if (a &gt; b) a else b is an expression. Then value of the expression is assigned to max variable in the above program. </a:t>
            </a:r>
            <a:endParaRPr lang="en-CA" dirty="0"/>
          </a:p>
        </p:txBody>
      </p:sp>
    </p:spTree>
    <p:extLst>
      <p:ext uri="{BB962C8B-B14F-4D97-AF65-F5344CB8AC3E}">
        <p14:creationId xmlns:p14="http://schemas.microsoft.com/office/powerpoint/2010/main" val="34568794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CEAAD2-E090-5BC7-8DCC-1A0222E85193}"/>
              </a:ext>
            </a:extLst>
          </p:cNvPr>
          <p:cNvSpPr>
            <a:spLocks noGrp="1"/>
          </p:cNvSpPr>
          <p:nvPr>
            <p:ph idx="1"/>
          </p:nvPr>
        </p:nvSpPr>
        <p:spPr>
          <a:xfrm>
            <a:off x="838200" y="293299"/>
            <a:ext cx="10515600" cy="6426678"/>
          </a:xfrm>
        </p:spPr>
        <p:txBody>
          <a:bodyPr>
            <a:normAutofit fontScale="77500" lnSpcReduction="20000"/>
          </a:bodyPr>
          <a:lstStyle/>
          <a:p>
            <a:pPr marL="0" indent="0">
              <a:buNone/>
            </a:pPr>
            <a:r>
              <a:rPr lang="en-US" b="1" dirty="0"/>
              <a:t>Kotlin Statements</a:t>
            </a:r>
          </a:p>
          <a:p>
            <a:pPr marL="0" indent="0">
              <a:lnSpc>
                <a:spcPct val="160000"/>
              </a:lnSpc>
              <a:buNone/>
            </a:pPr>
            <a:r>
              <a:rPr lang="en-US" dirty="0"/>
              <a:t>Statements are everything that make up a complete unit of execution. For example,</a:t>
            </a:r>
          </a:p>
          <a:p>
            <a:pPr marL="0" indent="0">
              <a:lnSpc>
                <a:spcPct val="160000"/>
              </a:lnSpc>
              <a:buNone/>
            </a:pPr>
            <a:r>
              <a:rPr lang="en-US" dirty="0"/>
              <a:t>	</a:t>
            </a:r>
            <a:r>
              <a:rPr lang="en-US" dirty="0" err="1"/>
              <a:t>val</a:t>
            </a:r>
            <a:r>
              <a:rPr lang="en-US" dirty="0"/>
              <a:t> score = 90 + 25</a:t>
            </a:r>
          </a:p>
          <a:p>
            <a:pPr marL="0" indent="0">
              <a:lnSpc>
                <a:spcPct val="160000"/>
              </a:lnSpc>
              <a:buNone/>
            </a:pPr>
            <a:r>
              <a:rPr lang="en-US" dirty="0"/>
              <a:t>Here, 90 + 25 is an expression that returns 115 </a:t>
            </a:r>
          </a:p>
          <a:p>
            <a:pPr marL="0" indent="0">
              <a:lnSpc>
                <a:spcPct val="160000"/>
              </a:lnSpc>
              <a:buNone/>
            </a:pPr>
            <a:r>
              <a:rPr lang="en-US" dirty="0"/>
              <a:t>and </a:t>
            </a:r>
            <a:r>
              <a:rPr lang="en-US" dirty="0" err="1"/>
              <a:t>val</a:t>
            </a:r>
            <a:r>
              <a:rPr lang="en-US" dirty="0"/>
              <a:t> score = 90 + 25; is a statement.</a:t>
            </a:r>
          </a:p>
          <a:p>
            <a:pPr marL="0" indent="0">
              <a:lnSpc>
                <a:spcPct val="160000"/>
              </a:lnSpc>
              <a:buNone/>
            </a:pPr>
            <a:r>
              <a:rPr lang="en-US" dirty="0"/>
              <a:t>Expressions are part of statements.</a:t>
            </a:r>
          </a:p>
          <a:p>
            <a:pPr marL="0" indent="0">
              <a:buNone/>
            </a:pPr>
            <a:r>
              <a:rPr lang="en-US" b="1" dirty="0"/>
              <a:t>Some examples:</a:t>
            </a:r>
          </a:p>
          <a:p>
            <a:pPr marL="0" indent="0">
              <a:lnSpc>
                <a:spcPct val="150000"/>
              </a:lnSpc>
              <a:buNone/>
            </a:pPr>
            <a:r>
              <a:rPr lang="en-US" dirty="0"/>
              <a:t>	</a:t>
            </a:r>
            <a:r>
              <a:rPr lang="en-US" dirty="0" err="1"/>
              <a:t>println</a:t>
            </a:r>
            <a:r>
              <a:rPr lang="en-US" dirty="0"/>
              <a:t>("Howdy")</a:t>
            </a:r>
          </a:p>
          <a:p>
            <a:pPr marL="0" indent="0">
              <a:lnSpc>
                <a:spcPct val="150000"/>
              </a:lnSpc>
              <a:buNone/>
            </a:pPr>
            <a:r>
              <a:rPr lang="en-US" dirty="0"/>
              <a:t>	var a = 5</a:t>
            </a:r>
          </a:p>
          <a:p>
            <a:pPr marL="0" indent="0">
              <a:lnSpc>
                <a:spcPct val="150000"/>
              </a:lnSpc>
              <a:buNone/>
            </a:pPr>
            <a:r>
              <a:rPr lang="en-US" dirty="0"/>
              <a:t>	++a</a:t>
            </a:r>
          </a:p>
          <a:p>
            <a:pPr marL="0" indent="0">
              <a:lnSpc>
                <a:spcPct val="150000"/>
              </a:lnSpc>
              <a:buNone/>
            </a:pPr>
            <a:r>
              <a:rPr lang="en-US" dirty="0"/>
              <a:t>	max = if (a &gt; b) a else b</a:t>
            </a:r>
            <a:endParaRPr lang="en-CA" dirty="0"/>
          </a:p>
        </p:txBody>
      </p:sp>
    </p:spTree>
    <p:extLst>
      <p:ext uri="{BB962C8B-B14F-4D97-AF65-F5344CB8AC3E}">
        <p14:creationId xmlns:p14="http://schemas.microsoft.com/office/powerpoint/2010/main" val="32275447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E84C79-FFF9-6FC4-473E-60934E9A58D4}"/>
              </a:ext>
            </a:extLst>
          </p:cNvPr>
          <p:cNvSpPr>
            <a:spLocks noGrp="1"/>
          </p:cNvSpPr>
          <p:nvPr>
            <p:ph idx="1"/>
          </p:nvPr>
        </p:nvSpPr>
        <p:spPr>
          <a:xfrm>
            <a:off x="724619" y="405443"/>
            <a:ext cx="10542917" cy="6219644"/>
          </a:xfrm>
        </p:spPr>
        <p:txBody>
          <a:bodyPr>
            <a:normAutofit fontScale="62500" lnSpcReduction="20000"/>
          </a:bodyPr>
          <a:lstStyle/>
          <a:p>
            <a:pPr marL="0" indent="0" algn="just">
              <a:buNone/>
            </a:pPr>
            <a:r>
              <a:rPr lang="en-US" sz="3400" b="1" dirty="0"/>
              <a:t>Kotlin Blocks</a:t>
            </a:r>
          </a:p>
          <a:p>
            <a:pPr marL="0" indent="0" algn="just">
              <a:lnSpc>
                <a:spcPct val="170000"/>
              </a:lnSpc>
              <a:buNone/>
            </a:pPr>
            <a:r>
              <a:rPr lang="en-US" dirty="0"/>
              <a:t>A block is a group of statements (zero or more) that is enclosed in curly braces { }. For example,</a:t>
            </a:r>
          </a:p>
          <a:p>
            <a:pPr marL="0" indent="0" algn="just">
              <a:lnSpc>
                <a:spcPct val="170000"/>
              </a:lnSpc>
              <a:buNone/>
            </a:pPr>
            <a:r>
              <a:rPr lang="en-US" dirty="0"/>
              <a:t>fun main(</a:t>
            </a:r>
            <a:r>
              <a:rPr lang="en-US" dirty="0" err="1"/>
              <a:t>args</a:t>
            </a:r>
            <a:r>
              <a:rPr lang="en-US" dirty="0"/>
              <a:t>: Array&lt;String&gt;) </a:t>
            </a:r>
            <a:r>
              <a:rPr lang="en-US" b="1" dirty="0">
                <a:highlight>
                  <a:srgbClr val="FFFF00"/>
                </a:highlight>
              </a:rPr>
              <a:t>{</a:t>
            </a:r>
            <a:r>
              <a:rPr lang="en-US" dirty="0"/>
              <a:t>  // main function block</a:t>
            </a:r>
          </a:p>
          <a:p>
            <a:pPr marL="0" indent="0" algn="just">
              <a:lnSpc>
                <a:spcPct val="170000"/>
              </a:lnSpc>
              <a:buNone/>
            </a:pPr>
            <a:r>
              <a:rPr lang="en-US" dirty="0"/>
              <a:t>    </a:t>
            </a:r>
            <a:r>
              <a:rPr lang="en-US" dirty="0" err="1"/>
              <a:t>val</a:t>
            </a:r>
            <a:r>
              <a:rPr lang="en-US" dirty="0"/>
              <a:t> flag = true</a:t>
            </a:r>
          </a:p>
          <a:p>
            <a:pPr marL="0" indent="0" algn="just">
              <a:lnSpc>
                <a:spcPct val="170000"/>
              </a:lnSpc>
              <a:buNone/>
            </a:pPr>
            <a:r>
              <a:rPr lang="en-US" dirty="0"/>
              <a:t>    if (flag == true) </a:t>
            </a:r>
            <a:r>
              <a:rPr lang="en-US" b="1" dirty="0">
                <a:highlight>
                  <a:srgbClr val="FFFF00"/>
                </a:highlight>
              </a:rPr>
              <a:t>{ </a:t>
            </a:r>
            <a:r>
              <a:rPr lang="en-US" dirty="0"/>
              <a:t>     // start of if block</a:t>
            </a:r>
          </a:p>
          <a:p>
            <a:pPr marL="0" indent="0" algn="just">
              <a:lnSpc>
                <a:spcPct val="170000"/>
              </a:lnSpc>
              <a:buNone/>
            </a:pPr>
            <a:r>
              <a:rPr lang="en-US" dirty="0"/>
              <a:t>        print("Hey ")</a:t>
            </a:r>
          </a:p>
          <a:p>
            <a:pPr marL="0" indent="0" algn="just">
              <a:lnSpc>
                <a:spcPct val="170000"/>
              </a:lnSpc>
              <a:buNone/>
            </a:pPr>
            <a:r>
              <a:rPr lang="en-US" dirty="0"/>
              <a:t>        print("</a:t>
            </a:r>
            <a:r>
              <a:rPr lang="en-US" dirty="0" err="1"/>
              <a:t>jude</a:t>
            </a:r>
            <a:r>
              <a:rPr lang="en-US" dirty="0"/>
              <a:t>!")</a:t>
            </a:r>
          </a:p>
          <a:p>
            <a:pPr marL="0" indent="0" algn="just">
              <a:lnSpc>
                <a:spcPct val="170000"/>
              </a:lnSpc>
              <a:buNone/>
            </a:pPr>
            <a:r>
              <a:rPr lang="en-US" dirty="0"/>
              <a:t>    </a:t>
            </a:r>
            <a:r>
              <a:rPr lang="en-US" b="1" dirty="0">
                <a:highlight>
                  <a:srgbClr val="FFFF00"/>
                </a:highlight>
              </a:rPr>
              <a:t>} </a:t>
            </a:r>
            <a:r>
              <a:rPr lang="en-US" dirty="0"/>
              <a:t>                       // end of if block</a:t>
            </a:r>
          </a:p>
          <a:p>
            <a:pPr marL="0" indent="0" algn="just">
              <a:lnSpc>
                <a:spcPct val="170000"/>
              </a:lnSpc>
              <a:buNone/>
            </a:pPr>
            <a:r>
              <a:rPr lang="en-US" b="1" dirty="0">
                <a:highlight>
                  <a:srgbClr val="FFFF00"/>
                </a:highlight>
              </a:rPr>
              <a:t>}</a:t>
            </a:r>
            <a:r>
              <a:rPr lang="en-US" dirty="0"/>
              <a:t>                            // end of main function block</a:t>
            </a:r>
          </a:p>
          <a:p>
            <a:pPr marL="0" indent="0" algn="just">
              <a:lnSpc>
                <a:spcPct val="170000"/>
              </a:lnSpc>
              <a:buNone/>
            </a:pPr>
            <a:r>
              <a:rPr lang="en-US" dirty="0"/>
              <a:t>There are two statements print("Hey ") and print(" </a:t>
            </a:r>
            <a:r>
              <a:rPr lang="en-US" dirty="0" err="1"/>
              <a:t>jude</a:t>
            </a:r>
            <a:r>
              <a:rPr lang="en-US" dirty="0"/>
              <a:t>!") inside if branch block.</a:t>
            </a:r>
          </a:p>
          <a:p>
            <a:pPr marL="0" indent="0" algn="just">
              <a:lnSpc>
                <a:spcPct val="170000"/>
              </a:lnSpc>
              <a:buNone/>
            </a:pPr>
            <a:r>
              <a:rPr lang="en-US" dirty="0"/>
              <a:t>Similarly, the main() function also has a block body.</a:t>
            </a:r>
            <a:endParaRPr lang="en-CA" dirty="0"/>
          </a:p>
        </p:txBody>
      </p:sp>
    </p:spTree>
    <p:extLst>
      <p:ext uri="{BB962C8B-B14F-4D97-AF65-F5344CB8AC3E}">
        <p14:creationId xmlns:p14="http://schemas.microsoft.com/office/powerpoint/2010/main" val="48368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E30F6-858E-B226-1D5C-2396F6144BE0}"/>
              </a:ext>
            </a:extLst>
          </p:cNvPr>
          <p:cNvSpPr>
            <a:spLocks noGrp="1"/>
          </p:cNvSpPr>
          <p:nvPr>
            <p:ph type="title"/>
          </p:nvPr>
        </p:nvSpPr>
        <p:spPr>
          <a:xfrm>
            <a:off x="838200" y="181156"/>
            <a:ext cx="10515600" cy="1052422"/>
          </a:xfrm>
        </p:spPr>
        <p:txBody>
          <a:bodyPr/>
          <a:lstStyle/>
          <a:p>
            <a:r>
              <a:rPr lang="en-CA" dirty="0"/>
              <a:t>Kotlin: features</a:t>
            </a:r>
          </a:p>
        </p:txBody>
      </p:sp>
      <p:sp>
        <p:nvSpPr>
          <p:cNvPr id="6" name="Content Placeholder 5">
            <a:extLst>
              <a:ext uri="{FF2B5EF4-FFF2-40B4-BE49-F238E27FC236}">
                <a16:creationId xmlns:a16="http://schemas.microsoft.com/office/drawing/2014/main" id="{96C640B5-554B-22DF-0AE5-206FDA73E92E}"/>
              </a:ext>
            </a:extLst>
          </p:cNvPr>
          <p:cNvSpPr>
            <a:spLocks noGrp="1"/>
          </p:cNvSpPr>
          <p:nvPr>
            <p:ph idx="1"/>
          </p:nvPr>
        </p:nvSpPr>
        <p:spPr>
          <a:xfrm>
            <a:off x="838200" y="1825624"/>
            <a:ext cx="10515600" cy="4661439"/>
          </a:xfrm>
        </p:spPr>
        <p:txBody>
          <a:bodyPr>
            <a:normAutofit fontScale="92500"/>
          </a:bodyPr>
          <a:lstStyle/>
          <a:p>
            <a:pPr algn="just">
              <a:lnSpc>
                <a:spcPct val="150000"/>
              </a:lnSpc>
            </a:pPr>
            <a:r>
              <a:rPr lang="en-CA" b="1" dirty="0"/>
              <a:t>Concise</a:t>
            </a:r>
            <a:r>
              <a:rPr lang="en-CA" dirty="0"/>
              <a:t> : Drastically reduce the amount of boilerplate code. (40% fewer code than Java).</a:t>
            </a:r>
          </a:p>
          <a:p>
            <a:pPr algn="just">
              <a:lnSpc>
                <a:spcPct val="150000"/>
              </a:lnSpc>
            </a:pPr>
            <a:r>
              <a:rPr lang="en-CA" b="1" dirty="0"/>
              <a:t>Interoperable</a:t>
            </a:r>
            <a:r>
              <a:rPr lang="en-CA" dirty="0"/>
              <a:t>: 100% interoperable with Java. Support for Android, Browser and Native.</a:t>
            </a:r>
          </a:p>
          <a:p>
            <a:pPr algn="just">
              <a:lnSpc>
                <a:spcPct val="150000"/>
              </a:lnSpc>
            </a:pPr>
            <a:r>
              <a:rPr lang="en-CA" b="1" dirty="0"/>
              <a:t>Tool–friendly </a:t>
            </a:r>
            <a:r>
              <a:rPr lang="en-CA" dirty="0"/>
              <a:t>: Excellent tooling support from JetBrains.</a:t>
            </a:r>
          </a:p>
          <a:p>
            <a:pPr algn="just">
              <a:lnSpc>
                <a:spcPct val="150000"/>
              </a:lnSpc>
            </a:pPr>
            <a:r>
              <a:rPr lang="en-CA" b="1" dirty="0"/>
              <a:t>Advanced features</a:t>
            </a:r>
            <a:r>
              <a:rPr lang="en-CA" dirty="0"/>
              <a:t>: It provides several advance </a:t>
            </a:r>
            <a:r>
              <a:rPr lang="en-CA" dirty="0" err="1"/>
              <a:t>featues</a:t>
            </a:r>
            <a:r>
              <a:rPr lang="en-CA" dirty="0"/>
              <a:t> such as Operator overloading, Lambda expressions, String templates etc.</a:t>
            </a:r>
          </a:p>
        </p:txBody>
      </p:sp>
    </p:spTree>
    <p:extLst>
      <p:ext uri="{BB962C8B-B14F-4D97-AF65-F5344CB8AC3E}">
        <p14:creationId xmlns:p14="http://schemas.microsoft.com/office/powerpoint/2010/main" val="30198739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5AC6-33F8-DA3C-2996-B4F285332241}"/>
              </a:ext>
            </a:extLst>
          </p:cNvPr>
          <p:cNvSpPr>
            <a:spLocks noGrp="1"/>
          </p:cNvSpPr>
          <p:nvPr>
            <p:ph type="title"/>
          </p:nvPr>
        </p:nvSpPr>
        <p:spPr>
          <a:xfrm>
            <a:off x="838200" y="365126"/>
            <a:ext cx="10515600" cy="868452"/>
          </a:xfrm>
        </p:spPr>
        <p:txBody>
          <a:bodyPr/>
          <a:lstStyle/>
          <a:p>
            <a:r>
              <a:rPr lang="en-CA" dirty="0"/>
              <a:t>Kotlin Basic Input/Output</a:t>
            </a:r>
          </a:p>
        </p:txBody>
      </p:sp>
      <p:sp>
        <p:nvSpPr>
          <p:cNvPr id="3" name="Content Placeholder 2">
            <a:extLst>
              <a:ext uri="{FF2B5EF4-FFF2-40B4-BE49-F238E27FC236}">
                <a16:creationId xmlns:a16="http://schemas.microsoft.com/office/drawing/2014/main" id="{97CD3CCB-E951-5D97-4AFA-65BCB1CBD2A8}"/>
              </a:ext>
            </a:extLst>
          </p:cNvPr>
          <p:cNvSpPr>
            <a:spLocks noGrp="1"/>
          </p:cNvSpPr>
          <p:nvPr>
            <p:ph idx="1"/>
          </p:nvPr>
        </p:nvSpPr>
        <p:spPr>
          <a:xfrm>
            <a:off x="457200" y="1233578"/>
            <a:ext cx="10896600" cy="5546784"/>
          </a:xfrm>
        </p:spPr>
        <p:txBody>
          <a:bodyPr>
            <a:normAutofit/>
          </a:bodyPr>
          <a:lstStyle/>
          <a:p>
            <a:pPr marL="0" indent="0" algn="just">
              <a:buNone/>
            </a:pPr>
            <a:r>
              <a:rPr lang="en-US" sz="3000" b="1" dirty="0" err="1"/>
              <a:t>Koltin</a:t>
            </a:r>
            <a:r>
              <a:rPr lang="en-US" sz="3000" b="1" dirty="0"/>
              <a:t> Output</a:t>
            </a:r>
          </a:p>
          <a:p>
            <a:pPr marL="0" indent="0" algn="just">
              <a:lnSpc>
                <a:spcPct val="160000"/>
              </a:lnSpc>
              <a:buNone/>
            </a:pPr>
            <a:r>
              <a:rPr lang="en-US" dirty="0"/>
              <a:t>You can use </a:t>
            </a:r>
            <a:r>
              <a:rPr lang="en-US" dirty="0" err="1"/>
              <a:t>println</a:t>
            </a:r>
            <a:r>
              <a:rPr lang="en-US" dirty="0"/>
              <a:t>() and print() functions to send output to the standard output (screen). Let's take an example:</a:t>
            </a:r>
          </a:p>
          <a:p>
            <a:pPr marL="0" indent="0" algn="just">
              <a:buNone/>
            </a:pPr>
            <a:r>
              <a:rPr lang="en-US" dirty="0"/>
              <a:t>fun main(</a:t>
            </a:r>
            <a:r>
              <a:rPr lang="en-US" dirty="0" err="1"/>
              <a:t>args</a:t>
            </a:r>
            <a:r>
              <a:rPr lang="en-US" dirty="0"/>
              <a:t> : Array&lt;String&gt;) {</a:t>
            </a:r>
          </a:p>
          <a:p>
            <a:pPr marL="0" indent="0" algn="just">
              <a:buNone/>
            </a:pPr>
            <a:r>
              <a:rPr lang="en-US" dirty="0"/>
              <a:t>    </a:t>
            </a:r>
            <a:r>
              <a:rPr lang="en-US" b="1" dirty="0" err="1">
                <a:highlight>
                  <a:srgbClr val="FFFF00"/>
                </a:highlight>
              </a:rPr>
              <a:t>println</a:t>
            </a:r>
            <a:r>
              <a:rPr lang="en-US" dirty="0"/>
              <a:t>("Kotlin is interesting.")</a:t>
            </a:r>
          </a:p>
          <a:p>
            <a:pPr marL="0" indent="0" algn="just">
              <a:buNone/>
            </a:pPr>
            <a:r>
              <a:rPr lang="en-US" dirty="0"/>
              <a:t>}</a:t>
            </a:r>
          </a:p>
          <a:p>
            <a:pPr marL="0" indent="0" algn="just">
              <a:buNone/>
            </a:pPr>
            <a:r>
              <a:rPr lang="en-US" b="1" dirty="0"/>
              <a:t>Output:</a:t>
            </a:r>
          </a:p>
          <a:p>
            <a:pPr marL="0" indent="0" algn="just">
              <a:buNone/>
            </a:pPr>
            <a:r>
              <a:rPr lang="en-US" b="1" dirty="0">
                <a:solidFill>
                  <a:srgbClr val="0070C0"/>
                </a:solidFill>
              </a:rPr>
              <a:t>Kotlin is interesting.</a:t>
            </a:r>
          </a:p>
          <a:p>
            <a:pPr marL="0" indent="0" algn="just">
              <a:buNone/>
            </a:pPr>
            <a:r>
              <a:rPr lang="en-US" dirty="0"/>
              <a:t>Here, </a:t>
            </a:r>
            <a:r>
              <a:rPr lang="en-US" dirty="0" err="1"/>
              <a:t>println</a:t>
            </a:r>
            <a:r>
              <a:rPr lang="en-US" dirty="0"/>
              <a:t>() outputs the string (inside quotes).</a:t>
            </a:r>
          </a:p>
          <a:p>
            <a:pPr marL="0" indent="0" algn="just">
              <a:buNone/>
            </a:pPr>
            <a:endParaRPr lang="en-CA" b="1" dirty="0">
              <a:solidFill>
                <a:srgbClr val="0070C0"/>
              </a:solidFill>
            </a:endParaRPr>
          </a:p>
        </p:txBody>
      </p:sp>
    </p:spTree>
    <p:extLst>
      <p:ext uri="{BB962C8B-B14F-4D97-AF65-F5344CB8AC3E}">
        <p14:creationId xmlns:p14="http://schemas.microsoft.com/office/powerpoint/2010/main" val="12006160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B9AFC1-3603-A5A5-F994-F8A40C11FB0B}"/>
              </a:ext>
            </a:extLst>
          </p:cNvPr>
          <p:cNvSpPr>
            <a:spLocks noGrp="1"/>
          </p:cNvSpPr>
          <p:nvPr>
            <p:ph idx="1"/>
          </p:nvPr>
        </p:nvSpPr>
        <p:spPr>
          <a:xfrm>
            <a:off x="838200" y="327804"/>
            <a:ext cx="10515600" cy="6271404"/>
          </a:xfrm>
        </p:spPr>
        <p:txBody>
          <a:bodyPr>
            <a:normAutofit fontScale="92500" lnSpcReduction="10000"/>
          </a:bodyPr>
          <a:lstStyle/>
          <a:p>
            <a:pPr marL="0" indent="0" algn="just">
              <a:buNone/>
            </a:pPr>
            <a:r>
              <a:rPr lang="en-US" dirty="0"/>
              <a:t>Difference Between </a:t>
            </a:r>
            <a:r>
              <a:rPr lang="en-US" dirty="0" err="1"/>
              <a:t>println</a:t>
            </a:r>
            <a:r>
              <a:rPr lang="en-US" dirty="0"/>
              <a:t>() and print()</a:t>
            </a:r>
          </a:p>
          <a:p>
            <a:pPr marL="0" indent="0" algn="just">
              <a:buNone/>
            </a:pPr>
            <a:r>
              <a:rPr lang="en-US" dirty="0"/>
              <a:t>print() - prints string inside the quotes.</a:t>
            </a:r>
          </a:p>
          <a:p>
            <a:pPr marL="0" indent="0" algn="just">
              <a:buNone/>
            </a:pPr>
            <a:r>
              <a:rPr lang="en-US" dirty="0" err="1"/>
              <a:t>println</a:t>
            </a:r>
            <a:r>
              <a:rPr lang="en-US" dirty="0"/>
              <a:t>() - prints string inside the quotes similar like print() function. Then the cursor moves to the beginning of the next line.</a:t>
            </a:r>
          </a:p>
          <a:p>
            <a:pPr marL="0" indent="0" algn="just">
              <a:buNone/>
            </a:pPr>
            <a:r>
              <a:rPr lang="en-CA" dirty="0"/>
              <a:t>fun main(</a:t>
            </a:r>
            <a:r>
              <a:rPr lang="en-CA" dirty="0" err="1"/>
              <a:t>args</a:t>
            </a:r>
            <a:r>
              <a:rPr lang="en-CA" dirty="0"/>
              <a:t> : Array&lt;String&gt;) {</a:t>
            </a:r>
          </a:p>
          <a:p>
            <a:pPr marL="0" indent="0" algn="just">
              <a:buNone/>
            </a:pPr>
            <a:r>
              <a:rPr lang="en-CA" dirty="0"/>
              <a:t>    </a:t>
            </a:r>
            <a:r>
              <a:rPr lang="en-CA" b="1" dirty="0" err="1">
                <a:highlight>
                  <a:srgbClr val="FFFF00"/>
                </a:highlight>
              </a:rPr>
              <a:t>println</a:t>
            </a:r>
            <a:r>
              <a:rPr lang="en-CA" dirty="0"/>
              <a:t>("1. </a:t>
            </a:r>
            <a:r>
              <a:rPr lang="en-CA" dirty="0" err="1"/>
              <a:t>println</a:t>
            </a:r>
            <a:r>
              <a:rPr lang="en-CA" dirty="0"/>
              <a:t> ");</a:t>
            </a:r>
          </a:p>
          <a:p>
            <a:pPr marL="0" indent="0" algn="just">
              <a:buNone/>
            </a:pPr>
            <a:r>
              <a:rPr lang="en-CA" dirty="0"/>
              <a:t>    </a:t>
            </a:r>
            <a:r>
              <a:rPr lang="en-CA" b="1" dirty="0" err="1">
                <a:highlight>
                  <a:srgbClr val="FFFF00"/>
                </a:highlight>
              </a:rPr>
              <a:t>println</a:t>
            </a:r>
            <a:r>
              <a:rPr lang="en-CA" dirty="0"/>
              <a:t>("2. </a:t>
            </a:r>
            <a:r>
              <a:rPr lang="en-CA" dirty="0" err="1"/>
              <a:t>println</a:t>
            </a:r>
            <a:r>
              <a:rPr lang="en-CA" dirty="0"/>
              <a:t> ");</a:t>
            </a:r>
          </a:p>
          <a:p>
            <a:pPr marL="0" indent="0" algn="just">
              <a:buNone/>
            </a:pPr>
            <a:r>
              <a:rPr lang="en-CA" dirty="0"/>
              <a:t>    </a:t>
            </a:r>
            <a:r>
              <a:rPr lang="en-CA" b="1" dirty="0">
                <a:highlight>
                  <a:srgbClr val="FFFF00"/>
                </a:highlight>
              </a:rPr>
              <a:t>print</a:t>
            </a:r>
            <a:r>
              <a:rPr lang="en-CA" dirty="0"/>
              <a:t>("1. print ");</a:t>
            </a:r>
          </a:p>
          <a:p>
            <a:pPr marL="0" indent="0" algn="just">
              <a:buNone/>
            </a:pPr>
            <a:r>
              <a:rPr lang="en-CA" dirty="0"/>
              <a:t>    </a:t>
            </a:r>
            <a:r>
              <a:rPr lang="en-CA" b="1" dirty="0">
                <a:highlight>
                  <a:srgbClr val="FFFF00"/>
                </a:highlight>
              </a:rPr>
              <a:t>print</a:t>
            </a:r>
            <a:r>
              <a:rPr lang="en-CA" dirty="0"/>
              <a:t>("2. print");</a:t>
            </a:r>
          </a:p>
          <a:p>
            <a:pPr marL="0" indent="0" algn="just">
              <a:buNone/>
            </a:pPr>
            <a:r>
              <a:rPr lang="en-CA" dirty="0"/>
              <a:t>}</a:t>
            </a:r>
          </a:p>
          <a:p>
            <a:pPr marL="0" indent="0" algn="just">
              <a:buNone/>
            </a:pPr>
            <a:r>
              <a:rPr lang="en-CA" b="1" dirty="0"/>
              <a:t>Output:</a:t>
            </a:r>
          </a:p>
          <a:p>
            <a:pPr marL="0" indent="0" algn="just">
              <a:buNone/>
            </a:pPr>
            <a:r>
              <a:rPr lang="en-CA" b="1" dirty="0">
                <a:solidFill>
                  <a:srgbClr val="0070C0"/>
                </a:solidFill>
              </a:rPr>
              <a:t>1. </a:t>
            </a:r>
            <a:r>
              <a:rPr lang="en-CA" b="1" dirty="0" err="1">
                <a:solidFill>
                  <a:srgbClr val="0070C0"/>
                </a:solidFill>
              </a:rPr>
              <a:t>println</a:t>
            </a:r>
            <a:r>
              <a:rPr lang="en-CA" b="1" dirty="0">
                <a:solidFill>
                  <a:srgbClr val="0070C0"/>
                </a:solidFill>
              </a:rPr>
              <a:t> </a:t>
            </a:r>
          </a:p>
          <a:p>
            <a:pPr marL="0" indent="0" algn="just">
              <a:buNone/>
            </a:pPr>
            <a:r>
              <a:rPr lang="en-CA" b="1" dirty="0">
                <a:solidFill>
                  <a:srgbClr val="0070C0"/>
                </a:solidFill>
              </a:rPr>
              <a:t>2. </a:t>
            </a:r>
            <a:r>
              <a:rPr lang="en-CA" b="1" dirty="0" err="1">
                <a:solidFill>
                  <a:srgbClr val="0070C0"/>
                </a:solidFill>
              </a:rPr>
              <a:t>println</a:t>
            </a:r>
            <a:r>
              <a:rPr lang="en-CA" b="1" dirty="0">
                <a:solidFill>
                  <a:srgbClr val="0070C0"/>
                </a:solidFill>
              </a:rPr>
              <a:t> </a:t>
            </a:r>
          </a:p>
          <a:p>
            <a:pPr marL="0" indent="0" algn="just">
              <a:buNone/>
            </a:pPr>
            <a:r>
              <a:rPr lang="en-CA" b="1" dirty="0">
                <a:solidFill>
                  <a:srgbClr val="0070C0"/>
                </a:solidFill>
              </a:rPr>
              <a:t>1. print 2. print</a:t>
            </a:r>
          </a:p>
        </p:txBody>
      </p:sp>
    </p:spTree>
    <p:extLst>
      <p:ext uri="{BB962C8B-B14F-4D97-AF65-F5344CB8AC3E}">
        <p14:creationId xmlns:p14="http://schemas.microsoft.com/office/powerpoint/2010/main" val="12902347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84FBC7-8B4F-D80C-05CB-0DC9928091BE}"/>
              </a:ext>
            </a:extLst>
          </p:cNvPr>
          <p:cNvSpPr>
            <a:spLocks noGrp="1"/>
          </p:cNvSpPr>
          <p:nvPr>
            <p:ph idx="1"/>
          </p:nvPr>
        </p:nvSpPr>
        <p:spPr>
          <a:xfrm>
            <a:off x="838200" y="422693"/>
            <a:ext cx="10515600" cy="6288657"/>
          </a:xfrm>
        </p:spPr>
        <p:txBody>
          <a:bodyPr>
            <a:normAutofit fontScale="92500" lnSpcReduction="20000"/>
          </a:bodyPr>
          <a:lstStyle/>
          <a:p>
            <a:pPr marL="0" indent="0">
              <a:buNone/>
            </a:pPr>
            <a:r>
              <a:rPr lang="en-CA" dirty="0"/>
              <a:t>Example 2: Print Variables and Literals</a:t>
            </a:r>
          </a:p>
          <a:p>
            <a:pPr marL="0" indent="0">
              <a:buNone/>
            </a:pPr>
            <a:r>
              <a:rPr lang="en-CA" dirty="0"/>
              <a:t>fun main(</a:t>
            </a:r>
            <a:r>
              <a:rPr lang="en-CA" dirty="0" err="1"/>
              <a:t>args</a:t>
            </a:r>
            <a:r>
              <a:rPr lang="en-CA" dirty="0"/>
              <a:t> : Array&lt;String&gt;) {</a:t>
            </a:r>
          </a:p>
          <a:p>
            <a:pPr marL="0" indent="0">
              <a:buNone/>
            </a:pPr>
            <a:r>
              <a:rPr lang="en-CA" dirty="0"/>
              <a:t>    </a:t>
            </a:r>
            <a:r>
              <a:rPr lang="en-CA" dirty="0" err="1"/>
              <a:t>val</a:t>
            </a:r>
            <a:r>
              <a:rPr lang="en-CA" dirty="0"/>
              <a:t> score = 12.3</a:t>
            </a:r>
          </a:p>
          <a:p>
            <a:pPr marL="0" indent="0">
              <a:buNone/>
            </a:pPr>
            <a:r>
              <a:rPr lang="en-CA" dirty="0"/>
              <a:t>    </a:t>
            </a:r>
            <a:r>
              <a:rPr lang="en-CA" dirty="0" err="1"/>
              <a:t>println</a:t>
            </a:r>
            <a:r>
              <a:rPr lang="en-CA" dirty="0"/>
              <a:t>("score")</a:t>
            </a:r>
          </a:p>
          <a:p>
            <a:pPr marL="0" indent="0">
              <a:buNone/>
            </a:pPr>
            <a:r>
              <a:rPr lang="en-CA" dirty="0"/>
              <a:t>    </a:t>
            </a:r>
            <a:r>
              <a:rPr lang="en-CA" dirty="0" err="1"/>
              <a:t>println</a:t>
            </a:r>
            <a:r>
              <a:rPr lang="en-CA" dirty="0"/>
              <a:t>("$score")</a:t>
            </a:r>
          </a:p>
          <a:p>
            <a:pPr marL="0" indent="0">
              <a:buNone/>
            </a:pPr>
            <a:r>
              <a:rPr lang="en-CA" dirty="0"/>
              <a:t>    </a:t>
            </a:r>
            <a:r>
              <a:rPr lang="en-CA" dirty="0" err="1"/>
              <a:t>println</a:t>
            </a:r>
            <a:r>
              <a:rPr lang="en-CA" dirty="0"/>
              <a:t>("score = $score")</a:t>
            </a:r>
          </a:p>
          <a:p>
            <a:pPr marL="0" indent="0">
              <a:buNone/>
            </a:pPr>
            <a:r>
              <a:rPr lang="en-CA" dirty="0"/>
              <a:t>    </a:t>
            </a:r>
            <a:r>
              <a:rPr lang="en-CA" dirty="0" err="1"/>
              <a:t>println</a:t>
            </a:r>
            <a:r>
              <a:rPr lang="en-CA" dirty="0"/>
              <a:t>("${score + score}")</a:t>
            </a:r>
          </a:p>
          <a:p>
            <a:pPr marL="0" indent="0">
              <a:buNone/>
            </a:pPr>
            <a:r>
              <a:rPr lang="en-CA" dirty="0"/>
              <a:t>    </a:t>
            </a:r>
            <a:r>
              <a:rPr lang="en-CA" dirty="0" err="1"/>
              <a:t>println</a:t>
            </a:r>
            <a:r>
              <a:rPr lang="en-CA" dirty="0"/>
              <a:t>(12.3)</a:t>
            </a:r>
          </a:p>
          <a:p>
            <a:pPr marL="0" indent="0">
              <a:buNone/>
            </a:pPr>
            <a:r>
              <a:rPr lang="en-CA" dirty="0"/>
              <a:t>}</a:t>
            </a:r>
          </a:p>
          <a:p>
            <a:pPr marL="0" indent="0">
              <a:buNone/>
            </a:pPr>
            <a:r>
              <a:rPr lang="it-IT" b="1" dirty="0"/>
              <a:t>Output:</a:t>
            </a:r>
          </a:p>
          <a:p>
            <a:pPr marL="0" indent="0">
              <a:buNone/>
            </a:pPr>
            <a:r>
              <a:rPr lang="it-IT" b="1" dirty="0">
                <a:solidFill>
                  <a:srgbClr val="0070C0"/>
                </a:solidFill>
              </a:rPr>
              <a:t>score</a:t>
            </a:r>
          </a:p>
          <a:p>
            <a:pPr marL="0" indent="0">
              <a:buNone/>
            </a:pPr>
            <a:r>
              <a:rPr lang="it-IT" b="1" dirty="0">
                <a:solidFill>
                  <a:srgbClr val="0070C0"/>
                </a:solidFill>
              </a:rPr>
              <a:t>12.3</a:t>
            </a:r>
          </a:p>
          <a:p>
            <a:pPr marL="0" indent="0">
              <a:buNone/>
            </a:pPr>
            <a:r>
              <a:rPr lang="it-IT" b="1" dirty="0">
                <a:solidFill>
                  <a:srgbClr val="0070C0"/>
                </a:solidFill>
              </a:rPr>
              <a:t>score = 12.3</a:t>
            </a:r>
          </a:p>
          <a:p>
            <a:pPr marL="0" indent="0">
              <a:buNone/>
            </a:pPr>
            <a:r>
              <a:rPr lang="it-IT" b="1" dirty="0">
                <a:solidFill>
                  <a:srgbClr val="0070C0"/>
                </a:solidFill>
              </a:rPr>
              <a:t>24.6</a:t>
            </a:r>
          </a:p>
          <a:p>
            <a:pPr marL="0" indent="0">
              <a:buNone/>
            </a:pPr>
            <a:r>
              <a:rPr lang="it-IT" b="1" dirty="0">
                <a:solidFill>
                  <a:srgbClr val="0070C0"/>
                </a:solidFill>
              </a:rPr>
              <a:t>12.3</a:t>
            </a:r>
            <a:endParaRPr lang="en-CA" b="1" dirty="0">
              <a:solidFill>
                <a:srgbClr val="0070C0"/>
              </a:solidFill>
            </a:endParaRPr>
          </a:p>
        </p:txBody>
      </p:sp>
    </p:spTree>
    <p:extLst>
      <p:ext uri="{BB962C8B-B14F-4D97-AF65-F5344CB8AC3E}">
        <p14:creationId xmlns:p14="http://schemas.microsoft.com/office/powerpoint/2010/main" val="41534749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E06B-94CC-EB6D-2959-5CC7A3F5E4F8}"/>
              </a:ext>
            </a:extLst>
          </p:cNvPr>
          <p:cNvSpPr>
            <a:spLocks noGrp="1"/>
          </p:cNvSpPr>
          <p:nvPr>
            <p:ph type="title"/>
          </p:nvPr>
        </p:nvSpPr>
        <p:spPr>
          <a:xfrm>
            <a:off x="838200" y="365126"/>
            <a:ext cx="10515600" cy="566528"/>
          </a:xfrm>
        </p:spPr>
        <p:txBody>
          <a:bodyPr>
            <a:normAutofit fontScale="90000"/>
          </a:bodyPr>
          <a:lstStyle/>
          <a:p>
            <a:r>
              <a:rPr lang="en-CA" dirty="0"/>
              <a:t>Kotlin Input</a:t>
            </a:r>
          </a:p>
        </p:txBody>
      </p:sp>
      <p:sp>
        <p:nvSpPr>
          <p:cNvPr id="3" name="Content Placeholder 2">
            <a:extLst>
              <a:ext uri="{FF2B5EF4-FFF2-40B4-BE49-F238E27FC236}">
                <a16:creationId xmlns:a16="http://schemas.microsoft.com/office/drawing/2014/main" id="{36DC801D-ED5A-DE0A-01EA-DC4DC0379DF6}"/>
              </a:ext>
            </a:extLst>
          </p:cNvPr>
          <p:cNvSpPr>
            <a:spLocks noGrp="1"/>
          </p:cNvSpPr>
          <p:nvPr>
            <p:ph idx="1"/>
          </p:nvPr>
        </p:nvSpPr>
        <p:spPr>
          <a:xfrm>
            <a:off x="414068" y="1147313"/>
            <a:ext cx="10939732" cy="5650302"/>
          </a:xfrm>
        </p:spPr>
        <p:txBody>
          <a:bodyPr>
            <a:normAutofit fontScale="62500" lnSpcReduction="20000"/>
          </a:bodyPr>
          <a:lstStyle/>
          <a:p>
            <a:pPr marL="0" indent="0">
              <a:lnSpc>
                <a:spcPct val="150000"/>
              </a:lnSpc>
              <a:buNone/>
            </a:pPr>
            <a:r>
              <a:rPr lang="en-US" dirty="0"/>
              <a:t>In this section, you will learn to take input from the user..</a:t>
            </a:r>
          </a:p>
          <a:p>
            <a:pPr marL="0" indent="0">
              <a:lnSpc>
                <a:spcPct val="150000"/>
              </a:lnSpc>
              <a:buNone/>
            </a:pPr>
            <a:r>
              <a:rPr lang="en-US" dirty="0"/>
              <a:t>To read a line of string in Kotlin, you can use </a:t>
            </a:r>
            <a:r>
              <a:rPr lang="en-US" b="1" dirty="0" err="1">
                <a:highlight>
                  <a:srgbClr val="FFFF00"/>
                </a:highlight>
              </a:rPr>
              <a:t>readline</a:t>
            </a:r>
            <a:r>
              <a:rPr lang="en-US" b="1" dirty="0">
                <a:highlight>
                  <a:srgbClr val="FFFF00"/>
                </a:highlight>
              </a:rPr>
              <a:t>() </a:t>
            </a:r>
            <a:r>
              <a:rPr lang="en-US" dirty="0"/>
              <a:t>function.</a:t>
            </a:r>
          </a:p>
          <a:p>
            <a:pPr marL="0" indent="0">
              <a:lnSpc>
                <a:spcPct val="150000"/>
              </a:lnSpc>
              <a:buNone/>
            </a:pPr>
            <a:r>
              <a:rPr lang="en-US" b="1" dirty="0"/>
              <a:t>Example 3: Print String Entered By the User</a:t>
            </a:r>
          </a:p>
          <a:p>
            <a:pPr marL="0" indent="0">
              <a:lnSpc>
                <a:spcPct val="150000"/>
              </a:lnSpc>
              <a:buNone/>
            </a:pPr>
            <a:r>
              <a:rPr lang="en-CA" dirty="0"/>
              <a:t>fun main(</a:t>
            </a:r>
            <a:r>
              <a:rPr lang="en-CA" dirty="0" err="1"/>
              <a:t>args</a:t>
            </a:r>
            <a:r>
              <a:rPr lang="en-CA" dirty="0"/>
              <a:t>: Array&lt;String&gt;) {</a:t>
            </a:r>
          </a:p>
          <a:p>
            <a:pPr marL="0" indent="0">
              <a:lnSpc>
                <a:spcPct val="150000"/>
              </a:lnSpc>
              <a:buNone/>
            </a:pPr>
            <a:r>
              <a:rPr lang="en-CA" dirty="0"/>
              <a:t>    print("Enter text: ")</a:t>
            </a:r>
          </a:p>
          <a:p>
            <a:pPr marL="0" indent="0">
              <a:lnSpc>
                <a:spcPct val="150000"/>
              </a:lnSpc>
              <a:buNone/>
            </a:pPr>
            <a:r>
              <a:rPr lang="en-CA" dirty="0"/>
              <a:t>    </a:t>
            </a:r>
            <a:r>
              <a:rPr lang="en-CA" dirty="0" err="1"/>
              <a:t>val</a:t>
            </a:r>
            <a:r>
              <a:rPr lang="en-CA" dirty="0"/>
              <a:t> </a:t>
            </a:r>
            <a:r>
              <a:rPr lang="en-CA" dirty="0" err="1"/>
              <a:t>stringInput</a:t>
            </a:r>
            <a:r>
              <a:rPr lang="en-CA" dirty="0"/>
              <a:t> = </a:t>
            </a:r>
            <a:r>
              <a:rPr lang="en-CA" b="1" dirty="0" err="1">
                <a:highlight>
                  <a:srgbClr val="FFFF00"/>
                </a:highlight>
              </a:rPr>
              <a:t>readLine</a:t>
            </a:r>
            <a:r>
              <a:rPr lang="en-CA" b="1" dirty="0">
                <a:highlight>
                  <a:srgbClr val="FFFF00"/>
                </a:highlight>
              </a:rPr>
              <a:t>()</a:t>
            </a:r>
          </a:p>
          <a:p>
            <a:pPr marL="0" indent="0">
              <a:lnSpc>
                <a:spcPct val="150000"/>
              </a:lnSpc>
              <a:buNone/>
            </a:pPr>
            <a:r>
              <a:rPr lang="en-CA" dirty="0"/>
              <a:t>    </a:t>
            </a:r>
            <a:r>
              <a:rPr lang="en-CA" dirty="0" err="1"/>
              <a:t>println</a:t>
            </a:r>
            <a:r>
              <a:rPr lang="en-CA" dirty="0"/>
              <a:t>("You entered: $</a:t>
            </a:r>
            <a:r>
              <a:rPr lang="en-CA" dirty="0" err="1"/>
              <a:t>stringInput</a:t>
            </a:r>
            <a:r>
              <a:rPr lang="en-CA" dirty="0"/>
              <a:t>")</a:t>
            </a:r>
          </a:p>
          <a:p>
            <a:pPr marL="0" indent="0">
              <a:lnSpc>
                <a:spcPct val="150000"/>
              </a:lnSpc>
              <a:buNone/>
            </a:pPr>
            <a:r>
              <a:rPr lang="en-CA" dirty="0"/>
              <a:t>}</a:t>
            </a:r>
          </a:p>
          <a:p>
            <a:pPr marL="0" indent="0">
              <a:lnSpc>
                <a:spcPct val="150000"/>
              </a:lnSpc>
              <a:buNone/>
            </a:pPr>
            <a:r>
              <a:rPr lang="en-CA" b="1" dirty="0"/>
              <a:t>Output:</a:t>
            </a:r>
          </a:p>
          <a:p>
            <a:pPr marL="0" indent="0">
              <a:lnSpc>
                <a:spcPct val="150000"/>
              </a:lnSpc>
              <a:buNone/>
            </a:pPr>
            <a:r>
              <a:rPr lang="en-CA" b="1" dirty="0">
                <a:solidFill>
                  <a:srgbClr val="0070C0"/>
                </a:solidFill>
              </a:rPr>
              <a:t>Enter text: Hmm, interesting!</a:t>
            </a:r>
          </a:p>
          <a:p>
            <a:pPr marL="0" indent="0">
              <a:lnSpc>
                <a:spcPct val="150000"/>
              </a:lnSpc>
              <a:buNone/>
            </a:pPr>
            <a:r>
              <a:rPr lang="en-CA" b="1" dirty="0">
                <a:solidFill>
                  <a:srgbClr val="0070C0"/>
                </a:solidFill>
              </a:rPr>
              <a:t>You entered: Hmm, interesting!</a:t>
            </a:r>
          </a:p>
        </p:txBody>
      </p:sp>
    </p:spTree>
    <p:extLst>
      <p:ext uri="{BB962C8B-B14F-4D97-AF65-F5344CB8AC3E}">
        <p14:creationId xmlns:p14="http://schemas.microsoft.com/office/powerpoint/2010/main" val="28637959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0EAD4-D5F6-CA3E-1C1F-7C4BA0B73717}"/>
              </a:ext>
            </a:extLst>
          </p:cNvPr>
          <p:cNvSpPr>
            <a:spLocks noGrp="1"/>
          </p:cNvSpPr>
          <p:nvPr>
            <p:ph type="title"/>
          </p:nvPr>
        </p:nvSpPr>
        <p:spPr/>
        <p:txBody>
          <a:bodyPr/>
          <a:lstStyle/>
          <a:p>
            <a:r>
              <a:rPr lang="en-CA" dirty="0"/>
              <a:t>Getting Input from User</a:t>
            </a:r>
          </a:p>
        </p:txBody>
      </p:sp>
      <p:sp>
        <p:nvSpPr>
          <p:cNvPr id="3" name="Content Placeholder 2">
            <a:extLst>
              <a:ext uri="{FF2B5EF4-FFF2-40B4-BE49-F238E27FC236}">
                <a16:creationId xmlns:a16="http://schemas.microsoft.com/office/drawing/2014/main" id="{4F23449F-246D-7BF5-0B88-F9475EAECC05}"/>
              </a:ext>
            </a:extLst>
          </p:cNvPr>
          <p:cNvSpPr>
            <a:spLocks noGrp="1"/>
          </p:cNvSpPr>
          <p:nvPr>
            <p:ph idx="1"/>
          </p:nvPr>
        </p:nvSpPr>
        <p:spPr>
          <a:xfrm>
            <a:off x="838200" y="1825625"/>
            <a:ext cx="10515600" cy="4557922"/>
          </a:xfrm>
        </p:spPr>
        <p:txBody>
          <a:bodyPr>
            <a:normAutofit fontScale="92500" lnSpcReduction="20000"/>
          </a:bodyPr>
          <a:lstStyle/>
          <a:p>
            <a:pPr marL="0" indent="0" algn="just">
              <a:lnSpc>
                <a:spcPct val="160000"/>
              </a:lnSpc>
              <a:buNone/>
            </a:pPr>
            <a:r>
              <a:rPr lang="en-US" dirty="0"/>
              <a:t>If you want input of other data types, you can use Scanner object.</a:t>
            </a:r>
          </a:p>
          <a:p>
            <a:pPr marL="0" indent="0" algn="just">
              <a:lnSpc>
                <a:spcPct val="160000"/>
              </a:lnSpc>
              <a:buNone/>
            </a:pPr>
            <a:r>
              <a:rPr lang="en-US" dirty="0"/>
              <a:t>For that, you need to import Scanner class from Java standard library using:</a:t>
            </a:r>
          </a:p>
          <a:p>
            <a:pPr marL="0" indent="0" algn="just">
              <a:lnSpc>
                <a:spcPct val="160000"/>
              </a:lnSpc>
              <a:buNone/>
            </a:pPr>
            <a:r>
              <a:rPr lang="en-US" dirty="0"/>
              <a:t>	</a:t>
            </a:r>
            <a:r>
              <a:rPr lang="en-US" b="1" dirty="0"/>
              <a:t>import </a:t>
            </a:r>
            <a:r>
              <a:rPr lang="en-US" b="1" dirty="0" err="1"/>
              <a:t>java.util.Scanner</a:t>
            </a:r>
            <a:endParaRPr lang="en-US" b="1" dirty="0"/>
          </a:p>
          <a:p>
            <a:pPr marL="0" indent="0" algn="just">
              <a:lnSpc>
                <a:spcPct val="160000"/>
              </a:lnSpc>
              <a:buNone/>
            </a:pPr>
            <a:r>
              <a:rPr lang="en-US" dirty="0"/>
              <a:t>Then, you need to create </a:t>
            </a:r>
            <a:r>
              <a:rPr lang="en-US" dirty="0" err="1"/>
              <a:t>Scannerobject</a:t>
            </a:r>
            <a:r>
              <a:rPr lang="en-US" dirty="0"/>
              <a:t> from this class.</a:t>
            </a:r>
          </a:p>
          <a:p>
            <a:pPr marL="0" indent="0" algn="just">
              <a:lnSpc>
                <a:spcPct val="160000"/>
              </a:lnSpc>
              <a:buNone/>
            </a:pPr>
            <a:r>
              <a:rPr lang="en-US" dirty="0"/>
              <a:t>	</a:t>
            </a:r>
            <a:r>
              <a:rPr lang="en-US" dirty="0" err="1"/>
              <a:t>val</a:t>
            </a:r>
            <a:r>
              <a:rPr lang="en-US" dirty="0"/>
              <a:t> reader = </a:t>
            </a:r>
            <a:r>
              <a:rPr lang="en-US" b="1" dirty="0">
                <a:highlight>
                  <a:srgbClr val="FFFF00"/>
                </a:highlight>
              </a:rPr>
              <a:t>Scanner</a:t>
            </a:r>
            <a:r>
              <a:rPr lang="en-US" dirty="0"/>
              <a:t>(</a:t>
            </a:r>
            <a:r>
              <a:rPr lang="en-US" dirty="0" err="1"/>
              <a:t>System.`in</a:t>
            </a:r>
            <a:r>
              <a:rPr lang="en-US" dirty="0"/>
              <a:t>`)</a:t>
            </a:r>
          </a:p>
          <a:p>
            <a:pPr marL="0" indent="0" algn="just">
              <a:lnSpc>
                <a:spcPct val="160000"/>
              </a:lnSpc>
              <a:buNone/>
            </a:pPr>
            <a:r>
              <a:rPr lang="en-US" dirty="0"/>
              <a:t>Now, the reader object is used to take input from the user.</a:t>
            </a:r>
            <a:endParaRPr lang="en-CA" dirty="0"/>
          </a:p>
        </p:txBody>
      </p:sp>
    </p:spTree>
    <p:extLst>
      <p:ext uri="{BB962C8B-B14F-4D97-AF65-F5344CB8AC3E}">
        <p14:creationId xmlns:p14="http://schemas.microsoft.com/office/powerpoint/2010/main" val="9969574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55DDCF-662F-19D6-7A5F-B5FDA626E6AA}"/>
              </a:ext>
            </a:extLst>
          </p:cNvPr>
          <p:cNvSpPr>
            <a:spLocks noGrp="1"/>
          </p:cNvSpPr>
          <p:nvPr>
            <p:ph idx="1"/>
          </p:nvPr>
        </p:nvSpPr>
        <p:spPr>
          <a:xfrm>
            <a:off x="838200" y="388189"/>
            <a:ext cx="10515600" cy="6150634"/>
          </a:xfrm>
        </p:spPr>
        <p:txBody>
          <a:bodyPr>
            <a:normAutofit fontScale="77500" lnSpcReduction="20000"/>
          </a:bodyPr>
          <a:lstStyle/>
          <a:p>
            <a:pPr marL="0" indent="0">
              <a:buNone/>
            </a:pPr>
            <a:r>
              <a:rPr lang="en-CA" b="1" dirty="0"/>
              <a:t>Example 4: Getting Integer Input from the User</a:t>
            </a:r>
          </a:p>
          <a:p>
            <a:pPr marL="0" indent="0">
              <a:buNone/>
            </a:pPr>
            <a:r>
              <a:rPr lang="en-CA" dirty="0"/>
              <a:t>import </a:t>
            </a:r>
            <a:r>
              <a:rPr lang="en-CA" dirty="0" err="1"/>
              <a:t>java.util.Scanner</a:t>
            </a:r>
            <a:endParaRPr lang="en-CA" dirty="0"/>
          </a:p>
          <a:p>
            <a:pPr marL="0" indent="0">
              <a:buNone/>
            </a:pPr>
            <a:endParaRPr lang="en-CA" dirty="0"/>
          </a:p>
          <a:p>
            <a:pPr marL="0" indent="0">
              <a:buNone/>
            </a:pPr>
            <a:r>
              <a:rPr lang="en-CA" dirty="0"/>
              <a:t>fun main(</a:t>
            </a:r>
            <a:r>
              <a:rPr lang="en-CA" dirty="0" err="1"/>
              <a:t>args</a:t>
            </a:r>
            <a:r>
              <a:rPr lang="en-CA" dirty="0"/>
              <a:t>: Array&lt;String&gt;) {</a:t>
            </a:r>
          </a:p>
          <a:p>
            <a:pPr marL="0" indent="0">
              <a:buNone/>
            </a:pPr>
            <a:endParaRPr lang="en-CA" dirty="0"/>
          </a:p>
          <a:p>
            <a:pPr marL="0" indent="0">
              <a:buNone/>
            </a:pPr>
            <a:r>
              <a:rPr lang="en-CA" dirty="0"/>
              <a:t>    // Creates an instance which takes input from standard input (keyboard)</a:t>
            </a:r>
          </a:p>
          <a:p>
            <a:pPr marL="0" indent="0">
              <a:buNone/>
            </a:pPr>
            <a:r>
              <a:rPr lang="en-CA" dirty="0"/>
              <a:t>    </a:t>
            </a:r>
            <a:r>
              <a:rPr lang="en-CA" dirty="0" err="1"/>
              <a:t>val</a:t>
            </a:r>
            <a:r>
              <a:rPr lang="en-CA" dirty="0"/>
              <a:t> reader = </a:t>
            </a:r>
            <a:r>
              <a:rPr lang="en-CA" b="1" dirty="0">
                <a:highlight>
                  <a:srgbClr val="FFFF00"/>
                </a:highlight>
              </a:rPr>
              <a:t>Scanner</a:t>
            </a:r>
            <a:r>
              <a:rPr lang="en-CA" dirty="0"/>
              <a:t>(</a:t>
            </a:r>
            <a:r>
              <a:rPr lang="en-CA" dirty="0" err="1"/>
              <a:t>System.`in</a:t>
            </a:r>
            <a:r>
              <a:rPr lang="en-CA" dirty="0"/>
              <a:t>`)</a:t>
            </a:r>
          </a:p>
          <a:p>
            <a:pPr marL="0" indent="0">
              <a:buNone/>
            </a:pPr>
            <a:r>
              <a:rPr lang="en-CA" dirty="0"/>
              <a:t>    print("Enter a number: ")</a:t>
            </a:r>
          </a:p>
          <a:p>
            <a:pPr marL="0" indent="0">
              <a:buNone/>
            </a:pPr>
            <a:endParaRPr lang="en-CA" dirty="0"/>
          </a:p>
          <a:p>
            <a:pPr marL="0" indent="0">
              <a:buNone/>
            </a:pPr>
            <a:r>
              <a:rPr lang="en-CA" dirty="0"/>
              <a:t>    // </a:t>
            </a:r>
            <a:r>
              <a:rPr lang="en-CA" dirty="0" err="1"/>
              <a:t>nextInt</a:t>
            </a:r>
            <a:r>
              <a:rPr lang="en-CA" dirty="0"/>
              <a:t>() reads the next integer from the keyboard</a:t>
            </a:r>
          </a:p>
          <a:p>
            <a:pPr marL="0" indent="0">
              <a:buNone/>
            </a:pPr>
            <a:r>
              <a:rPr lang="en-CA" dirty="0"/>
              <a:t>    var </a:t>
            </a:r>
            <a:r>
              <a:rPr lang="en-CA" dirty="0" err="1"/>
              <a:t>integer:Int</a:t>
            </a:r>
            <a:r>
              <a:rPr lang="en-CA" dirty="0"/>
              <a:t> = </a:t>
            </a:r>
            <a:r>
              <a:rPr lang="en-CA" b="1" dirty="0" err="1">
                <a:highlight>
                  <a:srgbClr val="FFFF00"/>
                </a:highlight>
              </a:rPr>
              <a:t>reader.nextInt</a:t>
            </a:r>
            <a:r>
              <a:rPr lang="en-CA" b="1" dirty="0">
                <a:highlight>
                  <a:srgbClr val="FFFF00"/>
                </a:highlight>
              </a:rPr>
              <a:t>()</a:t>
            </a:r>
          </a:p>
          <a:p>
            <a:pPr marL="0" indent="0">
              <a:buNone/>
            </a:pPr>
            <a:endParaRPr lang="en-CA" dirty="0"/>
          </a:p>
          <a:p>
            <a:pPr marL="0" indent="0">
              <a:buNone/>
            </a:pPr>
            <a:r>
              <a:rPr lang="en-CA" dirty="0"/>
              <a:t>    </a:t>
            </a:r>
            <a:r>
              <a:rPr lang="en-CA" dirty="0" err="1"/>
              <a:t>println</a:t>
            </a:r>
            <a:r>
              <a:rPr lang="en-CA" dirty="0"/>
              <a:t>("You entered: $integer")</a:t>
            </a:r>
          </a:p>
          <a:p>
            <a:pPr marL="0" indent="0">
              <a:buNone/>
            </a:pPr>
            <a:r>
              <a:rPr lang="en-CA" dirty="0"/>
              <a:t>}</a:t>
            </a:r>
          </a:p>
          <a:p>
            <a:pPr marL="0" indent="0">
              <a:buNone/>
            </a:pPr>
            <a:endParaRPr lang="en-CA" dirty="0"/>
          </a:p>
          <a:p>
            <a:pPr marL="0" indent="0">
              <a:buNone/>
            </a:pPr>
            <a:r>
              <a:rPr lang="en-CA" b="1" dirty="0">
                <a:solidFill>
                  <a:srgbClr val="0070C0"/>
                </a:solidFill>
              </a:rPr>
              <a:t>Enter a number: -12</a:t>
            </a:r>
          </a:p>
          <a:p>
            <a:pPr marL="0" indent="0">
              <a:buNone/>
            </a:pPr>
            <a:r>
              <a:rPr lang="en-CA" b="1" dirty="0">
                <a:solidFill>
                  <a:srgbClr val="0070C0"/>
                </a:solidFill>
              </a:rPr>
              <a:t>You entered: -12</a:t>
            </a:r>
          </a:p>
        </p:txBody>
      </p:sp>
    </p:spTree>
    <p:extLst>
      <p:ext uri="{BB962C8B-B14F-4D97-AF65-F5344CB8AC3E}">
        <p14:creationId xmlns:p14="http://schemas.microsoft.com/office/powerpoint/2010/main" val="31201537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6AFE60-35EC-71A0-4CB1-45BA5EB26D4C}"/>
              </a:ext>
            </a:extLst>
          </p:cNvPr>
          <p:cNvSpPr>
            <a:spLocks noGrp="1"/>
          </p:cNvSpPr>
          <p:nvPr>
            <p:ph idx="1"/>
          </p:nvPr>
        </p:nvSpPr>
        <p:spPr>
          <a:xfrm>
            <a:off x="838200" y="1086928"/>
            <a:ext cx="10515600" cy="5090035"/>
          </a:xfrm>
        </p:spPr>
        <p:txBody>
          <a:bodyPr>
            <a:normAutofit/>
          </a:bodyPr>
          <a:lstStyle/>
          <a:p>
            <a:pPr marL="0" indent="0" algn="just">
              <a:lnSpc>
                <a:spcPct val="150000"/>
              </a:lnSpc>
              <a:buNone/>
            </a:pPr>
            <a:r>
              <a:rPr lang="en-US" dirty="0"/>
              <a:t>Here, reader object of Scanner class is created. Then, the </a:t>
            </a:r>
            <a:r>
              <a:rPr lang="en-US" dirty="0" err="1"/>
              <a:t>nextInt</a:t>
            </a:r>
            <a:r>
              <a:rPr lang="en-US" dirty="0"/>
              <a:t>() method is called which takes integer input from the user which is stored in variable integer.</a:t>
            </a:r>
          </a:p>
          <a:p>
            <a:pPr marL="0" indent="0" algn="just">
              <a:lnSpc>
                <a:spcPct val="150000"/>
              </a:lnSpc>
              <a:buNone/>
            </a:pPr>
            <a:endParaRPr lang="en-US" dirty="0"/>
          </a:p>
          <a:p>
            <a:pPr marL="0" indent="0" algn="just">
              <a:lnSpc>
                <a:spcPct val="150000"/>
              </a:lnSpc>
              <a:buNone/>
            </a:pPr>
            <a:r>
              <a:rPr lang="en-US" dirty="0"/>
              <a:t>To get Long, Float, double and Boolean input from the user, you can use </a:t>
            </a:r>
            <a:r>
              <a:rPr lang="en-US" dirty="0" err="1"/>
              <a:t>nextLong</a:t>
            </a:r>
            <a:r>
              <a:rPr lang="en-US" dirty="0"/>
              <a:t>(), </a:t>
            </a:r>
            <a:r>
              <a:rPr lang="en-US" dirty="0" err="1"/>
              <a:t>nextFloat</a:t>
            </a:r>
            <a:r>
              <a:rPr lang="en-US" dirty="0"/>
              <a:t>(), </a:t>
            </a:r>
            <a:r>
              <a:rPr lang="en-US" dirty="0" err="1"/>
              <a:t>nextDouble</a:t>
            </a:r>
            <a:r>
              <a:rPr lang="en-US" dirty="0"/>
              <a:t>() and </a:t>
            </a:r>
            <a:r>
              <a:rPr lang="en-US" dirty="0" err="1"/>
              <a:t>nextBoolean</a:t>
            </a:r>
            <a:r>
              <a:rPr lang="en-US" dirty="0"/>
              <a:t>() methods respectively.</a:t>
            </a:r>
            <a:endParaRPr lang="en-CA" dirty="0"/>
          </a:p>
        </p:txBody>
      </p:sp>
    </p:spTree>
    <p:extLst>
      <p:ext uri="{BB962C8B-B14F-4D97-AF65-F5344CB8AC3E}">
        <p14:creationId xmlns:p14="http://schemas.microsoft.com/office/powerpoint/2010/main" val="20906392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0968E-322C-DFE2-247B-C0A7201BC878}"/>
              </a:ext>
            </a:extLst>
          </p:cNvPr>
          <p:cNvSpPr>
            <a:spLocks noGrp="1"/>
          </p:cNvSpPr>
          <p:nvPr>
            <p:ph type="title"/>
          </p:nvPr>
        </p:nvSpPr>
        <p:spPr>
          <a:xfrm>
            <a:off x="838200" y="365125"/>
            <a:ext cx="10515600" cy="877079"/>
          </a:xfrm>
        </p:spPr>
        <p:txBody>
          <a:bodyPr/>
          <a:lstStyle/>
          <a:p>
            <a:r>
              <a:rPr lang="en-CA" dirty="0"/>
              <a:t>Kotlin if Expression</a:t>
            </a:r>
          </a:p>
        </p:txBody>
      </p:sp>
      <p:sp>
        <p:nvSpPr>
          <p:cNvPr id="3" name="Content Placeholder 2">
            <a:extLst>
              <a:ext uri="{FF2B5EF4-FFF2-40B4-BE49-F238E27FC236}">
                <a16:creationId xmlns:a16="http://schemas.microsoft.com/office/drawing/2014/main" id="{66E37E20-FE28-8065-33FE-179B4B82DB30}"/>
              </a:ext>
            </a:extLst>
          </p:cNvPr>
          <p:cNvSpPr>
            <a:spLocks noGrp="1"/>
          </p:cNvSpPr>
          <p:nvPr>
            <p:ph idx="1"/>
          </p:nvPr>
        </p:nvSpPr>
        <p:spPr>
          <a:xfrm>
            <a:off x="838200" y="1518250"/>
            <a:ext cx="10515600" cy="5124090"/>
          </a:xfrm>
        </p:spPr>
        <p:txBody>
          <a:bodyPr>
            <a:normAutofit fontScale="62500" lnSpcReduction="20000"/>
          </a:bodyPr>
          <a:lstStyle/>
          <a:p>
            <a:pPr marL="0" indent="0" algn="just">
              <a:lnSpc>
                <a:spcPct val="160000"/>
              </a:lnSpc>
              <a:buNone/>
            </a:pPr>
            <a:r>
              <a:rPr lang="en-US" b="1" dirty="0"/>
              <a:t>Traditional Usage of if...else</a:t>
            </a:r>
          </a:p>
          <a:p>
            <a:pPr marL="0" indent="0" algn="just">
              <a:lnSpc>
                <a:spcPct val="160000"/>
              </a:lnSpc>
              <a:buNone/>
            </a:pPr>
            <a:r>
              <a:rPr lang="en-US" dirty="0"/>
              <a:t>The syntax of if...else is:</a:t>
            </a:r>
          </a:p>
          <a:p>
            <a:pPr marL="0" indent="0" algn="just">
              <a:lnSpc>
                <a:spcPct val="160000"/>
              </a:lnSpc>
              <a:buNone/>
            </a:pPr>
            <a:r>
              <a:rPr lang="en-US" b="1" dirty="0">
                <a:highlight>
                  <a:srgbClr val="FFFF00"/>
                </a:highlight>
              </a:rPr>
              <a:t>if</a:t>
            </a:r>
            <a:r>
              <a:rPr lang="en-US" dirty="0"/>
              <a:t> (</a:t>
            </a:r>
            <a:r>
              <a:rPr lang="en-US" dirty="0" err="1"/>
              <a:t>testExpression</a:t>
            </a:r>
            <a:r>
              <a:rPr lang="en-US" dirty="0"/>
              <a:t>) {</a:t>
            </a:r>
          </a:p>
          <a:p>
            <a:pPr marL="0" indent="0" algn="just">
              <a:lnSpc>
                <a:spcPct val="160000"/>
              </a:lnSpc>
              <a:buNone/>
            </a:pPr>
            <a:r>
              <a:rPr lang="en-US" dirty="0"/>
              <a:t>   // codes to run if </a:t>
            </a:r>
            <a:r>
              <a:rPr lang="en-US" dirty="0" err="1"/>
              <a:t>testExpression</a:t>
            </a:r>
            <a:r>
              <a:rPr lang="en-US" dirty="0"/>
              <a:t> is true</a:t>
            </a:r>
          </a:p>
          <a:p>
            <a:pPr marL="0" indent="0" algn="just">
              <a:lnSpc>
                <a:spcPct val="160000"/>
              </a:lnSpc>
              <a:buNone/>
            </a:pPr>
            <a:r>
              <a:rPr lang="en-US" dirty="0"/>
              <a:t>}</a:t>
            </a:r>
          </a:p>
          <a:p>
            <a:pPr marL="0" indent="0" algn="just">
              <a:lnSpc>
                <a:spcPct val="160000"/>
              </a:lnSpc>
              <a:buNone/>
            </a:pPr>
            <a:r>
              <a:rPr lang="en-US" b="1" dirty="0">
                <a:highlight>
                  <a:srgbClr val="FFFF00"/>
                </a:highlight>
              </a:rPr>
              <a:t>else</a:t>
            </a:r>
            <a:r>
              <a:rPr lang="en-US" dirty="0"/>
              <a:t> {</a:t>
            </a:r>
          </a:p>
          <a:p>
            <a:pPr marL="0" indent="0" algn="just">
              <a:lnSpc>
                <a:spcPct val="160000"/>
              </a:lnSpc>
              <a:buNone/>
            </a:pPr>
            <a:r>
              <a:rPr lang="en-US" dirty="0"/>
              <a:t>  // codes to run if </a:t>
            </a:r>
            <a:r>
              <a:rPr lang="en-US" dirty="0" err="1"/>
              <a:t>testExpression</a:t>
            </a:r>
            <a:r>
              <a:rPr lang="en-US" dirty="0"/>
              <a:t> is false</a:t>
            </a:r>
          </a:p>
          <a:p>
            <a:pPr marL="0" indent="0" algn="just">
              <a:lnSpc>
                <a:spcPct val="160000"/>
              </a:lnSpc>
              <a:buNone/>
            </a:pPr>
            <a:r>
              <a:rPr lang="en-US" dirty="0"/>
              <a:t>}</a:t>
            </a:r>
          </a:p>
          <a:p>
            <a:pPr marL="0" indent="0" algn="just">
              <a:lnSpc>
                <a:spcPct val="160000"/>
              </a:lnSpc>
              <a:buNone/>
            </a:pPr>
            <a:r>
              <a:rPr lang="en-US" dirty="0"/>
              <a:t>if executes a certain section of code if the </a:t>
            </a:r>
            <a:r>
              <a:rPr lang="en-US" dirty="0" err="1"/>
              <a:t>testExpression</a:t>
            </a:r>
            <a:r>
              <a:rPr lang="en-US" dirty="0"/>
              <a:t> is evaluated to true. It can have optional else clause. Codes inside else clause are executed if the </a:t>
            </a:r>
            <a:r>
              <a:rPr lang="en-US" dirty="0" err="1"/>
              <a:t>testExpression</a:t>
            </a:r>
            <a:r>
              <a:rPr lang="en-US" dirty="0"/>
              <a:t> is false.</a:t>
            </a:r>
          </a:p>
          <a:p>
            <a:pPr marL="0" indent="0" algn="just">
              <a:lnSpc>
                <a:spcPct val="160000"/>
              </a:lnSpc>
              <a:buNone/>
            </a:pPr>
            <a:endParaRPr lang="en-US" dirty="0"/>
          </a:p>
          <a:p>
            <a:pPr marL="0" indent="0" algn="just">
              <a:lnSpc>
                <a:spcPct val="160000"/>
              </a:lnSpc>
              <a:buNone/>
            </a:pPr>
            <a:endParaRPr lang="en-CA" dirty="0"/>
          </a:p>
        </p:txBody>
      </p:sp>
    </p:spTree>
    <p:extLst>
      <p:ext uri="{BB962C8B-B14F-4D97-AF65-F5344CB8AC3E}">
        <p14:creationId xmlns:p14="http://schemas.microsoft.com/office/powerpoint/2010/main" val="1557006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1F2CEB-FDFA-0C13-AACF-D18254F4404E}"/>
              </a:ext>
            </a:extLst>
          </p:cNvPr>
          <p:cNvSpPr>
            <a:spLocks noGrp="1"/>
          </p:cNvSpPr>
          <p:nvPr>
            <p:ph idx="1"/>
          </p:nvPr>
        </p:nvSpPr>
        <p:spPr>
          <a:xfrm>
            <a:off x="838200" y="741872"/>
            <a:ext cx="10515600" cy="5435091"/>
          </a:xfrm>
        </p:spPr>
        <p:txBody>
          <a:bodyPr>
            <a:normAutofit fontScale="92500" lnSpcReduction="20000"/>
          </a:bodyPr>
          <a:lstStyle/>
          <a:p>
            <a:pPr marL="0" indent="0">
              <a:buNone/>
            </a:pPr>
            <a:r>
              <a:rPr lang="en-US" b="1" dirty="0"/>
              <a:t>Example: Traditional Usage of if...else</a:t>
            </a:r>
          </a:p>
          <a:p>
            <a:pPr marL="0" indent="0">
              <a:buNone/>
            </a:pPr>
            <a:r>
              <a:rPr lang="en-US" dirty="0"/>
              <a:t>fun main(</a:t>
            </a:r>
            <a:r>
              <a:rPr lang="en-US" dirty="0" err="1"/>
              <a:t>args</a:t>
            </a:r>
            <a:r>
              <a:rPr lang="en-US" dirty="0"/>
              <a:t>: Array&lt;String&gt;) {</a:t>
            </a:r>
          </a:p>
          <a:p>
            <a:pPr marL="0" indent="0">
              <a:buNone/>
            </a:pPr>
            <a:endParaRPr lang="en-US" dirty="0"/>
          </a:p>
          <a:p>
            <a:pPr marL="0" indent="0">
              <a:buNone/>
            </a:pPr>
            <a:r>
              <a:rPr lang="en-US" dirty="0"/>
              <a:t>    </a:t>
            </a:r>
            <a:r>
              <a:rPr lang="en-US" dirty="0" err="1"/>
              <a:t>val</a:t>
            </a:r>
            <a:r>
              <a:rPr lang="en-US" dirty="0"/>
              <a:t> number = -10</a:t>
            </a:r>
          </a:p>
          <a:p>
            <a:pPr marL="0" indent="0">
              <a:buNone/>
            </a:pPr>
            <a:endParaRPr lang="en-US" dirty="0"/>
          </a:p>
          <a:p>
            <a:pPr marL="0" indent="0">
              <a:buNone/>
            </a:pPr>
            <a:r>
              <a:rPr lang="en-US" dirty="0"/>
              <a:t>   </a:t>
            </a:r>
            <a:r>
              <a:rPr lang="en-US" b="1" dirty="0">
                <a:highlight>
                  <a:srgbClr val="FFFF00"/>
                </a:highlight>
              </a:rPr>
              <a:t> if </a:t>
            </a:r>
            <a:r>
              <a:rPr lang="en-US" dirty="0"/>
              <a:t>(number &gt; 0) {</a:t>
            </a:r>
          </a:p>
          <a:p>
            <a:pPr marL="0" indent="0">
              <a:buNone/>
            </a:pPr>
            <a:r>
              <a:rPr lang="en-US" dirty="0"/>
              <a:t>        print("Positive number")</a:t>
            </a:r>
          </a:p>
          <a:p>
            <a:pPr marL="0" indent="0">
              <a:buNone/>
            </a:pPr>
            <a:r>
              <a:rPr lang="en-US" dirty="0"/>
              <a:t>    } </a:t>
            </a:r>
            <a:r>
              <a:rPr lang="en-US" b="1" dirty="0">
                <a:highlight>
                  <a:srgbClr val="FFFF00"/>
                </a:highlight>
              </a:rPr>
              <a:t>else</a:t>
            </a:r>
            <a:r>
              <a:rPr lang="en-US" dirty="0"/>
              <a:t> {</a:t>
            </a:r>
          </a:p>
          <a:p>
            <a:pPr marL="0" indent="0">
              <a:buNone/>
            </a:pPr>
            <a:r>
              <a:rPr lang="en-US" dirty="0"/>
              <a:t>        print("Negative number")</a:t>
            </a:r>
          </a:p>
          <a:p>
            <a:pPr marL="0" indent="0">
              <a:buNone/>
            </a:pPr>
            <a:r>
              <a:rPr lang="en-US" dirty="0"/>
              <a:t>    }</a:t>
            </a:r>
          </a:p>
          <a:p>
            <a:pPr marL="0" indent="0">
              <a:buNone/>
            </a:pPr>
            <a:r>
              <a:rPr lang="en-US" dirty="0"/>
              <a:t>}</a:t>
            </a:r>
          </a:p>
          <a:p>
            <a:pPr marL="0" indent="0">
              <a:buNone/>
            </a:pPr>
            <a:endParaRPr lang="en-US" dirty="0"/>
          </a:p>
          <a:p>
            <a:pPr marL="0" indent="0">
              <a:buNone/>
            </a:pPr>
            <a:r>
              <a:rPr lang="en-US" b="1" dirty="0">
                <a:solidFill>
                  <a:srgbClr val="0070C0"/>
                </a:solidFill>
              </a:rPr>
              <a:t>Negative number</a:t>
            </a:r>
            <a:endParaRPr lang="en-CA" b="1" dirty="0">
              <a:solidFill>
                <a:srgbClr val="0070C0"/>
              </a:solidFill>
            </a:endParaRPr>
          </a:p>
        </p:txBody>
      </p:sp>
    </p:spTree>
    <p:extLst>
      <p:ext uri="{BB962C8B-B14F-4D97-AF65-F5344CB8AC3E}">
        <p14:creationId xmlns:p14="http://schemas.microsoft.com/office/powerpoint/2010/main" val="21062623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8FC886-FE4E-84E9-A12B-F69F29BEF0BE}"/>
              </a:ext>
            </a:extLst>
          </p:cNvPr>
          <p:cNvSpPr>
            <a:spLocks noGrp="1"/>
          </p:cNvSpPr>
          <p:nvPr>
            <p:ph idx="1"/>
          </p:nvPr>
        </p:nvSpPr>
        <p:spPr>
          <a:xfrm>
            <a:off x="838200" y="414068"/>
            <a:ext cx="10515600" cy="6228272"/>
          </a:xfrm>
        </p:spPr>
        <p:txBody>
          <a:bodyPr>
            <a:normAutofit lnSpcReduction="10000"/>
          </a:bodyPr>
          <a:lstStyle/>
          <a:p>
            <a:pPr marL="0" indent="0" algn="just">
              <a:lnSpc>
                <a:spcPct val="170000"/>
              </a:lnSpc>
              <a:buNone/>
            </a:pPr>
            <a:r>
              <a:rPr lang="en-US" sz="1600" b="1" dirty="0"/>
              <a:t>Kotlin if expression</a:t>
            </a:r>
          </a:p>
          <a:p>
            <a:pPr marL="0" indent="0" algn="just">
              <a:lnSpc>
                <a:spcPct val="170000"/>
              </a:lnSpc>
              <a:buNone/>
            </a:pPr>
            <a:r>
              <a:rPr lang="en-US" sz="1600" dirty="0"/>
              <a:t>Unlike Java (and other many programming languages), if can be used an expression in Kotlin; it returns a value.</a:t>
            </a:r>
          </a:p>
          <a:p>
            <a:pPr marL="0" indent="0" algn="just">
              <a:lnSpc>
                <a:spcPct val="170000"/>
              </a:lnSpc>
              <a:buNone/>
            </a:pPr>
            <a:r>
              <a:rPr lang="en-US" sz="1600" dirty="0"/>
              <a:t>fun main(</a:t>
            </a:r>
            <a:r>
              <a:rPr lang="en-US" sz="1600" dirty="0" err="1"/>
              <a:t>args</a:t>
            </a:r>
            <a:r>
              <a:rPr lang="en-US" sz="1600" dirty="0"/>
              <a:t>: Array&lt;String&gt;) {</a:t>
            </a:r>
          </a:p>
          <a:p>
            <a:pPr marL="0" indent="0" algn="just">
              <a:lnSpc>
                <a:spcPct val="170000"/>
              </a:lnSpc>
              <a:buNone/>
            </a:pPr>
            <a:r>
              <a:rPr lang="en-US" sz="1600" dirty="0"/>
              <a:t>    </a:t>
            </a:r>
            <a:r>
              <a:rPr lang="en-US" sz="1600" dirty="0" err="1"/>
              <a:t>val</a:t>
            </a:r>
            <a:r>
              <a:rPr lang="en-US" sz="1600" dirty="0"/>
              <a:t> number = -10</a:t>
            </a:r>
          </a:p>
          <a:p>
            <a:pPr marL="0" indent="0" algn="just">
              <a:lnSpc>
                <a:spcPct val="170000"/>
              </a:lnSpc>
              <a:buNone/>
            </a:pPr>
            <a:r>
              <a:rPr lang="en-US" sz="1600" dirty="0"/>
              <a:t>    </a:t>
            </a:r>
            <a:r>
              <a:rPr lang="en-US" sz="1600" dirty="0" err="1"/>
              <a:t>val</a:t>
            </a:r>
            <a:r>
              <a:rPr lang="en-US" sz="1600" dirty="0"/>
              <a:t> result = </a:t>
            </a:r>
            <a:r>
              <a:rPr lang="en-US" sz="1600" b="1" dirty="0">
                <a:highlight>
                  <a:srgbClr val="FFFF00"/>
                </a:highlight>
              </a:rPr>
              <a:t>if</a:t>
            </a:r>
            <a:r>
              <a:rPr lang="en-US" sz="1600" dirty="0"/>
              <a:t> (number &gt; 0) {</a:t>
            </a:r>
          </a:p>
          <a:p>
            <a:pPr marL="0" indent="0" algn="just">
              <a:lnSpc>
                <a:spcPct val="170000"/>
              </a:lnSpc>
              <a:buNone/>
            </a:pPr>
            <a:r>
              <a:rPr lang="en-US" sz="1600" dirty="0"/>
              <a:t>        "Positive number"</a:t>
            </a:r>
          </a:p>
          <a:p>
            <a:pPr marL="0" indent="0" algn="just">
              <a:lnSpc>
                <a:spcPct val="170000"/>
              </a:lnSpc>
              <a:buNone/>
            </a:pPr>
            <a:r>
              <a:rPr lang="en-US" sz="1600" dirty="0"/>
              <a:t>    } </a:t>
            </a:r>
            <a:r>
              <a:rPr lang="en-US" sz="1600" b="1" dirty="0">
                <a:highlight>
                  <a:srgbClr val="FFFF00"/>
                </a:highlight>
              </a:rPr>
              <a:t>else</a:t>
            </a:r>
            <a:r>
              <a:rPr lang="en-US" sz="1600" dirty="0"/>
              <a:t> {</a:t>
            </a:r>
          </a:p>
          <a:p>
            <a:pPr marL="0" indent="0" algn="just">
              <a:lnSpc>
                <a:spcPct val="170000"/>
              </a:lnSpc>
              <a:buNone/>
            </a:pPr>
            <a:r>
              <a:rPr lang="en-US" sz="1600" dirty="0"/>
              <a:t>        "Negative number"</a:t>
            </a:r>
          </a:p>
          <a:p>
            <a:pPr marL="0" indent="0" algn="just">
              <a:lnSpc>
                <a:spcPct val="170000"/>
              </a:lnSpc>
              <a:buNone/>
            </a:pPr>
            <a:r>
              <a:rPr lang="en-US" sz="1600" dirty="0"/>
              <a:t>    }</a:t>
            </a:r>
          </a:p>
          <a:p>
            <a:pPr marL="0" indent="0" algn="just">
              <a:lnSpc>
                <a:spcPct val="170000"/>
              </a:lnSpc>
              <a:buNone/>
            </a:pPr>
            <a:r>
              <a:rPr lang="en-US" sz="1600" dirty="0"/>
              <a:t>    </a:t>
            </a:r>
            <a:r>
              <a:rPr lang="en-US" sz="1600" dirty="0" err="1"/>
              <a:t>println</a:t>
            </a:r>
            <a:r>
              <a:rPr lang="en-US" sz="1600" dirty="0"/>
              <a:t>(result)</a:t>
            </a:r>
          </a:p>
          <a:p>
            <a:pPr marL="0" indent="0" algn="just">
              <a:lnSpc>
                <a:spcPct val="170000"/>
              </a:lnSpc>
              <a:buNone/>
            </a:pPr>
            <a:r>
              <a:rPr lang="en-US" sz="1600" dirty="0"/>
              <a:t>}</a:t>
            </a:r>
          </a:p>
          <a:p>
            <a:pPr marL="0" indent="0" algn="just">
              <a:lnSpc>
                <a:spcPct val="170000"/>
              </a:lnSpc>
              <a:buNone/>
            </a:pPr>
            <a:r>
              <a:rPr lang="en-US" sz="1600" b="1" dirty="0">
                <a:solidFill>
                  <a:srgbClr val="0070C0"/>
                </a:solidFill>
              </a:rPr>
              <a:t>Negative number</a:t>
            </a:r>
            <a:endParaRPr lang="en-CA" sz="1600" b="1" dirty="0">
              <a:solidFill>
                <a:srgbClr val="0070C0"/>
              </a:solidFill>
            </a:endParaRPr>
          </a:p>
        </p:txBody>
      </p:sp>
    </p:spTree>
    <p:extLst>
      <p:ext uri="{BB962C8B-B14F-4D97-AF65-F5344CB8AC3E}">
        <p14:creationId xmlns:p14="http://schemas.microsoft.com/office/powerpoint/2010/main" val="27362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A3BF-826B-35B2-2497-F32D7322CC1B}"/>
              </a:ext>
            </a:extLst>
          </p:cNvPr>
          <p:cNvSpPr>
            <a:spLocks noGrp="1"/>
          </p:cNvSpPr>
          <p:nvPr>
            <p:ph type="title"/>
          </p:nvPr>
        </p:nvSpPr>
        <p:spPr/>
        <p:txBody>
          <a:bodyPr/>
          <a:lstStyle/>
          <a:p>
            <a:r>
              <a:rPr lang="en-CA" dirty="0"/>
              <a:t>Kotlin "Hello, World!" Program</a:t>
            </a:r>
          </a:p>
        </p:txBody>
      </p:sp>
      <p:sp>
        <p:nvSpPr>
          <p:cNvPr id="3" name="Content Placeholder 2">
            <a:extLst>
              <a:ext uri="{FF2B5EF4-FFF2-40B4-BE49-F238E27FC236}">
                <a16:creationId xmlns:a16="http://schemas.microsoft.com/office/drawing/2014/main" id="{41437BAB-CAA2-B109-2AAF-6A13645AF9FD}"/>
              </a:ext>
            </a:extLst>
          </p:cNvPr>
          <p:cNvSpPr>
            <a:spLocks noGrp="1"/>
          </p:cNvSpPr>
          <p:nvPr>
            <p:ph idx="1"/>
          </p:nvPr>
        </p:nvSpPr>
        <p:spPr/>
        <p:txBody>
          <a:bodyPr>
            <a:normAutofit/>
          </a:bodyPr>
          <a:lstStyle/>
          <a:p>
            <a:pPr marL="0" indent="0">
              <a:buNone/>
            </a:pPr>
            <a:r>
              <a:rPr lang="en-US" b="1" dirty="0"/>
              <a:t>// Hello World Program</a:t>
            </a:r>
          </a:p>
          <a:p>
            <a:pPr marL="0" indent="0">
              <a:buNone/>
            </a:pPr>
            <a:endParaRPr lang="en-US" dirty="0"/>
          </a:p>
          <a:p>
            <a:pPr marL="0" indent="0">
              <a:buNone/>
            </a:pPr>
            <a:r>
              <a:rPr lang="en-US" b="1" dirty="0"/>
              <a:t>fun main(</a:t>
            </a:r>
            <a:r>
              <a:rPr lang="en-US" b="1" dirty="0" err="1"/>
              <a:t>args</a:t>
            </a:r>
            <a:r>
              <a:rPr lang="en-US" b="1" dirty="0"/>
              <a:t> : Array&lt;String&gt;) {</a:t>
            </a:r>
          </a:p>
          <a:p>
            <a:pPr marL="0" indent="0">
              <a:buNone/>
            </a:pPr>
            <a:r>
              <a:rPr lang="en-US" b="1" dirty="0"/>
              <a:t>    </a:t>
            </a:r>
            <a:r>
              <a:rPr lang="en-US" b="1" dirty="0" err="1"/>
              <a:t>println</a:t>
            </a:r>
            <a:r>
              <a:rPr lang="en-US" b="1" dirty="0"/>
              <a:t>("Hello, World!")</a:t>
            </a:r>
          </a:p>
          <a:p>
            <a:pPr marL="0" indent="0">
              <a:buNone/>
            </a:pPr>
            <a:r>
              <a:rPr lang="en-US" b="1" dirty="0"/>
              <a:t>}</a:t>
            </a:r>
          </a:p>
          <a:p>
            <a:pPr marL="0" indent="0">
              <a:buNone/>
            </a:pPr>
            <a:endParaRPr lang="en-US" dirty="0"/>
          </a:p>
          <a:p>
            <a:pPr marL="0" indent="0">
              <a:buNone/>
            </a:pPr>
            <a:r>
              <a:rPr lang="en-US" dirty="0"/>
              <a:t>When you run the program, the output will be:</a:t>
            </a:r>
          </a:p>
          <a:p>
            <a:pPr marL="0" indent="0">
              <a:buNone/>
            </a:pPr>
            <a:r>
              <a:rPr lang="en-US" dirty="0">
                <a:solidFill>
                  <a:srgbClr val="0070C0"/>
                </a:solidFill>
              </a:rPr>
              <a:t>Hello, World!</a:t>
            </a:r>
            <a:endParaRPr lang="en-CA" dirty="0">
              <a:solidFill>
                <a:srgbClr val="0070C0"/>
              </a:solidFill>
            </a:endParaRPr>
          </a:p>
        </p:txBody>
      </p:sp>
    </p:spTree>
    <p:extLst>
      <p:ext uri="{BB962C8B-B14F-4D97-AF65-F5344CB8AC3E}">
        <p14:creationId xmlns:p14="http://schemas.microsoft.com/office/powerpoint/2010/main" val="25796922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62E794-6E1C-E595-7BF1-E311F7921DF1}"/>
              </a:ext>
            </a:extLst>
          </p:cNvPr>
          <p:cNvSpPr>
            <a:spLocks noGrp="1"/>
          </p:cNvSpPr>
          <p:nvPr>
            <p:ph idx="1"/>
          </p:nvPr>
        </p:nvSpPr>
        <p:spPr>
          <a:xfrm>
            <a:off x="838200" y="698740"/>
            <a:ext cx="10515600" cy="5917720"/>
          </a:xfrm>
        </p:spPr>
        <p:txBody>
          <a:bodyPr>
            <a:normAutofit fontScale="77500" lnSpcReduction="20000"/>
          </a:bodyPr>
          <a:lstStyle/>
          <a:p>
            <a:pPr marL="0" indent="0" algn="just">
              <a:lnSpc>
                <a:spcPct val="160000"/>
              </a:lnSpc>
              <a:buNone/>
            </a:pPr>
            <a:r>
              <a:rPr lang="en-US" dirty="0">
                <a:highlight>
                  <a:srgbClr val="FFFF00"/>
                </a:highlight>
              </a:rPr>
              <a:t>The else branch is mandatory when using if as an expression.</a:t>
            </a:r>
          </a:p>
          <a:p>
            <a:pPr marL="0" indent="0" algn="just">
              <a:lnSpc>
                <a:spcPct val="160000"/>
              </a:lnSpc>
              <a:buNone/>
            </a:pPr>
            <a:r>
              <a:rPr lang="en-US" dirty="0"/>
              <a:t>The </a:t>
            </a:r>
            <a:r>
              <a:rPr lang="en-US" b="1" dirty="0"/>
              <a:t>curly braces are optional if the body of if has only one statement</a:t>
            </a:r>
            <a:r>
              <a:rPr lang="en-US" dirty="0"/>
              <a:t>. </a:t>
            </a:r>
          </a:p>
          <a:p>
            <a:pPr marL="0" indent="0" algn="just">
              <a:lnSpc>
                <a:spcPct val="160000"/>
              </a:lnSpc>
              <a:buNone/>
            </a:pPr>
            <a:r>
              <a:rPr lang="en-US" dirty="0"/>
              <a:t>For example,</a:t>
            </a:r>
          </a:p>
          <a:p>
            <a:pPr marL="0" indent="0" algn="just">
              <a:lnSpc>
                <a:spcPct val="160000"/>
              </a:lnSpc>
              <a:buNone/>
            </a:pPr>
            <a:r>
              <a:rPr lang="en-US" dirty="0"/>
              <a:t>fun main(</a:t>
            </a:r>
            <a:r>
              <a:rPr lang="en-US" dirty="0" err="1"/>
              <a:t>args</a:t>
            </a:r>
            <a:r>
              <a:rPr lang="en-US" dirty="0"/>
              <a:t>: Array&lt;String&gt;) {</a:t>
            </a:r>
          </a:p>
          <a:p>
            <a:pPr marL="0" indent="0" algn="just">
              <a:lnSpc>
                <a:spcPct val="160000"/>
              </a:lnSpc>
              <a:buNone/>
            </a:pPr>
            <a:r>
              <a:rPr lang="en-US" dirty="0"/>
              <a:t>    </a:t>
            </a:r>
            <a:r>
              <a:rPr lang="en-US" dirty="0" err="1"/>
              <a:t>val</a:t>
            </a:r>
            <a:r>
              <a:rPr lang="en-US" dirty="0"/>
              <a:t> number = -10</a:t>
            </a:r>
          </a:p>
          <a:p>
            <a:pPr marL="0" indent="0" algn="just">
              <a:lnSpc>
                <a:spcPct val="160000"/>
              </a:lnSpc>
              <a:buNone/>
            </a:pPr>
            <a:r>
              <a:rPr lang="en-US" dirty="0"/>
              <a:t>    </a:t>
            </a:r>
            <a:r>
              <a:rPr lang="en-US" dirty="0" err="1"/>
              <a:t>val</a:t>
            </a:r>
            <a:r>
              <a:rPr lang="en-US" dirty="0"/>
              <a:t> result = </a:t>
            </a:r>
            <a:r>
              <a:rPr lang="en-US" b="1" dirty="0">
                <a:highlight>
                  <a:srgbClr val="FFFF00"/>
                </a:highlight>
              </a:rPr>
              <a:t>if</a:t>
            </a:r>
            <a:r>
              <a:rPr lang="en-US" dirty="0"/>
              <a:t> (number &gt; 0) "Positive number" else "Negative number"</a:t>
            </a:r>
          </a:p>
          <a:p>
            <a:pPr marL="0" indent="0" algn="just">
              <a:lnSpc>
                <a:spcPct val="160000"/>
              </a:lnSpc>
              <a:buNone/>
            </a:pPr>
            <a:r>
              <a:rPr lang="en-US" dirty="0"/>
              <a:t>    </a:t>
            </a:r>
            <a:r>
              <a:rPr lang="en-US" dirty="0" err="1"/>
              <a:t>println</a:t>
            </a:r>
            <a:r>
              <a:rPr lang="en-US" dirty="0"/>
              <a:t>(result)</a:t>
            </a:r>
          </a:p>
          <a:p>
            <a:pPr marL="0" indent="0" algn="just">
              <a:lnSpc>
                <a:spcPct val="160000"/>
              </a:lnSpc>
              <a:buNone/>
            </a:pPr>
            <a:r>
              <a:rPr lang="en-US" dirty="0"/>
              <a:t>}</a:t>
            </a:r>
          </a:p>
          <a:p>
            <a:pPr marL="0" indent="0" algn="just">
              <a:lnSpc>
                <a:spcPct val="160000"/>
              </a:lnSpc>
              <a:buNone/>
            </a:pPr>
            <a:r>
              <a:rPr lang="en-US" b="1" dirty="0">
                <a:highlight>
                  <a:srgbClr val="FFFF00"/>
                </a:highlight>
              </a:rPr>
              <a:t>This is similar to ternary operator in Java. Hence, there is no ternary operator in Kotlin.</a:t>
            </a:r>
            <a:endParaRPr lang="en-CA" b="1" dirty="0">
              <a:highlight>
                <a:srgbClr val="FFFF00"/>
              </a:highlight>
            </a:endParaRPr>
          </a:p>
        </p:txBody>
      </p:sp>
    </p:spTree>
    <p:extLst>
      <p:ext uri="{BB962C8B-B14F-4D97-AF65-F5344CB8AC3E}">
        <p14:creationId xmlns:p14="http://schemas.microsoft.com/office/powerpoint/2010/main" val="21234752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35CF02-73B0-B9A7-81B1-74B40CDF4486}"/>
              </a:ext>
            </a:extLst>
          </p:cNvPr>
          <p:cNvSpPr>
            <a:spLocks noGrp="1"/>
          </p:cNvSpPr>
          <p:nvPr>
            <p:ph idx="1"/>
          </p:nvPr>
        </p:nvSpPr>
        <p:spPr>
          <a:xfrm>
            <a:off x="838200" y="267418"/>
            <a:ext cx="10515600" cy="6374921"/>
          </a:xfrm>
        </p:spPr>
        <p:txBody>
          <a:bodyPr>
            <a:normAutofit fontScale="62500" lnSpcReduction="20000"/>
          </a:bodyPr>
          <a:lstStyle/>
          <a:p>
            <a:pPr marL="0" indent="0">
              <a:buNone/>
            </a:pPr>
            <a:r>
              <a:rPr lang="en-CA" dirty="0"/>
              <a:t>fun main(</a:t>
            </a:r>
            <a:r>
              <a:rPr lang="en-CA" dirty="0" err="1"/>
              <a:t>args</a:t>
            </a:r>
            <a:r>
              <a:rPr lang="en-CA" dirty="0"/>
              <a:t>: Array&lt;String&gt;) {</a:t>
            </a:r>
          </a:p>
          <a:p>
            <a:pPr marL="0" indent="0">
              <a:buNone/>
            </a:pPr>
            <a:r>
              <a:rPr lang="en-CA" dirty="0"/>
              <a:t>    </a:t>
            </a:r>
            <a:r>
              <a:rPr lang="en-CA" dirty="0" err="1"/>
              <a:t>val</a:t>
            </a:r>
            <a:r>
              <a:rPr lang="en-CA" dirty="0"/>
              <a:t> a = -9</a:t>
            </a:r>
          </a:p>
          <a:p>
            <a:pPr marL="0" indent="0">
              <a:buNone/>
            </a:pPr>
            <a:r>
              <a:rPr lang="en-CA" dirty="0"/>
              <a:t>    </a:t>
            </a:r>
            <a:r>
              <a:rPr lang="en-CA" dirty="0" err="1"/>
              <a:t>val</a:t>
            </a:r>
            <a:r>
              <a:rPr lang="en-CA" dirty="0"/>
              <a:t> b = -11</a:t>
            </a:r>
          </a:p>
          <a:p>
            <a:pPr marL="0" indent="0">
              <a:buNone/>
            </a:pPr>
            <a:endParaRPr lang="en-CA" dirty="0"/>
          </a:p>
          <a:p>
            <a:pPr marL="0" indent="0">
              <a:buNone/>
            </a:pPr>
            <a:r>
              <a:rPr lang="en-CA" dirty="0"/>
              <a:t>    </a:t>
            </a:r>
            <a:r>
              <a:rPr lang="en-CA" dirty="0" err="1"/>
              <a:t>val</a:t>
            </a:r>
            <a:r>
              <a:rPr lang="en-CA" dirty="0"/>
              <a:t> max =</a:t>
            </a:r>
            <a:r>
              <a:rPr lang="en-CA" b="1" dirty="0">
                <a:highlight>
                  <a:srgbClr val="FFFF00"/>
                </a:highlight>
              </a:rPr>
              <a:t> if </a:t>
            </a:r>
            <a:r>
              <a:rPr lang="en-CA" dirty="0"/>
              <a:t>(a &gt; b) {</a:t>
            </a:r>
          </a:p>
          <a:p>
            <a:pPr marL="0" indent="0">
              <a:buNone/>
            </a:pPr>
            <a:r>
              <a:rPr lang="en-CA" dirty="0"/>
              <a:t>        </a:t>
            </a:r>
            <a:r>
              <a:rPr lang="en-CA" dirty="0" err="1"/>
              <a:t>println</a:t>
            </a:r>
            <a:r>
              <a:rPr lang="en-CA" dirty="0"/>
              <a:t>("$a is larger than $b.")</a:t>
            </a:r>
          </a:p>
          <a:p>
            <a:pPr marL="0" indent="0">
              <a:buNone/>
            </a:pPr>
            <a:r>
              <a:rPr lang="en-CA" dirty="0"/>
              <a:t>        </a:t>
            </a:r>
            <a:r>
              <a:rPr lang="en-CA" dirty="0" err="1"/>
              <a:t>println</a:t>
            </a:r>
            <a:r>
              <a:rPr lang="en-CA" dirty="0"/>
              <a:t>("max variable holds value of a.")</a:t>
            </a:r>
          </a:p>
          <a:p>
            <a:pPr marL="0" indent="0">
              <a:buNone/>
            </a:pPr>
            <a:r>
              <a:rPr lang="en-CA" dirty="0"/>
              <a:t>        a</a:t>
            </a:r>
          </a:p>
          <a:p>
            <a:pPr marL="0" indent="0">
              <a:buNone/>
            </a:pPr>
            <a:r>
              <a:rPr lang="en-CA" dirty="0"/>
              <a:t>    } </a:t>
            </a:r>
            <a:r>
              <a:rPr lang="en-CA" b="1" dirty="0">
                <a:highlight>
                  <a:srgbClr val="FFFF00"/>
                </a:highlight>
              </a:rPr>
              <a:t>else</a:t>
            </a:r>
            <a:r>
              <a:rPr lang="en-CA" dirty="0"/>
              <a:t> {</a:t>
            </a:r>
          </a:p>
          <a:p>
            <a:pPr marL="0" indent="0">
              <a:buNone/>
            </a:pPr>
            <a:r>
              <a:rPr lang="en-CA" dirty="0"/>
              <a:t>        </a:t>
            </a:r>
            <a:r>
              <a:rPr lang="en-CA" dirty="0" err="1"/>
              <a:t>println</a:t>
            </a:r>
            <a:r>
              <a:rPr lang="en-CA" dirty="0"/>
              <a:t>("$b is larger than $a.")</a:t>
            </a:r>
          </a:p>
          <a:p>
            <a:pPr marL="0" indent="0">
              <a:buNone/>
            </a:pPr>
            <a:r>
              <a:rPr lang="en-CA" dirty="0"/>
              <a:t>        </a:t>
            </a:r>
            <a:r>
              <a:rPr lang="en-CA" dirty="0" err="1"/>
              <a:t>println</a:t>
            </a:r>
            <a:r>
              <a:rPr lang="en-CA" dirty="0"/>
              <a:t>("max variable holds value of b.")</a:t>
            </a:r>
          </a:p>
          <a:p>
            <a:pPr marL="0" indent="0">
              <a:buNone/>
            </a:pPr>
            <a:r>
              <a:rPr lang="en-CA" dirty="0"/>
              <a:t>        b</a:t>
            </a:r>
          </a:p>
          <a:p>
            <a:pPr marL="0" indent="0">
              <a:buNone/>
            </a:pPr>
            <a:r>
              <a:rPr lang="en-CA" dirty="0"/>
              <a:t>    }</a:t>
            </a:r>
          </a:p>
          <a:p>
            <a:pPr marL="0" indent="0">
              <a:buNone/>
            </a:pPr>
            <a:r>
              <a:rPr lang="en-CA" dirty="0"/>
              <a:t>    </a:t>
            </a:r>
            <a:r>
              <a:rPr lang="en-CA" dirty="0" err="1"/>
              <a:t>println</a:t>
            </a:r>
            <a:r>
              <a:rPr lang="en-CA" dirty="0"/>
              <a:t>("max = $max")</a:t>
            </a:r>
          </a:p>
          <a:p>
            <a:pPr marL="0" indent="0">
              <a:buNone/>
            </a:pPr>
            <a:r>
              <a:rPr lang="en-CA" dirty="0"/>
              <a:t>}</a:t>
            </a:r>
          </a:p>
          <a:p>
            <a:pPr marL="0" indent="0">
              <a:buNone/>
            </a:pPr>
            <a:endParaRPr lang="en-CA" dirty="0"/>
          </a:p>
          <a:p>
            <a:pPr marL="0" indent="0">
              <a:buNone/>
            </a:pPr>
            <a:r>
              <a:rPr lang="en-CA" b="1" dirty="0">
                <a:solidFill>
                  <a:srgbClr val="0070C0"/>
                </a:solidFill>
              </a:rPr>
              <a:t>-9 is larger than -11.</a:t>
            </a:r>
          </a:p>
          <a:p>
            <a:pPr marL="0" indent="0">
              <a:buNone/>
            </a:pPr>
            <a:r>
              <a:rPr lang="en-CA" b="1" dirty="0">
                <a:solidFill>
                  <a:srgbClr val="0070C0"/>
                </a:solidFill>
              </a:rPr>
              <a:t>max variable holds value of a.</a:t>
            </a:r>
          </a:p>
          <a:p>
            <a:pPr marL="0" indent="0">
              <a:buNone/>
            </a:pPr>
            <a:r>
              <a:rPr lang="en-CA" b="1" dirty="0">
                <a:solidFill>
                  <a:srgbClr val="0070C0"/>
                </a:solidFill>
              </a:rPr>
              <a:t>max = -9</a:t>
            </a:r>
          </a:p>
        </p:txBody>
      </p:sp>
    </p:spTree>
    <p:extLst>
      <p:ext uri="{BB962C8B-B14F-4D97-AF65-F5344CB8AC3E}">
        <p14:creationId xmlns:p14="http://schemas.microsoft.com/office/powerpoint/2010/main" val="19853716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A31EC6-5C04-D2EA-D093-24C78E64928A}"/>
              </a:ext>
            </a:extLst>
          </p:cNvPr>
          <p:cNvSpPr>
            <a:spLocks noGrp="1"/>
          </p:cNvSpPr>
          <p:nvPr>
            <p:ph idx="1"/>
          </p:nvPr>
        </p:nvSpPr>
        <p:spPr>
          <a:xfrm>
            <a:off x="838200" y="379562"/>
            <a:ext cx="10515600" cy="6331789"/>
          </a:xfrm>
        </p:spPr>
        <p:txBody>
          <a:bodyPr>
            <a:normAutofit fontScale="77500" lnSpcReduction="20000"/>
          </a:bodyPr>
          <a:lstStyle/>
          <a:p>
            <a:pPr marL="0" indent="0" algn="just">
              <a:buNone/>
            </a:pPr>
            <a:r>
              <a:rPr lang="en-CA" sz="3100" b="1" dirty="0"/>
              <a:t>Kotlin </a:t>
            </a:r>
            <a:r>
              <a:rPr lang="en-CA" sz="3100" b="1" dirty="0" err="1"/>
              <a:t>if..else..if</a:t>
            </a:r>
            <a:r>
              <a:rPr lang="en-CA" sz="3100" b="1" dirty="0"/>
              <a:t> Ladder</a:t>
            </a:r>
          </a:p>
          <a:p>
            <a:pPr marL="0" indent="0" algn="just">
              <a:buNone/>
            </a:pPr>
            <a:r>
              <a:rPr lang="en-CA" dirty="0"/>
              <a:t>You can return a block of code among many blocks in Kotlin using </a:t>
            </a:r>
            <a:r>
              <a:rPr lang="en-CA" dirty="0" err="1"/>
              <a:t>if..else</a:t>
            </a:r>
            <a:r>
              <a:rPr lang="en-CA" dirty="0"/>
              <a:t>...if ladder.</a:t>
            </a:r>
          </a:p>
          <a:p>
            <a:pPr marL="0" indent="0" algn="just">
              <a:buNone/>
            </a:pPr>
            <a:endParaRPr lang="en-CA" dirty="0"/>
          </a:p>
          <a:p>
            <a:pPr marL="0" indent="0" algn="just">
              <a:buNone/>
            </a:pPr>
            <a:r>
              <a:rPr lang="en-CA" b="1" dirty="0"/>
              <a:t>Example: if...else...if Ladder</a:t>
            </a:r>
          </a:p>
          <a:p>
            <a:pPr marL="0" indent="0" algn="just">
              <a:buNone/>
            </a:pPr>
            <a:r>
              <a:rPr lang="en-CA" dirty="0"/>
              <a:t>fun main(</a:t>
            </a:r>
            <a:r>
              <a:rPr lang="en-CA" dirty="0" err="1"/>
              <a:t>args</a:t>
            </a:r>
            <a:r>
              <a:rPr lang="en-CA" dirty="0"/>
              <a:t>: Array&lt;String&gt;) {</a:t>
            </a:r>
          </a:p>
          <a:p>
            <a:pPr marL="0" indent="0" algn="just">
              <a:buNone/>
            </a:pPr>
            <a:r>
              <a:rPr lang="en-CA" dirty="0"/>
              <a:t>    </a:t>
            </a:r>
            <a:r>
              <a:rPr lang="en-CA" dirty="0" err="1"/>
              <a:t>val</a:t>
            </a:r>
            <a:r>
              <a:rPr lang="en-CA" dirty="0"/>
              <a:t> number = 0</a:t>
            </a:r>
          </a:p>
          <a:p>
            <a:pPr marL="0" indent="0" algn="just">
              <a:buNone/>
            </a:pPr>
            <a:r>
              <a:rPr lang="en-CA" dirty="0"/>
              <a:t>    </a:t>
            </a:r>
            <a:r>
              <a:rPr lang="en-CA" dirty="0" err="1"/>
              <a:t>val</a:t>
            </a:r>
            <a:r>
              <a:rPr lang="en-CA" dirty="0"/>
              <a:t> result = </a:t>
            </a:r>
            <a:r>
              <a:rPr lang="en-CA" b="1" dirty="0">
                <a:highlight>
                  <a:srgbClr val="FFFF00"/>
                </a:highlight>
              </a:rPr>
              <a:t>if </a:t>
            </a:r>
            <a:r>
              <a:rPr lang="en-CA" dirty="0"/>
              <a:t>(number &gt; 0)</a:t>
            </a:r>
          </a:p>
          <a:p>
            <a:pPr marL="0" indent="0" algn="just">
              <a:buNone/>
            </a:pPr>
            <a:r>
              <a:rPr lang="en-CA" dirty="0"/>
              <a:t>        "positive number"</a:t>
            </a:r>
          </a:p>
          <a:p>
            <a:pPr marL="0" indent="0" algn="just">
              <a:buNone/>
            </a:pPr>
            <a:r>
              <a:rPr lang="en-CA" dirty="0"/>
              <a:t>    </a:t>
            </a:r>
            <a:r>
              <a:rPr lang="en-CA" b="1" dirty="0">
                <a:highlight>
                  <a:srgbClr val="FFFF00"/>
                </a:highlight>
              </a:rPr>
              <a:t>else if </a:t>
            </a:r>
            <a:r>
              <a:rPr lang="en-CA" dirty="0"/>
              <a:t>(number &lt; 0)</a:t>
            </a:r>
          </a:p>
          <a:p>
            <a:pPr marL="0" indent="0" algn="just">
              <a:buNone/>
            </a:pPr>
            <a:r>
              <a:rPr lang="en-CA" dirty="0"/>
              <a:t>        "negative number"</a:t>
            </a:r>
          </a:p>
          <a:p>
            <a:pPr marL="0" indent="0" algn="just">
              <a:buNone/>
            </a:pPr>
            <a:r>
              <a:rPr lang="en-CA" dirty="0"/>
              <a:t>    </a:t>
            </a:r>
            <a:r>
              <a:rPr lang="en-CA" b="1" dirty="0">
                <a:highlight>
                  <a:srgbClr val="FFFF00"/>
                </a:highlight>
              </a:rPr>
              <a:t>else</a:t>
            </a:r>
            <a:r>
              <a:rPr lang="en-CA" dirty="0"/>
              <a:t> </a:t>
            </a:r>
          </a:p>
          <a:p>
            <a:pPr marL="0" indent="0" algn="just">
              <a:buNone/>
            </a:pPr>
            <a:r>
              <a:rPr lang="en-CA" dirty="0"/>
              <a:t>        "zero"</a:t>
            </a:r>
          </a:p>
          <a:p>
            <a:pPr marL="0" indent="0" algn="just">
              <a:buNone/>
            </a:pPr>
            <a:r>
              <a:rPr lang="en-CA" dirty="0"/>
              <a:t>    </a:t>
            </a:r>
          </a:p>
          <a:p>
            <a:pPr marL="0" indent="0" algn="just">
              <a:buNone/>
            </a:pPr>
            <a:r>
              <a:rPr lang="en-CA" dirty="0"/>
              <a:t>    </a:t>
            </a:r>
            <a:r>
              <a:rPr lang="en-CA" dirty="0" err="1"/>
              <a:t>println</a:t>
            </a:r>
            <a:r>
              <a:rPr lang="en-CA" dirty="0"/>
              <a:t>("number is $result")</a:t>
            </a:r>
          </a:p>
          <a:p>
            <a:pPr marL="0" indent="0" algn="just">
              <a:buNone/>
            </a:pPr>
            <a:r>
              <a:rPr lang="en-CA" dirty="0"/>
              <a:t>}</a:t>
            </a:r>
          </a:p>
          <a:p>
            <a:pPr marL="0" indent="0" algn="just">
              <a:buNone/>
            </a:pPr>
            <a:r>
              <a:rPr lang="en-CA" dirty="0"/>
              <a:t>This program checks whether number is positive number, negative number, or zero.</a:t>
            </a:r>
          </a:p>
        </p:txBody>
      </p:sp>
    </p:spTree>
    <p:extLst>
      <p:ext uri="{BB962C8B-B14F-4D97-AF65-F5344CB8AC3E}">
        <p14:creationId xmlns:p14="http://schemas.microsoft.com/office/powerpoint/2010/main" val="28964637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951CA3-2A4E-1292-5E76-22A34A3727D4}"/>
              </a:ext>
            </a:extLst>
          </p:cNvPr>
          <p:cNvSpPr>
            <a:spLocks noGrp="1"/>
          </p:cNvSpPr>
          <p:nvPr>
            <p:ph idx="1"/>
          </p:nvPr>
        </p:nvSpPr>
        <p:spPr>
          <a:xfrm>
            <a:off x="838200" y="69012"/>
            <a:ext cx="10515600" cy="6676846"/>
          </a:xfrm>
        </p:spPr>
        <p:txBody>
          <a:bodyPr>
            <a:noAutofit/>
          </a:bodyPr>
          <a:lstStyle/>
          <a:p>
            <a:pPr marL="0" indent="0">
              <a:buNone/>
            </a:pPr>
            <a:r>
              <a:rPr lang="en-US" sz="1400" b="1" dirty="0"/>
              <a:t>Kotlin Nested if Expression</a:t>
            </a:r>
          </a:p>
          <a:p>
            <a:pPr marL="0" indent="0">
              <a:buNone/>
            </a:pPr>
            <a:r>
              <a:rPr lang="en-US" sz="1400" dirty="0"/>
              <a:t>An if expression can be inside the block of another if expression known as nested if expression.</a:t>
            </a:r>
          </a:p>
          <a:p>
            <a:pPr marL="0" indent="0">
              <a:buNone/>
            </a:pPr>
            <a:r>
              <a:rPr lang="en-US" sz="1400" dirty="0"/>
              <a:t>This program computes the largest number among three numbers.</a:t>
            </a:r>
          </a:p>
          <a:p>
            <a:pPr marL="0" indent="0">
              <a:buNone/>
            </a:pPr>
            <a:r>
              <a:rPr lang="en-US" sz="1400" dirty="0"/>
              <a:t>fun main(</a:t>
            </a:r>
            <a:r>
              <a:rPr lang="en-US" sz="1400" dirty="0" err="1"/>
              <a:t>args</a:t>
            </a:r>
            <a:r>
              <a:rPr lang="en-US" sz="1400" dirty="0"/>
              <a:t>: Array&lt;String&gt;) {</a:t>
            </a:r>
          </a:p>
          <a:p>
            <a:pPr marL="0" indent="0">
              <a:buNone/>
            </a:pPr>
            <a:r>
              <a:rPr lang="en-US" sz="1400" dirty="0"/>
              <a:t>    </a:t>
            </a:r>
            <a:r>
              <a:rPr lang="en-US" sz="1400" dirty="0" err="1"/>
              <a:t>val</a:t>
            </a:r>
            <a:r>
              <a:rPr lang="en-US" sz="1400" dirty="0"/>
              <a:t> n1 = 3</a:t>
            </a:r>
          </a:p>
          <a:p>
            <a:pPr marL="0" indent="0">
              <a:buNone/>
            </a:pPr>
            <a:r>
              <a:rPr lang="en-US" sz="1400" dirty="0"/>
              <a:t>    </a:t>
            </a:r>
            <a:r>
              <a:rPr lang="en-US" sz="1400" dirty="0" err="1"/>
              <a:t>val</a:t>
            </a:r>
            <a:r>
              <a:rPr lang="en-US" sz="1400" dirty="0"/>
              <a:t> n2 = 5</a:t>
            </a:r>
          </a:p>
          <a:p>
            <a:pPr marL="0" indent="0">
              <a:buNone/>
            </a:pPr>
            <a:r>
              <a:rPr lang="en-US" sz="1400" dirty="0"/>
              <a:t>    </a:t>
            </a:r>
            <a:r>
              <a:rPr lang="en-US" sz="1400" dirty="0" err="1"/>
              <a:t>val</a:t>
            </a:r>
            <a:r>
              <a:rPr lang="en-US" sz="1400" dirty="0"/>
              <a:t> n3 = -2</a:t>
            </a:r>
          </a:p>
          <a:p>
            <a:pPr marL="0" indent="0">
              <a:buNone/>
            </a:pPr>
            <a:r>
              <a:rPr lang="en-US" sz="1400" dirty="0"/>
              <a:t>    </a:t>
            </a:r>
            <a:r>
              <a:rPr lang="en-US" sz="1400" dirty="0" err="1"/>
              <a:t>val</a:t>
            </a:r>
            <a:r>
              <a:rPr lang="en-US" sz="1400" dirty="0"/>
              <a:t> max = if (n1 &gt; n2) {</a:t>
            </a:r>
          </a:p>
          <a:p>
            <a:pPr marL="0" indent="0">
              <a:buNone/>
            </a:pPr>
            <a:r>
              <a:rPr lang="en-US" sz="1400" dirty="0"/>
              <a:t>        </a:t>
            </a:r>
            <a:r>
              <a:rPr lang="en-US" sz="1400" b="1" dirty="0">
                <a:highlight>
                  <a:srgbClr val="FFFF00"/>
                </a:highlight>
              </a:rPr>
              <a:t>if</a:t>
            </a:r>
            <a:r>
              <a:rPr lang="en-US" sz="1400" dirty="0"/>
              <a:t> (n1 &gt; n3)</a:t>
            </a:r>
          </a:p>
          <a:p>
            <a:pPr marL="0" indent="0">
              <a:buNone/>
            </a:pPr>
            <a:r>
              <a:rPr lang="en-US" sz="1400" dirty="0"/>
              <a:t>            n1</a:t>
            </a:r>
          </a:p>
          <a:p>
            <a:pPr marL="0" indent="0">
              <a:buNone/>
            </a:pPr>
            <a:r>
              <a:rPr lang="en-US" sz="1400" dirty="0"/>
              <a:t>        </a:t>
            </a:r>
            <a:r>
              <a:rPr lang="en-US" sz="1400" b="1" dirty="0">
                <a:highlight>
                  <a:srgbClr val="FFFF00"/>
                </a:highlight>
              </a:rPr>
              <a:t>else</a:t>
            </a:r>
          </a:p>
          <a:p>
            <a:pPr marL="0" indent="0">
              <a:buNone/>
            </a:pPr>
            <a:r>
              <a:rPr lang="en-US" sz="1400" dirty="0"/>
              <a:t>            n3</a:t>
            </a:r>
          </a:p>
          <a:p>
            <a:pPr marL="0" indent="0">
              <a:buNone/>
            </a:pPr>
            <a:r>
              <a:rPr lang="en-US" sz="1400" dirty="0"/>
              <a:t>    } </a:t>
            </a:r>
            <a:r>
              <a:rPr lang="en-US" sz="1400" b="1" dirty="0">
                <a:highlight>
                  <a:srgbClr val="FFFF00"/>
                </a:highlight>
              </a:rPr>
              <a:t>else</a:t>
            </a:r>
            <a:r>
              <a:rPr lang="en-US" sz="1400" dirty="0"/>
              <a:t> {</a:t>
            </a:r>
          </a:p>
          <a:p>
            <a:pPr marL="0" indent="0">
              <a:buNone/>
            </a:pPr>
            <a:r>
              <a:rPr lang="en-US" sz="1400" dirty="0"/>
              <a:t>        </a:t>
            </a:r>
            <a:r>
              <a:rPr lang="en-US" sz="1400" b="1" dirty="0">
                <a:highlight>
                  <a:srgbClr val="FFFF00"/>
                </a:highlight>
              </a:rPr>
              <a:t>if </a:t>
            </a:r>
            <a:r>
              <a:rPr lang="en-US" sz="1400" dirty="0"/>
              <a:t>(n2 &gt; n3)</a:t>
            </a:r>
          </a:p>
          <a:p>
            <a:pPr marL="0" indent="0">
              <a:buNone/>
            </a:pPr>
            <a:r>
              <a:rPr lang="en-US" sz="1400" dirty="0"/>
              <a:t>            n2</a:t>
            </a:r>
          </a:p>
          <a:p>
            <a:pPr marL="0" indent="0">
              <a:buNone/>
            </a:pPr>
            <a:r>
              <a:rPr lang="en-US" sz="1400" dirty="0"/>
              <a:t>        </a:t>
            </a:r>
            <a:r>
              <a:rPr lang="en-US" sz="1400" b="1" dirty="0">
                <a:highlight>
                  <a:srgbClr val="FFFF00"/>
                </a:highlight>
              </a:rPr>
              <a:t>else</a:t>
            </a:r>
          </a:p>
          <a:p>
            <a:pPr marL="0" indent="0">
              <a:buNone/>
            </a:pPr>
            <a:r>
              <a:rPr lang="en-US" sz="1400" dirty="0"/>
              <a:t>            n3</a:t>
            </a:r>
          </a:p>
          <a:p>
            <a:pPr marL="0" indent="0">
              <a:buNone/>
            </a:pPr>
            <a:r>
              <a:rPr lang="en-US" sz="1400" dirty="0"/>
              <a:t>    }</a:t>
            </a:r>
          </a:p>
          <a:p>
            <a:pPr marL="0" indent="0">
              <a:buNone/>
            </a:pPr>
            <a:r>
              <a:rPr lang="en-US" sz="1400" dirty="0"/>
              <a:t>    </a:t>
            </a:r>
            <a:r>
              <a:rPr lang="en-US" sz="1400" dirty="0" err="1"/>
              <a:t>println</a:t>
            </a:r>
            <a:r>
              <a:rPr lang="en-US" sz="1400" dirty="0"/>
              <a:t>("max = $max")</a:t>
            </a:r>
          </a:p>
          <a:p>
            <a:pPr marL="0" indent="0">
              <a:buNone/>
            </a:pPr>
            <a:r>
              <a:rPr lang="en-US" sz="1400" dirty="0"/>
              <a:t>}</a:t>
            </a:r>
          </a:p>
          <a:p>
            <a:pPr marL="0" indent="0">
              <a:buNone/>
            </a:pPr>
            <a:r>
              <a:rPr lang="en-US" sz="1400" b="1" dirty="0">
                <a:solidFill>
                  <a:srgbClr val="0070C0"/>
                </a:solidFill>
              </a:rPr>
              <a:t>max = 5</a:t>
            </a:r>
            <a:endParaRPr lang="en-CA" sz="1400" b="1" dirty="0">
              <a:solidFill>
                <a:srgbClr val="0070C0"/>
              </a:solidFill>
            </a:endParaRPr>
          </a:p>
        </p:txBody>
      </p:sp>
    </p:spTree>
    <p:extLst>
      <p:ext uri="{BB962C8B-B14F-4D97-AF65-F5344CB8AC3E}">
        <p14:creationId xmlns:p14="http://schemas.microsoft.com/office/powerpoint/2010/main" val="27559275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ED6E4-385F-8049-8493-A1DFFD7F2861}"/>
              </a:ext>
            </a:extLst>
          </p:cNvPr>
          <p:cNvSpPr>
            <a:spLocks noGrp="1"/>
          </p:cNvSpPr>
          <p:nvPr>
            <p:ph type="title"/>
          </p:nvPr>
        </p:nvSpPr>
        <p:spPr/>
        <p:txBody>
          <a:bodyPr/>
          <a:lstStyle/>
          <a:p>
            <a:r>
              <a:rPr lang="en-CA" dirty="0"/>
              <a:t>Kotlin when Expression</a:t>
            </a:r>
          </a:p>
        </p:txBody>
      </p:sp>
      <p:sp>
        <p:nvSpPr>
          <p:cNvPr id="3" name="Content Placeholder 2">
            <a:extLst>
              <a:ext uri="{FF2B5EF4-FFF2-40B4-BE49-F238E27FC236}">
                <a16:creationId xmlns:a16="http://schemas.microsoft.com/office/drawing/2014/main" id="{F1DCC946-518F-56D4-9DDD-8BF4A4F6EDEE}"/>
              </a:ext>
            </a:extLst>
          </p:cNvPr>
          <p:cNvSpPr>
            <a:spLocks noGrp="1"/>
          </p:cNvSpPr>
          <p:nvPr>
            <p:ph idx="1"/>
          </p:nvPr>
        </p:nvSpPr>
        <p:spPr/>
        <p:txBody>
          <a:bodyPr/>
          <a:lstStyle/>
          <a:p>
            <a:pPr marL="0" indent="0" algn="just">
              <a:lnSpc>
                <a:spcPct val="150000"/>
              </a:lnSpc>
              <a:buNone/>
            </a:pPr>
            <a:r>
              <a:rPr lang="en-US" b="1" dirty="0"/>
              <a:t>Kotlin when Construct</a:t>
            </a:r>
          </a:p>
          <a:p>
            <a:pPr marL="0" indent="0" algn="just">
              <a:lnSpc>
                <a:spcPct val="150000"/>
              </a:lnSpc>
              <a:buNone/>
            </a:pPr>
            <a:r>
              <a:rPr lang="en-US" dirty="0"/>
              <a:t>The when construct in Kotlin can be thought of as a replacement for Java </a:t>
            </a:r>
            <a:r>
              <a:rPr lang="en-US" b="1" dirty="0">
                <a:highlight>
                  <a:srgbClr val="FFFF00"/>
                </a:highlight>
              </a:rPr>
              <a:t>switch</a:t>
            </a:r>
            <a:r>
              <a:rPr lang="en-US" dirty="0"/>
              <a:t> Statement. It evaluates a section of code among many alternatives.</a:t>
            </a:r>
          </a:p>
          <a:p>
            <a:pPr marL="0" indent="0" algn="just">
              <a:lnSpc>
                <a:spcPct val="150000"/>
              </a:lnSpc>
              <a:buNone/>
            </a:pPr>
            <a:endParaRPr lang="en-US" dirty="0"/>
          </a:p>
          <a:p>
            <a:pPr marL="0" indent="0" algn="just">
              <a:lnSpc>
                <a:spcPct val="150000"/>
              </a:lnSpc>
              <a:buNone/>
            </a:pPr>
            <a:endParaRPr lang="en-CA" dirty="0"/>
          </a:p>
        </p:txBody>
      </p:sp>
    </p:spTree>
    <p:extLst>
      <p:ext uri="{BB962C8B-B14F-4D97-AF65-F5344CB8AC3E}">
        <p14:creationId xmlns:p14="http://schemas.microsoft.com/office/powerpoint/2010/main" val="18406400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D890D9-EF36-CB04-3185-106E4A8556D3}"/>
              </a:ext>
            </a:extLst>
          </p:cNvPr>
          <p:cNvSpPr>
            <a:spLocks noGrp="1"/>
          </p:cNvSpPr>
          <p:nvPr>
            <p:ph idx="1"/>
          </p:nvPr>
        </p:nvSpPr>
        <p:spPr>
          <a:xfrm>
            <a:off x="838200" y="163902"/>
            <a:ext cx="10515600" cy="6521570"/>
          </a:xfrm>
        </p:spPr>
        <p:txBody>
          <a:bodyPr>
            <a:normAutofit fontScale="77500" lnSpcReduction="20000"/>
          </a:bodyPr>
          <a:lstStyle/>
          <a:p>
            <a:pPr marL="0" indent="0">
              <a:buNone/>
            </a:pPr>
            <a:r>
              <a:rPr lang="en-CA" sz="2900" b="1" dirty="0"/>
              <a:t>Example: Simple when Expression</a:t>
            </a:r>
          </a:p>
          <a:p>
            <a:pPr marL="0" indent="0">
              <a:buNone/>
            </a:pPr>
            <a:r>
              <a:rPr lang="en-CA" dirty="0"/>
              <a:t>fun main(</a:t>
            </a:r>
            <a:r>
              <a:rPr lang="en-CA" dirty="0" err="1"/>
              <a:t>args</a:t>
            </a:r>
            <a:r>
              <a:rPr lang="en-CA" dirty="0"/>
              <a:t>: Array&lt;String&gt;) {</a:t>
            </a:r>
          </a:p>
          <a:p>
            <a:pPr marL="0" indent="0">
              <a:buNone/>
            </a:pPr>
            <a:r>
              <a:rPr lang="en-CA" dirty="0"/>
              <a:t>    </a:t>
            </a:r>
            <a:r>
              <a:rPr lang="en-CA" dirty="0" err="1"/>
              <a:t>val</a:t>
            </a:r>
            <a:r>
              <a:rPr lang="en-CA" dirty="0"/>
              <a:t> a = 12</a:t>
            </a:r>
          </a:p>
          <a:p>
            <a:pPr marL="0" indent="0">
              <a:buNone/>
            </a:pPr>
            <a:r>
              <a:rPr lang="en-CA" dirty="0"/>
              <a:t>    </a:t>
            </a:r>
            <a:r>
              <a:rPr lang="en-CA" dirty="0" err="1"/>
              <a:t>val</a:t>
            </a:r>
            <a:r>
              <a:rPr lang="en-CA" dirty="0"/>
              <a:t> b = 5</a:t>
            </a:r>
          </a:p>
          <a:p>
            <a:pPr marL="0" indent="0">
              <a:buNone/>
            </a:pPr>
            <a:r>
              <a:rPr lang="en-CA" dirty="0"/>
              <a:t>    </a:t>
            </a:r>
            <a:r>
              <a:rPr lang="en-CA" dirty="0" err="1"/>
              <a:t>println</a:t>
            </a:r>
            <a:r>
              <a:rPr lang="en-CA" dirty="0"/>
              <a:t>("Enter operator either +, -, * or /")</a:t>
            </a:r>
          </a:p>
          <a:p>
            <a:pPr marL="0" indent="0">
              <a:buNone/>
            </a:pPr>
            <a:r>
              <a:rPr lang="en-CA" dirty="0"/>
              <a:t>    </a:t>
            </a:r>
            <a:r>
              <a:rPr lang="en-CA" dirty="0" err="1"/>
              <a:t>val</a:t>
            </a:r>
            <a:r>
              <a:rPr lang="en-CA" dirty="0"/>
              <a:t> operator = </a:t>
            </a:r>
            <a:r>
              <a:rPr lang="en-CA" dirty="0" err="1"/>
              <a:t>readLine</a:t>
            </a:r>
            <a:r>
              <a:rPr lang="en-CA" dirty="0"/>
              <a:t>()</a:t>
            </a:r>
          </a:p>
          <a:p>
            <a:pPr marL="0" indent="0">
              <a:buNone/>
            </a:pPr>
            <a:r>
              <a:rPr lang="en-CA" dirty="0"/>
              <a:t>    </a:t>
            </a:r>
            <a:r>
              <a:rPr lang="en-CA" dirty="0" err="1"/>
              <a:t>val</a:t>
            </a:r>
            <a:r>
              <a:rPr lang="en-CA" dirty="0"/>
              <a:t> result = </a:t>
            </a:r>
            <a:r>
              <a:rPr lang="en-CA" b="1" dirty="0">
                <a:highlight>
                  <a:srgbClr val="FFFF00"/>
                </a:highlight>
              </a:rPr>
              <a:t>when</a:t>
            </a:r>
            <a:r>
              <a:rPr lang="en-CA" dirty="0"/>
              <a:t> (operator) {</a:t>
            </a:r>
          </a:p>
          <a:p>
            <a:pPr marL="0" indent="0">
              <a:buNone/>
            </a:pPr>
            <a:r>
              <a:rPr lang="en-CA" dirty="0"/>
              <a:t>        "+" -&gt; a + b</a:t>
            </a:r>
          </a:p>
          <a:p>
            <a:pPr marL="0" indent="0">
              <a:buNone/>
            </a:pPr>
            <a:r>
              <a:rPr lang="en-CA" dirty="0"/>
              <a:t>        "-" -&gt; a - b</a:t>
            </a:r>
          </a:p>
          <a:p>
            <a:pPr marL="0" indent="0">
              <a:buNone/>
            </a:pPr>
            <a:r>
              <a:rPr lang="en-CA" dirty="0"/>
              <a:t>        "*" -&gt; a * b</a:t>
            </a:r>
          </a:p>
          <a:p>
            <a:pPr marL="0" indent="0">
              <a:buNone/>
            </a:pPr>
            <a:r>
              <a:rPr lang="en-CA" dirty="0"/>
              <a:t>        "/" -&gt; a / b</a:t>
            </a:r>
          </a:p>
          <a:p>
            <a:pPr marL="0" indent="0">
              <a:buNone/>
            </a:pPr>
            <a:r>
              <a:rPr lang="en-CA" dirty="0"/>
              <a:t>        else -&gt; "$operator </a:t>
            </a:r>
            <a:r>
              <a:rPr lang="en-CA" dirty="0" err="1"/>
              <a:t>operator</a:t>
            </a:r>
            <a:r>
              <a:rPr lang="en-CA" dirty="0"/>
              <a:t> is invalid operator."</a:t>
            </a:r>
          </a:p>
          <a:p>
            <a:pPr marL="0" indent="0">
              <a:buNone/>
            </a:pPr>
            <a:r>
              <a:rPr lang="en-CA" dirty="0"/>
              <a:t>    }</a:t>
            </a:r>
          </a:p>
          <a:p>
            <a:pPr marL="0" indent="0">
              <a:buNone/>
            </a:pPr>
            <a:r>
              <a:rPr lang="en-CA" dirty="0"/>
              <a:t>    </a:t>
            </a:r>
            <a:r>
              <a:rPr lang="en-CA" dirty="0" err="1"/>
              <a:t>println</a:t>
            </a:r>
            <a:r>
              <a:rPr lang="en-CA" dirty="0"/>
              <a:t>("result = $result")</a:t>
            </a:r>
          </a:p>
          <a:p>
            <a:pPr marL="0" indent="0">
              <a:buNone/>
            </a:pPr>
            <a:r>
              <a:rPr lang="en-CA" dirty="0"/>
              <a:t>}</a:t>
            </a:r>
          </a:p>
          <a:p>
            <a:pPr marL="0" indent="0">
              <a:buNone/>
            </a:pPr>
            <a:r>
              <a:rPr lang="en-US" b="1" dirty="0">
                <a:solidFill>
                  <a:srgbClr val="0070C0"/>
                </a:solidFill>
              </a:rPr>
              <a:t>Enter operator either +, -, * or /</a:t>
            </a:r>
          </a:p>
          <a:p>
            <a:pPr marL="0" indent="0">
              <a:buNone/>
            </a:pPr>
            <a:r>
              <a:rPr lang="en-US" b="1" dirty="0">
                <a:solidFill>
                  <a:srgbClr val="0070C0"/>
                </a:solidFill>
              </a:rPr>
              <a:t>*</a:t>
            </a:r>
          </a:p>
          <a:p>
            <a:pPr marL="0" indent="0">
              <a:buNone/>
            </a:pPr>
            <a:r>
              <a:rPr lang="en-US" b="1" dirty="0">
                <a:solidFill>
                  <a:srgbClr val="0070C0"/>
                </a:solidFill>
              </a:rPr>
              <a:t>result = 60</a:t>
            </a:r>
            <a:endParaRPr lang="en-CA" b="1" dirty="0">
              <a:solidFill>
                <a:srgbClr val="0070C0"/>
              </a:solidFill>
            </a:endParaRPr>
          </a:p>
        </p:txBody>
      </p:sp>
    </p:spTree>
    <p:extLst>
      <p:ext uri="{BB962C8B-B14F-4D97-AF65-F5344CB8AC3E}">
        <p14:creationId xmlns:p14="http://schemas.microsoft.com/office/powerpoint/2010/main" val="16740380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12ABE8-1468-B9C4-EA6E-1AC6EC558811}"/>
              </a:ext>
            </a:extLst>
          </p:cNvPr>
          <p:cNvSpPr>
            <a:spLocks noGrp="1"/>
          </p:cNvSpPr>
          <p:nvPr>
            <p:ph idx="1"/>
          </p:nvPr>
        </p:nvSpPr>
        <p:spPr>
          <a:xfrm>
            <a:off x="500331" y="776376"/>
            <a:ext cx="11153955" cy="5745193"/>
          </a:xfrm>
        </p:spPr>
        <p:txBody>
          <a:bodyPr>
            <a:normAutofit/>
          </a:bodyPr>
          <a:lstStyle/>
          <a:p>
            <a:pPr marL="0" indent="0" algn="just">
              <a:lnSpc>
                <a:spcPct val="160000"/>
              </a:lnSpc>
              <a:buNone/>
            </a:pPr>
            <a:r>
              <a:rPr lang="en-US" dirty="0"/>
              <a:t>The program above takes an input string from the user. Suppose, the user entered *. In this case, the expression a * b is evaluated, and the value is assigned to variable result.</a:t>
            </a:r>
          </a:p>
          <a:p>
            <a:pPr marL="0" indent="0" algn="just">
              <a:lnSpc>
                <a:spcPct val="160000"/>
              </a:lnSpc>
              <a:buNone/>
            </a:pPr>
            <a:r>
              <a:rPr lang="en-US" b="1" dirty="0">
                <a:highlight>
                  <a:srgbClr val="FFFF00"/>
                </a:highlight>
              </a:rPr>
              <a:t>If none of the branch conditions are satisfied</a:t>
            </a:r>
            <a:r>
              <a:rPr lang="en-US" dirty="0"/>
              <a:t> (user entered anything except +, -, *, or /) , </a:t>
            </a:r>
            <a:r>
              <a:rPr lang="en-US" b="1" dirty="0">
                <a:highlight>
                  <a:srgbClr val="FFFF00"/>
                </a:highlight>
              </a:rPr>
              <a:t>else branch is evaluated</a:t>
            </a:r>
            <a:r>
              <a:rPr lang="en-US" dirty="0"/>
              <a:t>.</a:t>
            </a:r>
          </a:p>
          <a:p>
            <a:pPr marL="0" indent="0" algn="just">
              <a:lnSpc>
                <a:spcPct val="160000"/>
              </a:lnSpc>
              <a:buNone/>
            </a:pPr>
            <a:r>
              <a:rPr lang="en-US" dirty="0"/>
              <a:t>In the above example, we used when as an expression. However, it's </a:t>
            </a:r>
            <a:r>
              <a:rPr lang="en-US" b="1" dirty="0">
                <a:highlight>
                  <a:srgbClr val="FFFF00"/>
                </a:highlight>
              </a:rPr>
              <a:t>not mandatory to use when as an expression</a:t>
            </a:r>
            <a:r>
              <a:rPr lang="en-US" dirty="0"/>
              <a:t>. For example,</a:t>
            </a:r>
            <a:endParaRPr lang="en-CA" dirty="0"/>
          </a:p>
        </p:txBody>
      </p:sp>
    </p:spTree>
    <p:extLst>
      <p:ext uri="{BB962C8B-B14F-4D97-AF65-F5344CB8AC3E}">
        <p14:creationId xmlns:p14="http://schemas.microsoft.com/office/powerpoint/2010/main" val="13795755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EC519-6BD6-0098-BFE6-5782BBE99F05}"/>
              </a:ext>
            </a:extLst>
          </p:cNvPr>
          <p:cNvSpPr>
            <a:spLocks noGrp="1"/>
          </p:cNvSpPr>
          <p:nvPr>
            <p:ph idx="1"/>
          </p:nvPr>
        </p:nvSpPr>
        <p:spPr>
          <a:xfrm>
            <a:off x="838200" y="379562"/>
            <a:ext cx="10515600" cy="6176513"/>
          </a:xfrm>
        </p:spPr>
        <p:txBody>
          <a:bodyPr>
            <a:normAutofit fontScale="77500" lnSpcReduction="20000"/>
          </a:bodyPr>
          <a:lstStyle/>
          <a:p>
            <a:pPr marL="0" indent="0">
              <a:buNone/>
            </a:pPr>
            <a:r>
              <a:rPr lang="en-CA" dirty="0"/>
              <a:t>fun main(</a:t>
            </a:r>
            <a:r>
              <a:rPr lang="en-CA" dirty="0" err="1"/>
              <a:t>args</a:t>
            </a:r>
            <a:r>
              <a:rPr lang="en-CA" dirty="0"/>
              <a:t>: Array&lt;String&gt;) {</a:t>
            </a:r>
          </a:p>
          <a:p>
            <a:pPr marL="0" indent="0">
              <a:buNone/>
            </a:pPr>
            <a:r>
              <a:rPr lang="en-CA" dirty="0"/>
              <a:t>    </a:t>
            </a:r>
            <a:r>
              <a:rPr lang="en-CA" dirty="0" err="1"/>
              <a:t>val</a:t>
            </a:r>
            <a:r>
              <a:rPr lang="en-CA" dirty="0"/>
              <a:t> a = 12</a:t>
            </a:r>
          </a:p>
          <a:p>
            <a:pPr marL="0" indent="0">
              <a:buNone/>
            </a:pPr>
            <a:r>
              <a:rPr lang="en-CA" dirty="0"/>
              <a:t>    </a:t>
            </a:r>
            <a:r>
              <a:rPr lang="en-CA" dirty="0" err="1"/>
              <a:t>val</a:t>
            </a:r>
            <a:r>
              <a:rPr lang="en-CA" dirty="0"/>
              <a:t> b = 5</a:t>
            </a:r>
          </a:p>
          <a:p>
            <a:pPr marL="0" indent="0">
              <a:buNone/>
            </a:pPr>
            <a:r>
              <a:rPr lang="en-CA" dirty="0"/>
              <a:t>    </a:t>
            </a:r>
            <a:r>
              <a:rPr lang="en-CA" dirty="0" err="1"/>
              <a:t>println</a:t>
            </a:r>
            <a:r>
              <a:rPr lang="en-CA" dirty="0"/>
              <a:t>("Enter operator either +, -, * or /")</a:t>
            </a:r>
          </a:p>
          <a:p>
            <a:pPr marL="0" indent="0">
              <a:buNone/>
            </a:pPr>
            <a:r>
              <a:rPr lang="en-CA" dirty="0"/>
              <a:t>    </a:t>
            </a:r>
            <a:r>
              <a:rPr lang="en-CA" dirty="0" err="1"/>
              <a:t>val</a:t>
            </a:r>
            <a:r>
              <a:rPr lang="en-CA" dirty="0"/>
              <a:t> operator = </a:t>
            </a:r>
            <a:r>
              <a:rPr lang="en-CA" dirty="0" err="1"/>
              <a:t>readLine</a:t>
            </a:r>
            <a:r>
              <a:rPr lang="en-CA" dirty="0"/>
              <a:t>()</a:t>
            </a:r>
          </a:p>
          <a:p>
            <a:pPr marL="0" indent="0">
              <a:buNone/>
            </a:pPr>
            <a:endParaRPr lang="en-CA" dirty="0"/>
          </a:p>
          <a:p>
            <a:pPr marL="0" indent="0">
              <a:buNone/>
            </a:pPr>
            <a:r>
              <a:rPr lang="en-CA" dirty="0"/>
              <a:t>    </a:t>
            </a:r>
            <a:r>
              <a:rPr lang="en-CA" b="1" dirty="0">
                <a:highlight>
                  <a:srgbClr val="FFFF00"/>
                </a:highlight>
              </a:rPr>
              <a:t>when</a:t>
            </a:r>
            <a:r>
              <a:rPr lang="en-CA" dirty="0"/>
              <a:t> (operator) {</a:t>
            </a:r>
          </a:p>
          <a:p>
            <a:pPr marL="0" indent="0">
              <a:buNone/>
            </a:pPr>
            <a:r>
              <a:rPr lang="en-CA" dirty="0"/>
              <a:t>        "+" -&gt; </a:t>
            </a:r>
            <a:r>
              <a:rPr lang="en-CA" dirty="0" err="1"/>
              <a:t>println</a:t>
            </a:r>
            <a:r>
              <a:rPr lang="en-CA" dirty="0"/>
              <a:t>("$a + $b = ${a + b}")</a:t>
            </a:r>
          </a:p>
          <a:p>
            <a:pPr marL="0" indent="0">
              <a:buNone/>
            </a:pPr>
            <a:r>
              <a:rPr lang="en-CA" dirty="0"/>
              <a:t>        "-" -&gt; </a:t>
            </a:r>
            <a:r>
              <a:rPr lang="en-CA" dirty="0" err="1"/>
              <a:t>println</a:t>
            </a:r>
            <a:r>
              <a:rPr lang="en-CA" dirty="0"/>
              <a:t>("$a - $b = ${a - b}")</a:t>
            </a:r>
          </a:p>
          <a:p>
            <a:pPr marL="0" indent="0">
              <a:buNone/>
            </a:pPr>
            <a:r>
              <a:rPr lang="en-CA" dirty="0"/>
              <a:t>        "*" -&gt; </a:t>
            </a:r>
            <a:r>
              <a:rPr lang="en-CA" dirty="0" err="1"/>
              <a:t>println</a:t>
            </a:r>
            <a:r>
              <a:rPr lang="en-CA" dirty="0"/>
              <a:t>("$a * $b = ${a * b}")</a:t>
            </a:r>
          </a:p>
          <a:p>
            <a:pPr marL="0" indent="0">
              <a:buNone/>
            </a:pPr>
            <a:r>
              <a:rPr lang="en-CA" dirty="0"/>
              <a:t>        "/" -&gt; </a:t>
            </a:r>
            <a:r>
              <a:rPr lang="en-CA" dirty="0" err="1"/>
              <a:t>println</a:t>
            </a:r>
            <a:r>
              <a:rPr lang="en-CA" dirty="0"/>
              <a:t>("$a / $b = ${a / b}")</a:t>
            </a:r>
          </a:p>
          <a:p>
            <a:pPr marL="0" indent="0">
              <a:buNone/>
            </a:pPr>
            <a:r>
              <a:rPr lang="en-CA" dirty="0"/>
              <a:t>        else -&gt; </a:t>
            </a:r>
            <a:r>
              <a:rPr lang="en-CA" dirty="0" err="1"/>
              <a:t>println</a:t>
            </a:r>
            <a:r>
              <a:rPr lang="en-CA" dirty="0"/>
              <a:t>("$operator is invalid")</a:t>
            </a:r>
          </a:p>
          <a:p>
            <a:pPr marL="0" indent="0">
              <a:buNone/>
            </a:pPr>
            <a:r>
              <a:rPr lang="en-CA" dirty="0"/>
              <a:t>    }</a:t>
            </a:r>
          </a:p>
          <a:p>
            <a:pPr marL="0" indent="0">
              <a:buNone/>
            </a:pPr>
            <a:r>
              <a:rPr lang="en-CA" dirty="0"/>
              <a:t>}</a:t>
            </a:r>
          </a:p>
          <a:p>
            <a:pPr marL="0" indent="0">
              <a:buNone/>
            </a:pPr>
            <a:r>
              <a:rPr lang="en-US" b="1" dirty="0">
                <a:solidFill>
                  <a:srgbClr val="0070C0"/>
                </a:solidFill>
              </a:rPr>
              <a:t>Enter operator either +, -, * or /</a:t>
            </a:r>
          </a:p>
          <a:p>
            <a:pPr marL="0" indent="0">
              <a:buNone/>
            </a:pPr>
            <a:r>
              <a:rPr lang="en-US" b="1" dirty="0">
                <a:solidFill>
                  <a:srgbClr val="0070C0"/>
                </a:solidFill>
              </a:rPr>
              <a:t>-</a:t>
            </a:r>
          </a:p>
          <a:p>
            <a:pPr marL="0" indent="0">
              <a:buNone/>
            </a:pPr>
            <a:r>
              <a:rPr lang="en-US" b="1" dirty="0">
                <a:solidFill>
                  <a:srgbClr val="0070C0"/>
                </a:solidFill>
              </a:rPr>
              <a:t>12 - 5 = 7</a:t>
            </a:r>
            <a:endParaRPr lang="en-CA" b="1" dirty="0">
              <a:solidFill>
                <a:srgbClr val="0070C0"/>
              </a:solidFill>
            </a:endParaRPr>
          </a:p>
        </p:txBody>
      </p:sp>
    </p:spTree>
    <p:extLst>
      <p:ext uri="{BB962C8B-B14F-4D97-AF65-F5344CB8AC3E}">
        <p14:creationId xmlns:p14="http://schemas.microsoft.com/office/powerpoint/2010/main" val="8280300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FE71A3-8021-201C-CF65-186592A38337}"/>
              </a:ext>
            </a:extLst>
          </p:cNvPr>
          <p:cNvSpPr>
            <a:spLocks noGrp="1"/>
          </p:cNvSpPr>
          <p:nvPr>
            <p:ph idx="1"/>
          </p:nvPr>
        </p:nvSpPr>
        <p:spPr>
          <a:xfrm>
            <a:off x="414068" y="621102"/>
            <a:ext cx="11300604" cy="5900468"/>
          </a:xfrm>
        </p:spPr>
        <p:txBody>
          <a:bodyPr>
            <a:normAutofit fontScale="92500" lnSpcReduction="20000"/>
          </a:bodyPr>
          <a:lstStyle/>
          <a:p>
            <a:pPr marL="0" indent="0">
              <a:buNone/>
            </a:pPr>
            <a:r>
              <a:rPr lang="en-US" sz="3400" b="1" dirty="0"/>
              <a:t>Combine two or more branch conditions with a comma. For example</a:t>
            </a:r>
            <a:r>
              <a:rPr lang="en-US" dirty="0"/>
              <a:t>,</a:t>
            </a:r>
          </a:p>
          <a:p>
            <a:pPr marL="0" indent="0">
              <a:buNone/>
            </a:pPr>
            <a:endParaRPr lang="en-US" dirty="0"/>
          </a:p>
          <a:p>
            <a:pPr marL="0" indent="0">
              <a:buNone/>
            </a:pPr>
            <a:r>
              <a:rPr lang="en-US" dirty="0"/>
              <a:t>fun main(</a:t>
            </a:r>
            <a:r>
              <a:rPr lang="en-US" dirty="0" err="1"/>
              <a:t>args</a:t>
            </a:r>
            <a:r>
              <a:rPr lang="en-US" dirty="0"/>
              <a:t>: Array&lt;String&gt;) {</a:t>
            </a:r>
          </a:p>
          <a:p>
            <a:pPr marL="0" indent="0">
              <a:buNone/>
            </a:pPr>
            <a:endParaRPr lang="en-US" dirty="0"/>
          </a:p>
          <a:p>
            <a:pPr marL="0" indent="0">
              <a:buNone/>
            </a:pPr>
            <a:r>
              <a:rPr lang="en-US" dirty="0"/>
              <a:t>    </a:t>
            </a:r>
            <a:r>
              <a:rPr lang="en-US" dirty="0" err="1"/>
              <a:t>val</a:t>
            </a:r>
            <a:r>
              <a:rPr lang="en-US" dirty="0"/>
              <a:t> n = -1</a:t>
            </a:r>
          </a:p>
          <a:p>
            <a:pPr marL="0" indent="0">
              <a:buNone/>
            </a:pPr>
            <a:endParaRPr lang="en-US" dirty="0"/>
          </a:p>
          <a:p>
            <a:pPr marL="0" indent="0">
              <a:buNone/>
            </a:pPr>
            <a:r>
              <a:rPr lang="en-US" dirty="0"/>
              <a:t>    </a:t>
            </a:r>
            <a:r>
              <a:rPr lang="en-US" b="1" dirty="0">
                <a:highlight>
                  <a:srgbClr val="FFFF00"/>
                </a:highlight>
              </a:rPr>
              <a:t>when</a:t>
            </a:r>
            <a:r>
              <a:rPr lang="en-US" dirty="0"/>
              <a:t> (n) {</a:t>
            </a:r>
          </a:p>
          <a:p>
            <a:pPr marL="0" indent="0">
              <a:buNone/>
            </a:pPr>
            <a:r>
              <a:rPr lang="en-US" dirty="0"/>
              <a:t>        1, 2, 3 -&gt; </a:t>
            </a:r>
            <a:r>
              <a:rPr lang="en-US" dirty="0" err="1"/>
              <a:t>println</a:t>
            </a:r>
            <a:r>
              <a:rPr lang="en-US" dirty="0"/>
              <a:t>("n is a positive integer less than 4.")</a:t>
            </a:r>
          </a:p>
          <a:p>
            <a:pPr marL="0" indent="0">
              <a:buNone/>
            </a:pPr>
            <a:r>
              <a:rPr lang="en-US" dirty="0"/>
              <a:t>        0 -&gt; </a:t>
            </a:r>
            <a:r>
              <a:rPr lang="en-US" dirty="0" err="1"/>
              <a:t>println</a:t>
            </a:r>
            <a:r>
              <a:rPr lang="en-US" dirty="0"/>
              <a:t>("n is zero")</a:t>
            </a:r>
          </a:p>
          <a:p>
            <a:pPr marL="0" indent="0">
              <a:buNone/>
            </a:pPr>
            <a:r>
              <a:rPr lang="en-US" dirty="0"/>
              <a:t>        -1, -2 -&gt; </a:t>
            </a:r>
            <a:r>
              <a:rPr lang="en-US" dirty="0" err="1"/>
              <a:t>println</a:t>
            </a:r>
            <a:r>
              <a:rPr lang="en-US" dirty="0"/>
              <a:t>("n is a negative integer greater than 3.")</a:t>
            </a:r>
          </a:p>
          <a:p>
            <a:pPr marL="0" indent="0">
              <a:buNone/>
            </a:pPr>
            <a:r>
              <a:rPr lang="en-US" dirty="0"/>
              <a:t>    }</a:t>
            </a:r>
          </a:p>
          <a:p>
            <a:pPr marL="0" indent="0">
              <a:buNone/>
            </a:pPr>
            <a:r>
              <a:rPr lang="en-US" dirty="0"/>
              <a:t>}</a:t>
            </a:r>
          </a:p>
          <a:p>
            <a:pPr marL="0" indent="0">
              <a:buNone/>
            </a:pPr>
            <a:r>
              <a:rPr lang="en-US" b="1" dirty="0">
                <a:solidFill>
                  <a:srgbClr val="0070C0"/>
                </a:solidFill>
              </a:rPr>
              <a:t>n is a negative integer greater than 3.</a:t>
            </a:r>
            <a:endParaRPr lang="en-CA" b="1" dirty="0">
              <a:solidFill>
                <a:srgbClr val="0070C0"/>
              </a:solidFill>
            </a:endParaRPr>
          </a:p>
        </p:txBody>
      </p:sp>
    </p:spTree>
    <p:extLst>
      <p:ext uri="{BB962C8B-B14F-4D97-AF65-F5344CB8AC3E}">
        <p14:creationId xmlns:p14="http://schemas.microsoft.com/office/powerpoint/2010/main" val="8485382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EA56F3-F6D8-BA5E-7017-40F2F07AC82A}"/>
              </a:ext>
            </a:extLst>
          </p:cNvPr>
          <p:cNvSpPr>
            <a:spLocks noGrp="1"/>
          </p:cNvSpPr>
          <p:nvPr>
            <p:ph idx="1"/>
          </p:nvPr>
        </p:nvSpPr>
        <p:spPr>
          <a:xfrm>
            <a:off x="838200" y="379562"/>
            <a:ext cx="10515600" cy="6176513"/>
          </a:xfrm>
        </p:spPr>
        <p:txBody>
          <a:bodyPr>
            <a:normAutofit fontScale="92500" lnSpcReduction="10000"/>
          </a:bodyPr>
          <a:lstStyle/>
          <a:p>
            <a:pPr marL="0" indent="0">
              <a:buNone/>
            </a:pPr>
            <a:r>
              <a:rPr lang="en-US" sz="3000" b="1" dirty="0"/>
              <a:t>Check value in the range. For example,</a:t>
            </a:r>
          </a:p>
          <a:p>
            <a:pPr marL="0" indent="0">
              <a:buNone/>
            </a:pPr>
            <a:endParaRPr lang="en-US" dirty="0"/>
          </a:p>
          <a:p>
            <a:pPr marL="0" indent="0">
              <a:buNone/>
            </a:pPr>
            <a:r>
              <a:rPr lang="en-US" dirty="0"/>
              <a:t>fun main(</a:t>
            </a:r>
            <a:r>
              <a:rPr lang="en-US" dirty="0" err="1"/>
              <a:t>args</a:t>
            </a:r>
            <a:r>
              <a:rPr lang="en-US" dirty="0"/>
              <a:t>: Array&lt;String&gt;) {</a:t>
            </a:r>
          </a:p>
          <a:p>
            <a:pPr marL="0" indent="0">
              <a:buNone/>
            </a:pPr>
            <a:endParaRPr lang="en-US" dirty="0"/>
          </a:p>
          <a:p>
            <a:pPr marL="0" indent="0">
              <a:buNone/>
            </a:pPr>
            <a:r>
              <a:rPr lang="en-US" dirty="0"/>
              <a:t>    </a:t>
            </a:r>
            <a:r>
              <a:rPr lang="en-US" dirty="0" err="1"/>
              <a:t>val</a:t>
            </a:r>
            <a:r>
              <a:rPr lang="en-US" dirty="0"/>
              <a:t> a = 100</a:t>
            </a:r>
          </a:p>
          <a:p>
            <a:pPr marL="0" indent="0">
              <a:buNone/>
            </a:pPr>
            <a:endParaRPr lang="en-US" dirty="0"/>
          </a:p>
          <a:p>
            <a:pPr marL="0" indent="0">
              <a:buNone/>
            </a:pPr>
            <a:r>
              <a:rPr lang="en-US" dirty="0"/>
              <a:t>    </a:t>
            </a:r>
            <a:r>
              <a:rPr lang="en-US" b="1" dirty="0">
                <a:highlight>
                  <a:srgbClr val="FFFF00"/>
                </a:highlight>
              </a:rPr>
              <a:t>when</a:t>
            </a:r>
            <a:r>
              <a:rPr lang="en-US" dirty="0"/>
              <a:t> (a) {</a:t>
            </a:r>
          </a:p>
          <a:p>
            <a:pPr marL="0" indent="0">
              <a:buNone/>
            </a:pPr>
            <a:r>
              <a:rPr lang="en-US" dirty="0"/>
              <a:t>        in 1..10 -&gt; </a:t>
            </a:r>
            <a:r>
              <a:rPr lang="en-US" dirty="0" err="1"/>
              <a:t>println</a:t>
            </a:r>
            <a:r>
              <a:rPr lang="en-US" dirty="0"/>
              <a:t>("A positive number less than 11.")</a:t>
            </a:r>
          </a:p>
          <a:p>
            <a:pPr marL="0" indent="0">
              <a:buNone/>
            </a:pPr>
            <a:r>
              <a:rPr lang="en-US" dirty="0"/>
              <a:t>        in 10..100 -&gt; </a:t>
            </a:r>
            <a:r>
              <a:rPr lang="en-US" dirty="0" err="1"/>
              <a:t>println</a:t>
            </a:r>
            <a:r>
              <a:rPr lang="en-US" dirty="0"/>
              <a:t>("A positive number between 10 and 100 (inclusive)")</a:t>
            </a:r>
          </a:p>
          <a:p>
            <a:pPr marL="0" indent="0">
              <a:buNone/>
            </a:pPr>
            <a:r>
              <a:rPr lang="en-US" dirty="0"/>
              <a:t>    }</a:t>
            </a:r>
          </a:p>
          <a:p>
            <a:pPr marL="0" indent="0">
              <a:buNone/>
            </a:pPr>
            <a:r>
              <a:rPr lang="en-US" dirty="0"/>
              <a:t>}</a:t>
            </a:r>
          </a:p>
          <a:p>
            <a:pPr marL="0" indent="0">
              <a:buNone/>
            </a:pPr>
            <a:endParaRPr lang="en-US" dirty="0"/>
          </a:p>
          <a:p>
            <a:pPr marL="0" indent="0">
              <a:buNone/>
            </a:pPr>
            <a:r>
              <a:rPr lang="en-US" b="1" dirty="0">
                <a:solidFill>
                  <a:srgbClr val="0070C0"/>
                </a:solidFill>
              </a:rPr>
              <a:t>A positive number between 10 and 100 (inclusive)</a:t>
            </a:r>
            <a:endParaRPr lang="en-CA" b="1" dirty="0">
              <a:solidFill>
                <a:srgbClr val="0070C0"/>
              </a:solidFill>
            </a:endParaRPr>
          </a:p>
        </p:txBody>
      </p:sp>
    </p:spTree>
    <p:extLst>
      <p:ext uri="{BB962C8B-B14F-4D97-AF65-F5344CB8AC3E}">
        <p14:creationId xmlns:p14="http://schemas.microsoft.com/office/powerpoint/2010/main" val="1475882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B5301-B412-413C-939C-4AA389270DD0}"/>
              </a:ext>
            </a:extLst>
          </p:cNvPr>
          <p:cNvSpPr>
            <a:spLocks noGrp="1"/>
          </p:cNvSpPr>
          <p:nvPr>
            <p:ph type="title"/>
          </p:nvPr>
        </p:nvSpPr>
        <p:spPr>
          <a:xfrm>
            <a:off x="838200" y="112143"/>
            <a:ext cx="10515600" cy="1173193"/>
          </a:xfrm>
        </p:spPr>
        <p:txBody>
          <a:bodyPr>
            <a:normAutofit fontScale="90000"/>
          </a:bodyPr>
          <a:lstStyle/>
          <a:p>
            <a:r>
              <a:rPr lang="en-CA" dirty="0"/>
              <a:t>How this program works?</a:t>
            </a:r>
            <a:br>
              <a:rPr lang="en-CA" dirty="0"/>
            </a:br>
            <a:endParaRPr lang="en-CA" dirty="0"/>
          </a:p>
        </p:txBody>
      </p:sp>
      <p:sp>
        <p:nvSpPr>
          <p:cNvPr id="3" name="Content Placeholder 2">
            <a:extLst>
              <a:ext uri="{FF2B5EF4-FFF2-40B4-BE49-F238E27FC236}">
                <a16:creationId xmlns:a16="http://schemas.microsoft.com/office/drawing/2014/main" id="{6E51D13E-5D6E-2637-2853-144B27563A8F}"/>
              </a:ext>
            </a:extLst>
          </p:cNvPr>
          <p:cNvSpPr>
            <a:spLocks noGrp="1"/>
          </p:cNvSpPr>
          <p:nvPr>
            <p:ph idx="1"/>
          </p:nvPr>
        </p:nvSpPr>
        <p:spPr>
          <a:xfrm>
            <a:off x="838200" y="733246"/>
            <a:ext cx="10515600" cy="6012612"/>
          </a:xfrm>
        </p:spPr>
        <p:txBody>
          <a:bodyPr>
            <a:normAutofit lnSpcReduction="10000"/>
          </a:bodyPr>
          <a:lstStyle/>
          <a:p>
            <a:pPr marL="0" indent="0" algn="just">
              <a:lnSpc>
                <a:spcPct val="170000"/>
              </a:lnSpc>
              <a:buNone/>
            </a:pPr>
            <a:r>
              <a:rPr lang="en-US" sz="1600" b="1" dirty="0"/>
              <a:t>// Hello World Program</a:t>
            </a:r>
          </a:p>
          <a:p>
            <a:pPr marL="0" indent="0" algn="just">
              <a:lnSpc>
                <a:spcPct val="170000"/>
              </a:lnSpc>
              <a:buNone/>
            </a:pPr>
            <a:r>
              <a:rPr lang="en-US" sz="1600" dirty="0"/>
              <a:t>Any line starting with // is a comment in Kotlin (similar to Java). Comments are ignored by the compiler. They are intended for person reading the code to better understand the intent and functionality of the program. </a:t>
            </a:r>
            <a:r>
              <a:rPr lang="en-US" sz="1600" b="1" dirty="0"/>
              <a:t>fun main(</a:t>
            </a:r>
            <a:r>
              <a:rPr lang="en-US" sz="1600" b="1" dirty="0" err="1"/>
              <a:t>args</a:t>
            </a:r>
            <a:r>
              <a:rPr lang="en-US" sz="1600" b="1" dirty="0"/>
              <a:t> : Array&lt;String&gt;) { ... }</a:t>
            </a:r>
          </a:p>
          <a:p>
            <a:pPr marL="0" indent="0" algn="just">
              <a:lnSpc>
                <a:spcPct val="170000"/>
              </a:lnSpc>
              <a:buNone/>
            </a:pPr>
            <a:r>
              <a:rPr lang="en-US" sz="1600" dirty="0"/>
              <a:t>This is the main function, which is mandatory in every Kotlin application. The Kotlin compiler starts executing the code from the main function.</a:t>
            </a:r>
          </a:p>
          <a:p>
            <a:pPr marL="0" indent="0" algn="just">
              <a:lnSpc>
                <a:spcPct val="170000"/>
              </a:lnSpc>
              <a:buNone/>
            </a:pPr>
            <a:r>
              <a:rPr lang="en-US" sz="1600" dirty="0"/>
              <a:t>The function takes array of strings as a parameter and returns Unit. You will learn about functions and parameters in later chapters.</a:t>
            </a:r>
          </a:p>
          <a:p>
            <a:pPr marL="0" indent="0" algn="just">
              <a:lnSpc>
                <a:spcPct val="170000"/>
              </a:lnSpc>
              <a:buNone/>
            </a:pPr>
            <a:r>
              <a:rPr lang="en-US" sz="1600" dirty="0"/>
              <a:t>For now, just remember that main function is a mandatory function which is the entry point of every Kotlin program. </a:t>
            </a:r>
          </a:p>
          <a:p>
            <a:pPr marL="0" indent="0" algn="just">
              <a:lnSpc>
                <a:spcPct val="170000"/>
              </a:lnSpc>
              <a:buNone/>
            </a:pPr>
            <a:r>
              <a:rPr lang="en-US" sz="1600" b="1" dirty="0" err="1"/>
              <a:t>println</a:t>
            </a:r>
            <a:r>
              <a:rPr lang="en-US" sz="1600" b="1" dirty="0"/>
              <a:t>("Hello, World!")</a:t>
            </a:r>
          </a:p>
          <a:p>
            <a:pPr marL="0" indent="0" algn="just">
              <a:lnSpc>
                <a:spcPct val="170000"/>
              </a:lnSpc>
              <a:buNone/>
            </a:pPr>
            <a:r>
              <a:rPr lang="en-US" sz="1600" dirty="0"/>
              <a:t>The </a:t>
            </a:r>
            <a:r>
              <a:rPr lang="en-US" sz="1600" dirty="0" err="1"/>
              <a:t>println</a:t>
            </a:r>
            <a:r>
              <a:rPr lang="en-US" sz="1600" dirty="0"/>
              <a:t>() function prints the given message inside the quotation marks and newline to the standard output stream. In this program, it prints Hello, World! and new line.</a:t>
            </a:r>
            <a:endParaRPr lang="en-CA" sz="1600" dirty="0"/>
          </a:p>
        </p:txBody>
      </p:sp>
    </p:spTree>
    <p:extLst>
      <p:ext uri="{BB962C8B-B14F-4D97-AF65-F5344CB8AC3E}">
        <p14:creationId xmlns:p14="http://schemas.microsoft.com/office/powerpoint/2010/main" val="2402149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8FDA00-E3F8-78EB-3AC9-2D03CCD368FD}"/>
              </a:ext>
            </a:extLst>
          </p:cNvPr>
          <p:cNvSpPr>
            <a:spLocks noGrp="1"/>
          </p:cNvSpPr>
          <p:nvPr>
            <p:ph idx="1"/>
          </p:nvPr>
        </p:nvSpPr>
        <p:spPr>
          <a:xfrm>
            <a:off x="838200" y="888520"/>
            <a:ext cx="10515600" cy="5572665"/>
          </a:xfrm>
        </p:spPr>
        <p:txBody>
          <a:bodyPr>
            <a:normAutofit fontScale="92500" lnSpcReduction="10000"/>
          </a:bodyPr>
          <a:lstStyle/>
          <a:p>
            <a:pPr marL="0" indent="0">
              <a:lnSpc>
                <a:spcPct val="150000"/>
              </a:lnSpc>
              <a:buNone/>
            </a:pPr>
            <a:r>
              <a:rPr lang="en-US" sz="3200" b="1" dirty="0"/>
              <a:t>Check if a value is of a particular type.</a:t>
            </a:r>
          </a:p>
          <a:p>
            <a:pPr marL="0" indent="0">
              <a:lnSpc>
                <a:spcPct val="150000"/>
              </a:lnSpc>
              <a:buNone/>
            </a:pPr>
            <a:r>
              <a:rPr lang="en-US" dirty="0"/>
              <a:t>To check whether a value is of a particular type in runtime, we can use is and !is operator. For example,</a:t>
            </a:r>
          </a:p>
          <a:p>
            <a:pPr marL="0" indent="0">
              <a:lnSpc>
                <a:spcPct val="150000"/>
              </a:lnSpc>
              <a:buNone/>
            </a:pPr>
            <a:r>
              <a:rPr lang="en-US" b="1" dirty="0">
                <a:highlight>
                  <a:srgbClr val="FFFF00"/>
                </a:highlight>
              </a:rPr>
              <a:t>when</a:t>
            </a:r>
            <a:r>
              <a:rPr lang="en-US" dirty="0"/>
              <a:t> (x) {</a:t>
            </a:r>
          </a:p>
          <a:p>
            <a:pPr marL="0" indent="0">
              <a:lnSpc>
                <a:spcPct val="150000"/>
              </a:lnSpc>
              <a:buNone/>
            </a:pPr>
            <a:r>
              <a:rPr lang="en-US" dirty="0"/>
              <a:t>    is Int -&gt; print(x + 1)</a:t>
            </a:r>
          </a:p>
          <a:p>
            <a:pPr marL="0" indent="0">
              <a:lnSpc>
                <a:spcPct val="150000"/>
              </a:lnSpc>
              <a:buNone/>
            </a:pPr>
            <a:r>
              <a:rPr lang="en-US" dirty="0"/>
              <a:t>    is String -&gt; print(</a:t>
            </a:r>
            <a:r>
              <a:rPr lang="en-US" dirty="0" err="1"/>
              <a:t>x.length</a:t>
            </a:r>
            <a:r>
              <a:rPr lang="en-US" dirty="0"/>
              <a:t> + 1)</a:t>
            </a:r>
          </a:p>
          <a:p>
            <a:pPr marL="0" indent="0">
              <a:lnSpc>
                <a:spcPct val="150000"/>
              </a:lnSpc>
              <a:buNone/>
            </a:pPr>
            <a:r>
              <a:rPr lang="en-US" dirty="0"/>
              <a:t>    is </a:t>
            </a:r>
            <a:r>
              <a:rPr lang="en-US" dirty="0" err="1"/>
              <a:t>IntArray</a:t>
            </a:r>
            <a:r>
              <a:rPr lang="en-US" dirty="0"/>
              <a:t> -&gt; print(</a:t>
            </a:r>
            <a:r>
              <a:rPr lang="en-US" dirty="0" err="1"/>
              <a:t>x.sum</a:t>
            </a:r>
            <a:r>
              <a:rPr lang="en-US" dirty="0"/>
              <a:t>())</a:t>
            </a:r>
          </a:p>
          <a:p>
            <a:pPr marL="0" indent="0">
              <a:lnSpc>
                <a:spcPct val="150000"/>
              </a:lnSpc>
              <a:buNone/>
            </a:pPr>
            <a:r>
              <a:rPr lang="en-US" dirty="0"/>
              <a:t>}</a:t>
            </a:r>
          </a:p>
          <a:p>
            <a:pPr marL="0" indent="0">
              <a:lnSpc>
                <a:spcPct val="150000"/>
              </a:lnSpc>
              <a:buNone/>
            </a:pPr>
            <a:endParaRPr lang="en-CA" dirty="0"/>
          </a:p>
        </p:txBody>
      </p:sp>
    </p:spTree>
    <p:extLst>
      <p:ext uri="{BB962C8B-B14F-4D97-AF65-F5344CB8AC3E}">
        <p14:creationId xmlns:p14="http://schemas.microsoft.com/office/powerpoint/2010/main" val="16690927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DC3F8B-C356-8C3A-D99B-86451ACE6457}"/>
              </a:ext>
            </a:extLst>
          </p:cNvPr>
          <p:cNvSpPr>
            <a:spLocks noGrp="1"/>
          </p:cNvSpPr>
          <p:nvPr>
            <p:ph idx="1"/>
          </p:nvPr>
        </p:nvSpPr>
        <p:spPr>
          <a:xfrm>
            <a:off x="838200" y="500332"/>
            <a:ext cx="10515600" cy="6038491"/>
          </a:xfrm>
        </p:spPr>
        <p:txBody>
          <a:bodyPr>
            <a:normAutofit fontScale="85000" lnSpcReduction="20000"/>
          </a:bodyPr>
          <a:lstStyle/>
          <a:p>
            <a:pPr marL="0" indent="0">
              <a:buNone/>
            </a:pPr>
            <a:r>
              <a:rPr lang="en-US" sz="3400" b="1" dirty="0"/>
              <a:t>Use expressions as branch condition. For example,</a:t>
            </a:r>
          </a:p>
          <a:p>
            <a:pPr marL="0" indent="0">
              <a:buNone/>
            </a:pPr>
            <a:endParaRPr lang="en-US" dirty="0"/>
          </a:p>
          <a:p>
            <a:pPr marL="0" indent="0">
              <a:buNone/>
            </a:pPr>
            <a:r>
              <a:rPr lang="en-US" dirty="0"/>
              <a:t>fun main(</a:t>
            </a:r>
            <a:r>
              <a:rPr lang="en-US" dirty="0" err="1"/>
              <a:t>args</a:t>
            </a:r>
            <a:r>
              <a:rPr lang="en-US" dirty="0"/>
              <a:t>: Array&lt;String&gt;) {</a:t>
            </a:r>
          </a:p>
          <a:p>
            <a:pPr marL="0" indent="0">
              <a:buNone/>
            </a:pPr>
            <a:endParaRPr lang="en-US" dirty="0"/>
          </a:p>
          <a:p>
            <a:pPr marL="0" indent="0">
              <a:buNone/>
            </a:pPr>
            <a:r>
              <a:rPr lang="en-US" dirty="0"/>
              <a:t>    </a:t>
            </a:r>
            <a:r>
              <a:rPr lang="en-US" dirty="0" err="1"/>
              <a:t>val</a:t>
            </a:r>
            <a:r>
              <a:rPr lang="en-US" dirty="0"/>
              <a:t> a = 11</a:t>
            </a:r>
          </a:p>
          <a:p>
            <a:pPr marL="0" indent="0">
              <a:buNone/>
            </a:pPr>
            <a:r>
              <a:rPr lang="en-US" dirty="0"/>
              <a:t>    </a:t>
            </a:r>
            <a:r>
              <a:rPr lang="en-US" dirty="0" err="1"/>
              <a:t>val</a:t>
            </a:r>
            <a:r>
              <a:rPr lang="en-US" dirty="0"/>
              <a:t> n = "11"</a:t>
            </a:r>
          </a:p>
          <a:p>
            <a:pPr marL="0" indent="0">
              <a:buNone/>
            </a:pPr>
            <a:endParaRPr lang="en-US" dirty="0"/>
          </a:p>
          <a:p>
            <a:pPr marL="0" indent="0">
              <a:buNone/>
            </a:pPr>
            <a:r>
              <a:rPr lang="en-US" dirty="0"/>
              <a:t>    </a:t>
            </a:r>
            <a:r>
              <a:rPr lang="en-US" b="1" dirty="0">
                <a:highlight>
                  <a:srgbClr val="FFFF00"/>
                </a:highlight>
              </a:rPr>
              <a:t>when</a:t>
            </a:r>
            <a:r>
              <a:rPr lang="en-US" dirty="0"/>
              <a:t> (n) {</a:t>
            </a:r>
          </a:p>
          <a:p>
            <a:pPr marL="0" indent="0">
              <a:buNone/>
            </a:pPr>
            <a:r>
              <a:rPr lang="en-US" dirty="0"/>
              <a:t>        "cat" -&gt; </a:t>
            </a:r>
            <a:r>
              <a:rPr lang="en-US" dirty="0" err="1"/>
              <a:t>println</a:t>
            </a:r>
            <a:r>
              <a:rPr lang="en-US" dirty="0"/>
              <a:t>("Cat? Really?")</a:t>
            </a:r>
          </a:p>
          <a:p>
            <a:pPr marL="0" indent="0">
              <a:buNone/>
            </a:pPr>
            <a:r>
              <a:rPr lang="en-US" dirty="0"/>
              <a:t>        12.toString() -&gt; </a:t>
            </a:r>
            <a:r>
              <a:rPr lang="en-US" dirty="0" err="1"/>
              <a:t>println</a:t>
            </a:r>
            <a:r>
              <a:rPr lang="en-US" dirty="0"/>
              <a:t>("Close but not close enough.")</a:t>
            </a:r>
          </a:p>
          <a:p>
            <a:pPr marL="0" indent="0">
              <a:buNone/>
            </a:pPr>
            <a:r>
              <a:rPr lang="en-US" dirty="0"/>
              <a:t>        </a:t>
            </a:r>
            <a:r>
              <a:rPr lang="en-US" dirty="0" err="1"/>
              <a:t>a.toString</a:t>
            </a:r>
            <a:r>
              <a:rPr lang="en-US" dirty="0"/>
              <a:t>() -&gt; </a:t>
            </a:r>
            <a:r>
              <a:rPr lang="en-US" dirty="0" err="1"/>
              <a:t>println</a:t>
            </a:r>
            <a:r>
              <a:rPr lang="en-US" dirty="0"/>
              <a:t>("Bingo! It's eleven.")</a:t>
            </a:r>
          </a:p>
          <a:p>
            <a:pPr marL="0" indent="0">
              <a:buNone/>
            </a:pPr>
            <a:r>
              <a:rPr lang="en-US" dirty="0"/>
              <a:t>    }</a:t>
            </a:r>
          </a:p>
          <a:p>
            <a:pPr marL="0" indent="0">
              <a:buNone/>
            </a:pPr>
            <a:r>
              <a:rPr lang="en-US" dirty="0"/>
              <a:t>}</a:t>
            </a:r>
          </a:p>
          <a:p>
            <a:pPr marL="0" indent="0">
              <a:buNone/>
            </a:pPr>
            <a:endParaRPr lang="en-US" dirty="0"/>
          </a:p>
          <a:p>
            <a:pPr marL="0" indent="0">
              <a:buNone/>
            </a:pPr>
            <a:r>
              <a:rPr lang="en-US" b="1" dirty="0">
                <a:solidFill>
                  <a:srgbClr val="0070C0"/>
                </a:solidFill>
              </a:rPr>
              <a:t>Bingo! It's eleven.</a:t>
            </a:r>
            <a:endParaRPr lang="en-CA" b="1" dirty="0">
              <a:solidFill>
                <a:srgbClr val="0070C0"/>
              </a:solidFill>
            </a:endParaRPr>
          </a:p>
        </p:txBody>
      </p:sp>
    </p:spTree>
    <p:extLst>
      <p:ext uri="{BB962C8B-B14F-4D97-AF65-F5344CB8AC3E}">
        <p14:creationId xmlns:p14="http://schemas.microsoft.com/office/powerpoint/2010/main" val="27326251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0BCD-3A7C-D9AA-BE62-2E450A946E32}"/>
              </a:ext>
            </a:extLst>
          </p:cNvPr>
          <p:cNvSpPr>
            <a:spLocks noGrp="1"/>
          </p:cNvSpPr>
          <p:nvPr>
            <p:ph type="title"/>
          </p:nvPr>
        </p:nvSpPr>
        <p:spPr>
          <a:xfrm>
            <a:off x="838200" y="94891"/>
            <a:ext cx="10515600" cy="1190445"/>
          </a:xfrm>
        </p:spPr>
        <p:txBody>
          <a:bodyPr>
            <a:normAutofit/>
          </a:bodyPr>
          <a:lstStyle/>
          <a:p>
            <a:r>
              <a:rPr lang="en-US" dirty="0"/>
              <a:t>Kotlin while and do...while Loop</a:t>
            </a:r>
            <a:endParaRPr lang="en-CA" dirty="0"/>
          </a:p>
        </p:txBody>
      </p:sp>
      <p:sp>
        <p:nvSpPr>
          <p:cNvPr id="3" name="Content Placeholder 2">
            <a:extLst>
              <a:ext uri="{FF2B5EF4-FFF2-40B4-BE49-F238E27FC236}">
                <a16:creationId xmlns:a16="http://schemas.microsoft.com/office/drawing/2014/main" id="{14F426AA-DF3B-8689-CBBD-C2C0E500882B}"/>
              </a:ext>
            </a:extLst>
          </p:cNvPr>
          <p:cNvSpPr>
            <a:spLocks noGrp="1"/>
          </p:cNvSpPr>
          <p:nvPr>
            <p:ph idx="1"/>
          </p:nvPr>
        </p:nvSpPr>
        <p:spPr>
          <a:xfrm>
            <a:off x="776377" y="1199072"/>
            <a:ext cx="10577423" cy="5391509"/>
          </a:xfrm>
        </p:spPr>
        <p:txBody>
          <a:bodyPr>
            <a:normAutofit fontScale="70000" lnSpcReduction="20000"/>
          </a:bodyPr>
          <a:lstStyle/>
          <a:p>
            <a:pPr marL="0" indent="0" algn="just">
              <a:lnSpc>
                <a:spcPct val="170000"/>
              </a:lnSpc>
              <a:buNone/>
            </a:pPr>
            <a:r>
              <a:rPr lang="en-US" b="1" dirty="0"/>
              <a:t>Loop is used in programming to repeat a specific block of code until certain condition is met (test expression is false).</a:t>
            </a:r>
          </a:p>
          <a:p>
            <a:pPr marL="0" indent="0" algn="just">
              <a:lnSpc>
                <a:spcPct val="170000"/>
              </a:lnSpc>
              <a:buNone/>
            </a:pPr>
            <a:r>
              <a:rPr lang="en-US" dirty="0"/>
              <a:t>Loops are what makes computers interesting machines. Imagine you need to print a sentence 50 times on your screen. Well, you can do it by using print statement 50 times (without using loops). How about you need to print a sentence one million times? You need to use loops.</a:t>
            </a:r>
          </a:p>
          <a:p>
            <a:pPr marL="0" indent="0" algn="just">
              <a:lnSpc>
                <a:spcPct val="170000"/>
              </a:lnSpc>
              <a:buNone/>
            </a:pPr>
            <a:r>
              <a:rPr lang="en-US" dirty="0"/>
              <a:t>You will learn about two loops </a:t>
            </a:r>
            <a:r>
              <a:rPr lang="en-US" b="1" dirty="0"/>
              <a:t>while</a:t>
            </a:r>
            <a:r>
              <a:rPr lang="en-US" dirty="0"/>
              <a:t> and </a:t>
            </a:r>
            <a:r>
              <a:rPr lang="en-US" b="1" dirty="0" err="1"/>
              <a:t>do..while</a:t>
            </a:r>
            <a:r>
              <a:rPr lang="en-US" b="1" dirty="0"/>
              <a:t> </a:t>
            </a:r>
            <a:r>
              <a:rPr lang="en-US" dirty="0"/>
              <a:t>in this article with the help of examples.</a:t>
            </a:r>
          </a:p>
          <a:p>
            <a:pPr marL="0" indent="0" algn="just">
              <a:lnSpc>
                <a:spcPct val="170000"/>
              </a:lnSpc>
              <a:buNone/>
            </a:pPr>
            <a:r>
              <a:rPr lang="en-US" dirty="0"/>
              <a:t>If you are familiar with while and do...while loops in Java, you are already familiar with these loops in Kotlin as well.</a:t>
            </a:r>
            <a:endParaRPr lang="en-CA" dirty="0"/>
          </a:p>
        </p:txBody>
      </p:sp>
    </p:spTree>
    <p:extLst>
      <p:ext uri="{BB962C8B-B14F-4D97-AF65-F5344CB8AC3E}">
        <p14:creationId xmlns:p14="http://schemas.microsoft.com/office/powerpoint/2010/main" val="20713723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2B234D-52EB-021B-07C5-3F3B337EC82F}"/>
              </a:ext>
            </a:extLst>
          </p:cNvPr>
          <p:cNvSpPr>
            <a:spLocks noGrp="1"/>
          </p:cNvSpPr>
          <p:nvPr>
            <p:ph idx="1"/>
          </p:nvPr>
        </p:nvSpPr>
        <p:spPr>
          <a:xfrm>
            <a:off x="155275" y="474453"/>
            <a:ext cx="11198525" cy="6107502"/>
          </a:xfrm>
        </p:spPr>
        <p:txBody>
          <a:bodyPr>
            <a:normAutofit fontScale="77500" lnSpcReduction="20000"/>
          </a:bodyPr>
          <a:lstStyle/>
          <a:p>
            <a:pPr marL="0" indent="0">
              <a:buNone/>
            </a:pPr>
            <a:r>
              <a:rPr lang="en-US" sz="3400" b="1" dirty="0"/>
              <a:t>Kotlin while Loop</a:t>
            </a:r>
          </a:p>
          <a:p>
            <a:pPr marL="0" indent="0">
              <a:buNone/>
            </a:pPr>
            <a:r>
              <a:rPr lang="en-US" dirty="0"/>
              <a:t>The syntax of while loop is:</a:t>
            </a:r>
          </a:p>
          <a:p>
            <a:pPr marL="0" indent="0">
              <a:buNone/>
            </a:pPr>
            <a:endParaRPr lang="en-US" dirty="0"/>
          </a:p>
          <a:p>
            <a:pPr marL="0" indent="0">
              <a:buNone/>
            </a:pPr>
            <a:r>
              <a:rPr lang="en-US" b="1" dirty="0"/>
              <a:t>while (</a:t>
            </a:r>
            <a:r>
              <a:rPr lang="en-US" b="1" dirty="0" err="1"/>
              <a:t>testExpression</a:t>
            </a:r>
            <a:r>
              <a:rPr lang="en-US" b="1" dirty="0"/>
              <a:t>) {</a:t>
            </a:r>
          </a:p>
          <a:p>
            <a:pPr marL="0" indent="0">
              <a:buNone/>
            </a:pPr>
            <a:r>
              <a:rPr lang="en-US" b="1" dirty="0"/>
              <a:t>    // codes inside body of while loop</a:t>
            </a:r>
          </a:p>
          <a:p>
            <a:pPr marL="0" indent="0">
              <a:buNone/>
            </a:pPr>
            <a:r>
              <a:rPr lang="en-US" b="1" dirty="0"/>
              <a:t>}</a:t>
            </a:r>
          </a:p>
          <a:p>
            <a:pPr marL="0" indent="0">
              <a:buNone/>
            </a:pPr>
            <a:r>
              <a:rPr lang="en-US" dirty="0"/>
              <a:t>How while loop works?</a:t>
            </a:r>
          </a:p>
          <a:p>
            <a:pPr marL="0" indent="0">
              <a:buNone/>
            </a:pPr>
            <a:r>
              <a:rPr lang="en-US" dirty="0"/>
              <a:t>The test expression inside the parenthesis is a Boolean expression.</a:t>
            </a:r>
          </a:p>
          <a:p>
            <a:pPr marL="0" indent="0">
              <a:buNone/>
            </a:pPr>
            <a:endParaRPr lang="en-US" dirty="0"/>
          </a:p>
          <a:p>
            <a:pPr marL="0" indent="0">
              <a:buNone/>
            </a:pPr>
            <a:r>
              <a:rPr lang="en-US" dirty="0"/>
              <a:t>If the test expression is evaluated to true,</a:t>
            </a:r>
          </a:p>
          <a:p>
            <a:pPr marL="0" indent="0">
              <a:buNone/>
            </a:pPr>
            <a:r>
              <a:rPr lang="en-US" dirty="0"/>
              <a:t>statements inside the while loop are executed.</a:t>
            </a:r>
          </a:p>
          <a:p>
            <a:pPr marL="0" indent="0">
              <a:buNone/>
            </a:pPr>
            <a:r>
              <a:rPr lang="en-US" dirty="0"/>
              <a:t>then, the test expression is evaluated again.</a:t>
            </a:r>
          </a:p>
          <a:p>
            <a:pPr marL="0" indent="0">
              <a:buNone/>
            </a:pPr>
            <a:r>
              <a:rPr lang="en-US" dirty="0"/>
              <a:t>This process goes on until the test expression is evaluated to false.</a:t>
            </a:r>
          </a:p>
          <a:p>
            <a:pPr marL="0" indent="0">
              <a:buNone/>
            </a:pPr>
            <a:endParaRPr lang="en-US" dirty="0"/>
          </a:p>
          <a:p>
            <a:pPr marL="0" indent="0">
              <a:buNone/>
            </a:pPr>
            <a:r>
              <a:rPr lang="en-US" dirty="0"/>
              <a:t>If the test expression is evaluated to false,</a:t>
            </a:r>
          </a:p>
          <a:p>
            <a:pPr marL="0" indent="0">
              <a:buNone/>
            </a:pPr>
            <a:r>
              <a:rPr lang="en-US" dirty="0"/>
              <a:t>while loop is terminated.</a:t>
            </a:r>
          </a:p>
          <a:p>
            <a:pPr marL="0" indent="0">
              <a:buNone/>
            </a:pPr>
            <a:endParaRPr lang="en-CA" dirty="0"/>
          </a:p>
        </p:txBody>
      </p:sp>
      <p:pic>
        <p:nvPicPr>
          <p:cNvPr id="4" name="Picture 3">
            <a:extLst>
              <a:ext uri="{FF2B5EF4-FFF2-40B4-BE49-F238E27FC236}">
                <a16:creationId xmlns:a16="http://schemas.microsoft.com/office/drawing/2014/main" id="{88A1B81F-B9A7-368D-B4E8-5621352F8995}"/>
              </a:ext>
            </a:extLst>
          </p:cNvPr>
          <p:cNvPicPr>
            <a:picLocks noChangeAspect="1"/>
          </p:cNvPicPr>
          <p:nvPr/>
        </p:nvPicPr>
        <p:blipFill>
          <a:blip r:embed="rId2"/>
          <a:stretch>
            <a:fillRect/>
          </a:stretch>
        </p:blipFill>
        <p:spPr>
          <a:xfrm>
            <a:off x="8305800" y="625593"/>
            <a:ext cx="3529642" cy="4955697"/>
          </a:xfrm>
          <a:prstGeom prst="rect">
            <a:avLst/>
          </a:prstGeom>
        </p:spPr>
      </p:pic>
    </p:spTree>
    <p:extLst>
      <p:ext uri="{BB962C8B-B14F-4D97-AF65-F5344CB8AC3E}">
        <p14:creationId xmlns:p14="http://schemas.microsoft.com/office/powerpoint/2010/main" val="40673563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2ADD43-834A-FCE5-7D0C-48F848F9E0F5}"/>
              </a:ext>
            </a:extLst>
          </p:cNvPr>
          <p:cNvSpPr>
            <a:spLocks noGrp="1"/>
          </p:cNvSpPr>
          <p:nvPr>
            <p:ph idx="1"/>
          </p:nvPr>
        </p:nvSpPr>
        <p:spPr>
          <a:xfrm>
            <a:off x="838200" y="431321"/>
            <a:ext cx="10515600" cy="6159260"/>
          </a:xfrm>
        </p:spPr>
        <p:txBody>
          <a:bodyPr>
            <a:normAutofit fontScale="85000" lnSpcReduction="20000"/>
          </a:bodyPr>
          <a:lstStyle/>
          <a:p>
            <a:pPr marL="0" indent="0">
              <a:buNone/>
            </a:pPr>
            <a:r>
              <a:rPr lang="en-US" sz="3200" b="1" dirty="0"/>
              <a:t>Example: Kotlin while Loop</a:t>
            </a:r>
          </a:p>
          <a:p>
            <a:pPr marL="0" indent="0">
              <a:buNone/>
            </a:pPr>
            <a:r>
              <a:rPr lang="en-US" dirty="0"/>
              <a:t>// Program to print line 5 times</a:t>
            </a:r>
          </a:p>
          <a:p>
            <a:pPr marL="0" indent="0">
              <a:buNone/>
            </a:pPr>
            <a:r>
              <a:rPr lang="en-US" dirty="0"/>
              <a:t>fun main(</a:t>
            </a:r>
            <a:r>
              <a:rPr lang="en-US" dirty="0" err="1"/>
              <a:t>args</a:t>
            </a:r>
            <a:r>
              <a:rPr lang="en-US" dirty="0"/>
              <a:t>: Array&lt;String&gt;) {</a:t>
            </a:r>
          </a:p>
          <a:p>
            <a:pPr marL="0" indent="0">
              <a:buNone/>
            </a:pPr>
            <a:endParaRPr lang="en-US" dirty="0"/>
          </a:p>
          <a:p>
            <a:pPr marL="0" indent="0">
              <a:buNone/>
            </a:pPr>
            <a:r>
              <a:rPr lang="en-US" dirty="0"/>
              <a:t>    var </a:t>
            </a:r>
            <a:r>
              <a:rPr lang="en-US" dirty="0" err="1"/>
              <a:t>i</a:t>
            </a:r>
            <a:r>
              <a:rPr lang="en-US" dirty="0"/>
              <a:t> = 1</a:t>
            </a:r>
          </a:p>
          <a:p>
            <a:pPr marL="0" indent="0">
              <a:buNone/>
            </a:pPr>
            <a:endParaRPr lang="en-US" dirty="0"/>
          </a:p>
          <a:p>
            <a:pPr marL="0" indent="0">
              <a:buNone/>
            </a:pPr>
            <a:r>
              <a:rPr lang="en-US" dirty="0"/>
              <a:t>    </a:t>
            </a:r>
            <a:r>
              <a:rPr lang="en-US" b="1" dirty="0">
                <a:highlight>
                  <a:srgbClr val="FFFF00"/>
                </a:highlight>
              </a:rPr>
              <a:t>while</a:t>
            </a:r>
            <a:r>
              <a:rPr lang="en-US" dirty="0"/>
              <a:t> (</a:t>
            </a:r>
            <a:r>
              <a:rPr lang="en-US" dirty="0" err="1"/>
              <a:t>i</a:t>
            </a:r>
            <a:r>
              <a:rPr lang="en-US" dirty="0"/>
              <a:t> &lt;= 5) {</a:t>
            </a:r>
          </a:p>
          <a:p>
            <a:pPr marL="0" indent="0">
              <a:buNone/>
            </a:pPr>
            <a:r>
              <a:rPr lang="en-US" dirty="0"/>
              <a:t>        </a:t>
            </a:r>
            <a:r>
              <a:rPr lang="en-US" dirty="0" err="1"/>
              <a:t>println</a:t>
            </a:r>
            <a:r>
              <a:rPr lang="en-US" dirty="0"/>
              <a:t>("Line $</a:t>
            </a:r>
            <a:r>
              <a:rPr lang="en-US" dirty="0" err="1"/>
              <a:t>i</a:t>
            </a:r>
            <a:r>
              <a:rPr lang="en-US" dirty="0"/>
              <a:t>")</a:t>
            </a:r>
          </a:p>
          <a:p>
            <a:pPr marL="0" indent="0">
              <a:buNone/>
            </a:pPr>
            <a:r>
              <a:rPr lang="en-US" dirty="0"/>
              <a:t>        ++</a:t>
            </a:r>
            <a:r>
              <a:rPr lang="en-US" dirty="0" err="1"/>
              <a:t>i</a:t>
            </a:r>
            <a:endParaRPr lang="en-US" dirty="0"/>
          </a:p>
          <a:p>
            <a:pPr marL="0" indent="0">
              <a:buNone/>
            </a:pPr>
            <a:r>
              <a:rPr lang="en-US" dirty="0"/>
              <a:t>    }</a:t>
            </a:r>
          </a:p>
          <a:p>
            <a:pPr marL="0" indent="0">
              <a:buNone/>
            </a:pPr>
            <a:r>
              <a:rPr lang="en-US" dirty="0"/>
              <a:t>}</a:t>
            </a:r>
          </a:p>
          <a:p>
            <a:pPr marL="0" indent="0">
              <a:buNone/>
            </a:pPr>
            <a:r>
              <a:rPr lang="en-US" b="1" dirty="0">
                <a:solidFill>
                  <a:srgbClr val="0070C0"/>
                </a:solidFill>
              </a:rPr>
              <a:t>Line 1</a:t>
            </a:r>
          </a:p>
          <a:p>
            <a:pPr marL="0" indent="0">
              <a:buNone/>
            </a:pPr>
            <a:r>
              <a:rPr lang="en-US" b="1" dirty="0">
                <a:solidFill>
                  <a:srgbClr val="0070C0"/>
                </a:solidFill>
              </a:rPr>
              <a:t>Line 2</a:t>
            </a:r>
          </a:p>
          <a:p>
            <a:pPr marL="0" indent="0">
              <a:buNone/>
            </a:pPr>
            <a:r>
              <a:rPr lang="en-US" b="1" dirty="0">
                <a:solidFill>
                  <a:srgbClr val="0070C0"/>
                </a:solidFill>
              </a:rPr>
              <a:t>Line 3</a:t>
            </a:r>
          </a:p>
          <a:p>
            <a:pPr marL="0" indent="0">
              <a:buNone/>
            </a:pPr>
            <a:r>
              <a:rPr lang="en-US" b="1" dirty="0">
                <a:solidFill>
                  <a:srgbClr val="0070C0"/>
                </a:solidFill>
              </a:rPr>
              <a:t>Line 4</a:t>
            </a:r>
          </a:p>
          <a:p>
            <a:pPr marL="0" indent="0">
              <a:buNone/>
            </a:pPr>
            <a:r>
              <a:rPr lang="en-US" b="1" dirty="0">
                <a:solidFill>
                  <a:srgbClr val="0070C0"/>
                </a:solidFill>
              </a:rPr>
              <a:t>Line 5</a:t>
            </a:r>
            <a:endParaRPr lang="en-CA" b="1" dirty="0">
              <a:solidFill>
                <a:srgbClr val="0070C0"/>
              </a:solidFill>
            </a:endParaRPr>
          </a:p>
        </p:txBody>
      </p:sp>
    </p:spTree>
    <p:extLst>
      <p:ext uri="{BB962C8B-B14F-4D97-AF65-F5344CB8AC3E}">
        <p14:creationId xmlns:p14="http://schemas.microsoft.com/office/powerpoint/2010/main" val="8106999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2E6522-4EB2-A690-67A6-5B80F47FB013}"/>
              </a:ext>
            </a:extLst>
          </p:cNvPr>
          <p:cNvSpPr>
            <a:spLocks noGrp="1"/>
          </p:cNvSpPr>
          <p:nvPr>
            <p:ph idx="1"/>
          </p:nvPr>
        </p:nvSpPr>
        <p:spPr>
          <a:xfrm>
            <a:off x="838200" y="621102"/>
            <a:ext cx="10515600" cy="6012611"/>
          </a:xfrm>
        </p:spPr>
        <p:txBody>
          <a:bodyPr>
            <a:normAutofit fontScale="85000" lnSpcReduction="20000"/>
          </a:bodyPr>
          <a:lstStyle/>
          <a:p>
            <a:pPr marL="0" indent="0">
              <a:buNone/>
            </a:pPr>
            <a:r>
              <a:rPr lang="en-US" sz="3300" b="1" dirty="0"/>
              <a:t>Example: Compute sum of Natural Numbers</a:t>
            </a:r>
          </a:p>
          <a:p>
            <a:pPr marL="0" indent="0">
              <a:buNone/>
            </a:pPr>
            <a:r>
              <a:rPr lang="en-US" dirty="0"/>
              <a:t>// Program to compute the sum of natural numbers from 1 to 100.</a:t>
            </a:r>
          </a:p>
          <a:p>
            <a:pPr marL="0" indent="0">
              <a:buNone/>
            </a:pPr>
            <a:r>
              <a:rPr lang="en-US" dirty="0"/>
              <a:t>fun main(</a:t>
            </a:r>
            <a:r>
              <a:rPr lang="en-US" dirty="0" err="1"/>
              <a:t>args</a:t>
            </a:r>
            <a:r>
              <a:rPr lang="en-US" dirty="0"/>
              <a:t>: Array&lt;String&gt;) {</a:t>
            </a:r>
          </a:p>
          <a:p>
            <a:pPr marL="0" indent="0">
              <a:buNone/>
            </a:pPr>
            <a:endParaRPr lang="en-US" dirty="0"/>
          </a:p>
          <a:p>
            <a:pPr marL="0" indent="0">
              <a:buNone/>
            </a:pPr>
            <a:r>
              <a:rPr lang="en-US" dirty="0"/>
              <a:t>    var sum = 0</a:t>
            </a:r>
          </a:p>
          <a:p>
            <a:pPr marL="0" indent="0">
              <a:buNone/>
            </a:pPr>
            <a:r>
              <a:rPr lang="en-US" dirty="0"/>
              <a:t>    var </a:t>
            </a:r>
            <a:r>
              <a:rPr lang="en-US" dirty="0" err="1"/>
              <a:t>i</a:t>
            </a:r>
            <a:r>
              <a:rPr lang="en-US" dirty="0"/>
              <a:t> = 100</a:t>
            </a:r>
          </a:p>
          <a:p>
            <a:pPr marL="0" indent="0">
              <a:buNone/>
            </a:pPr>
            <a:endParaRPr lang="en-US" dirty="0"/>
          </a:p>
          <a:p>
            <a:pPr marL="0" indent="0">
              <a:buNone/>
            </a:pPr>
            <a:r>
              <a:rPr lang="en-US" dirty="0"/>
              <a:t>    </a:t>
            </a:r>
            <a:r>
              <a:rPr lang="en-US" b="1" dirty="0">
                <a:highlight>
                  <a:srgbClr val="FFFF00"/>
                </a:highlight>
              </a:rPr>
              <a:t>while</a:t>
            </a:r>
            <a:r>
              <a:rPr lang="en-US" dirty="0"/>
              <a:t> (</a:t>
            </a:r>
            <a:r>
              <a:rPr lang="en-US" dirty="0" err="1"/>
              <a:t>i</a:t>
            </a:r>
            <a:r>
              <a:rPr lang="en-US" dirty="0"/>
              <a:t> != 0) {</a:t>
            </a:r>
          </a:p>
          <a:p>
            <a:pPr marL="0" indent="0">
              <a:buNone/>
            </a:pPr>
            <a:r>
              <a:rPr lang="en-US" dirty="0"/>
              <a:t>        sum += </a:t>
            </a:r>
            <a:r>
              <a:rPr lang="en-US" dirty="0" err="1"/>
              <a:t>i</a:t>
            </a:r>
            <a:r>
              <a:rPr lang="en-US" dirty="0"/>
              <a:t>     // sum = sum + </a:t>
            </a:r>
            <a:r>
              <a:rPr lang="en-US" dirty="0" err="1"/>
              <a:t>i</a:t>
            </a:r>
            <a:r>
              <a:rPr lang="en-US" dirty="0"/>
              <a:t>;</a:t>
            </a:r>
          </a:p>
          <a:p>
            <a:pPr marL="0" indent="0">
              <a:buNone/>
            </a:pPr>
            <a:r>
              <a:rPr lang="en-US" dirty="0"/>
              <a:t>        --</a:t>
            </a:r>
            <a:r>
              <a:rPr lang="en-US" dirty="0" err="1"/>
              <a:t>i</a:t>
            </a:r>
            <a:endParaRPr lang="en-US" dirty="0"/>
          </a:p>
          <a:p>
            <a:pPr marL="0" indent="0">
              <a:buNone/>
            </a:pPr>
            <a:r>
              <a:rPr lang="en-US" dirty="0"/>
              <a:t>    }</a:t>
            </a:r>
          </a:p>
          <a:p>
            <a:pPr marL="0" indent="0">
              <a:buNone/>
            </a:pPr>
            <a:r>
              <a:rPr lang="en-US" dirty="0"/>
              <a:t>    </a:t>
            </a:r>
            <a:r>
              <a:rPr lang="en-US" dirty="0" err="1"/>
              <a:t>println</a:t>
            </a:r>
            <a:r>
              <a:rPr lang="en-US" dirty="0"/>
              <a:t>("sum = $sum")</a:t>
            </a:r>
          </a:p>
          <a:p>
            <a:pPr marL="0" indent="0">
              <a:buNone/>
            </a:pPr>
            <a:r>
              <a:rPr lang="en-US" dirty="0"/>
              <a:t>}</a:t>
            </a:r>
          </a:p>
          <a:p>
            <a:pPr marL="0" indent="0">
              <a:buNone/>
            </a:pPr>
            <a:endParaRPr lang="en-US" dirty="0"/>
          </a:p>
          <a:p>
            <a:pPr marL="0" indent="0">
              <a:buNone/>
            </a:pPr>
            <a:r>
              <a:rPr lang="en-US" b="1" dirty="0">
                <a:solidFill>
                  <a:srgbClr val="0070C0"/>
                </a:solidFill>
              </a:rPr>
              <a:t>sum = 5050</a:t>
            </a:r>
            <a:endParaRPr lang="en-CA" b="1" dirty="0">
              <a:solidFill>
                <a:srgbClr val="0070C0"/>
              </a:solidFill>
            </a:endParaRPr>
          </a:p>
        </p:txBody>
      </p:sp>
    </p:spTree>
    <p:extLst>
      <p:ext uri="{BB962C8B-B14F-4D97-AF65-F5344CB8AC3E}">
        <p14:creationId xmlns:p14="http://schemas.microsoft.com/office/powerpoint/2010/main" val="5308632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A80FE8-CB33-86EF-6D19-F66D8B6F5DE3}"/>
              </a:ext>
            </a:extLst>
          </p:cNvPr>
          <p:cNvSpPr>
            <a:spLocks noGrp="1"/>
          </p:cNvSpPr>
          <p:nvPr>
            <p:ph idx="1"/>
          </p:nvPr>
        </p:nvSpPr>
        <p:spPr>
          <a:xfrm>
            <a:off x="163902" y="276046"/>
            <a:ext cx="11179834" cy="6262777"/>
          </a:xfrm>
        </p:spPr>
        <p:txBody>
          <a:bodyPr>
            <a:normAutofit fontScale="55000" lnSpcReduction="20000"/>
          </a:bodyPr>
          <a:lstStyle/>
          <a:p>
            <a:pPr marL="0" indent="0" algn="just">
              <a:lnSpc>
                <a:spcPct val="170000"/>
              </a:lnSpc>
              <a:buNone/>
            </a:pPr>
            <a:r>
              <a:rPr lang="en-US" b="1" dirty="0"/>
              <a:t>Kotlin do...while Loop</a:t>
            </a:r>
          </a:p>
          <a:p>
            <a:pPr marL="0" indent="0" algn="just">
              <a:lnSpc>
                <a:spcPct val="170000"/>
              </a:lnSpc>
              <a:buNone/>
            </a:pPr>
            <a:r>
              <a:rPr lang="en-US" dirty="0"/>
              <a:t>The do...while loop is similar to while loop with one key difference. The body of do...while loop is executed once before the test expression is checked.</a:t>
            </a:r>
          </a:p>
          <a:p>
            <a:pPr marL="0" indent="0" algn="just">
              <a:lnSpc>
                <a:spcPct val="170000"/>
              </a:lnSpc>
              <a:buNone/>
            </a:pPr>
            <a:r>
              <a:rPr lang="en-US" dirty="0"/>
              <a:t>Its syntax is:</a:t>
            </a:r>
          </a:p>
          <a:p>
            <a:pPr marL="0" indent="0" algn="just">
              <a:lnSpc>
                <a:spcPct val="170000"/>
              </a:lnSpc>
              <a:buNone/>
            </a:pPr>
            <a:r>
              <a:rPr lang="en-US" b="1" dirty="0"/>
              <a:t>do {</a:t>
            </a:r>
          </a:p>
          <a:p>
            <a:pPr marL="0" indent="0" algn="just">
              <a:lnSpc>
                <a:spcPct val="170000"/>
              </a:lnSpc>
              <a:buNone/>
            </a:pPr>
            <a:r>
              <a:rPr lang="en-US" b="1" dirty="0"/>
              <a:t>   // codes inside body of do while loop</a:t>
            </a:r>
          </a:p>
          <a:p>
            <a:pPr marL="0" indent="0" algn="just">
              <a:lnSpc>
                <a:spcPct val="170000"/>
              </a:lnSpc>
              <a:buNone/>
            </a:pPr>
            <a:r>
              <a:rPr lang="en-US" b="1" dirty="0"/>
              <a:t>} while (</a:t>
            </a:r>
            <a:r>
              <a:rPr lang="en-US" b="1" dirty="0" err="1"/>
              <a:t>testExpression</a:t>
            </a:r>
            <a:r>
              <a:rPr lang="en-US" b="1" dirty="0"/>
              <a:t>)</a:t>
            </a:r>
          </a:p>
          <a:p>
            <a:pPr marL="0" indent="0" algn="just">
              <a:lnSpc>
                <a:spcPct val="170000"/>
              </a:lnSpc>
              <a:buNone/>
            </a:pPr>
            <a:r>
              <a:rPr lang="en-US" dirty="0"/>
              <a:t>How do...while loop works?</a:t>
            </a:r>
          </a:p>
          <a:p>
            <a:pPr marL="0" indent="0" algn="just">
              <a:lnSpc>
                <a:spcPct val="170000"/>
              </a:lnSpc>
              <a:buNone/>
            </a:pPr>
            <a:r>
              <a:rPr lang="en-US" dirty="0"/>
              <a:t>The codes inside the body of do construct is executed once (without checking the </a:t>
            </a:r>
            <a:r>
              <a:rPr lang="en-US" dirty="0" err="1"/>
              <a:t>testExpression</a:t>
            </a:r>
            <a:r>
              <a:rPr lang="en-US" dirty="0"/>
              <a:t>). </a:t>
            </a:r>
          </a:p>
          <a:p>
            <a:pPr marL="0" indent="0" algn="just">
              <a:lnSpc>
                <a:spcPct val="170000"/>
              </a:lnSpc>
              <a:buNone/>
            </a:pPr>
            <a:r>
              <a:rPr lang="en-US" dirty="0"/>
              <a:t>Then, the test expression is checked.</a:t>
            </a:r>
          </a:p>
          <a:p>
            <a:pPr marL="0" indent="0" algn="just">
              <a:lnSpc>
                <a:spcPct val="170000"/>
              </a:lnSpc>
              <a:buNone/>
            </a:pPr>
            <a:r>
              <a:rPr lang="en-US" dirty="0"/>
              <a:t>If the test expression is evaluated to true, codes inside the body of the loop are executed, and test expression is evaluated again. This process goes on until the test expression is evaluated to false.</a:t>
            </a:r>
          </a:p>
          <a:p>
            <a:pPr marL="0" indent="0" algn="just">
              <a:lnSpc>
                <a:spcPct val="170000"/>
              </a:lnSpc>
              <a:buNone/>
            </a:pPr>
            <a:r>
              <a:rPr lang="en-US" dirty="0"/>
              <a:t>When the test expression is evaluated to false, </a:t>
            </a:r>
            <a:r>
              <a:rPr lang="en-US" dirty="0" err="1"/>
              <a:t>do..while</a:t>
            </a:r>
            <a:r>
              <a:rPr lang="en-US" dirty="0"/>
              <a:t> loop terminates.</a:t>
            </a:r>
            <a:endParaRPr lang="en-CA" dirty="0"/>
          </a:p>
        </p:txBody>
      </p:sp>
      <p:pic>
        <p:nvPicPr>
          <p:cNvPr id="4" name="Picture 3">
            <a:extLst>
              <a:ext uri="{FF2B5EF4-FFF2-40B4-BE49-F238E27FC236}">
                <a16:creationId xmlns:a16="http://schemas.microsoft.com/office/drawing/2014/main" id="{A30F3843-35C6-2E15-9686-B49C0CF86C71}"/>
              </a:ext>
            </a:extLst>
          </p:cNvPr>
          <p:cNvPicPr>
            <a:picLocks noChangeAspect="1"/>
          </p:cNvPicPr>
          <p:nvPr/>
        </p:nvPicPr>
        <p:blipFill>
          <a:blip r:embed="rId2"/>
          <a:stretch>
            <a:fillRect/>
          </a:stretch>
        </p:blipFill>
        <p:spPr>
          <a:xfrm>
            <a:off x="8403206" y="1227825"/>
            <a:ext cx="2940529" cy="3275163"/>
          </a:xfrm>
          <a:prstGeom prst="rect">
            <a:avLst/>
          </a:prstGeom>
        </p:spPr>
      </p:pic>
    </p:spTree>
    <p:extLst>
      <p:ext uri="{BB962C8B-B14F-4D97-AF65-F5344CB8AC3E}">
        <p14:creationId xmlns:p14="http://schemas.microsoft.com/office/powerpoint/2010/main" val="70336596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BCB6AF-6A50-5898-A6CC-7D041D7431EF}"/>
              </a:ext>
            </a:extLst>
          </p:cNvPr>
          <p:cNvSpPr>
            <a:spLocks noGrp="1"/>
          </p:cNvSpPr>
          <p:nvPr>
            <p:ph idx="1"/>
          </p:nvPr>
        </p:nvSpPr>
        <p:spPr>
          <a:xfrm>
            <a:off x="577970" y="163902"/>
            <a:ext cx="10775830" cy="6556075"/>
          </a:xfrm>
        </p:spPr>
        <p:txBody>
          <a:bodyPr>
            <a:normAutofit fontScale="62500" lnSpcReduction="20000"/>
          </a:bodyPr>
          <a:lstStyle/>
          <a:p>
            <a:pPr marL="0" indent="0">
              <a:buNone/>
            </a:pPr>
            <a:r>
              <a:rPr lang="en-CA" b="1" dirty="0"/>
              <a:t>Example: Kotlin do...while Loop</a:t>
            </a:r>
          </a:p>
          <a:p>
            <a:pPr marL="0" indent="0">
              <a:buNone/>
            </a:pPr>
            <a:r>
              <a:rPr lang="en-CA" b="1" dirty="0"/>
              <a:t>The program below calculates the sum of numbers entered by the user until user enters 0.</a:t>
            </a:r>
          </a:p>
          <a:p>
            <a:pPr marL="0" indent="0">
              <a:buNone/>
            </a:pPr>
            <a:r>
              <a:rPr lang="en-CA" dirty="0"/>
              <a:t>fun main(</a:t>
            </a:r>
            <a:r>
              <a:rPr lang="en-CA" dirty="0" err="1"/>
              <a:t>args</a:t>
            </a:r>
            <a:r>
              <a:rPr lang="en-CA" dirty="0"/>
              <a:t>: Array&lt;String&gt;) {</a:t>
            </a:r>
          </a:p>
          <a:p>
            <a:pPr marL="0" indent="0">
              <a:buNone/>
            </a:pPr>
            <a:r>
              <a:rPr lang="en-CA" dirty="0"/>
              <a:t>    var sum: Int = 0</a:t>
            </a:r>
          </a:p>
          <a:p>
            <a:pPr marL="0" indent="0">
              <a:buNone/>
            </a:pPr>
            <a:r>
              <a:rPr lang="en-CA" dirty="0"/>
              <a:t>    var input: String</a:t>
            </a:r>
          </a:p>
          <a:p>
            <a:pPr marL="0" indent="0">
              <a:buNone/>
            </a:pPr>
            <a:r>
              <a:rPr lang="en-CA" dirty="0"/>
              <a:t>    </a:t>
            </a:r>
            <a:r>
              <a:rPr lang="en-CA" b="1" dirty="0">
                <a:highlight>
                  <a:srgbClr val="FFFF00"/>
                </a:highlight>
              </a:rPr>
              <a:t>do</a:t>
            </a:r>
            <a:r>
              <a:rPr lang="en-CA" dirty="0"/>
              <a:t> {</a:t>
            </a:r>
          </a:p>
          <a:p>
            <a:pPr marL="0" indent="0">
              <a:buNone/>
            </a:pPr>
            <a:r>
              <a:rPr lang="en-CA" dirty="0"/>
              <a:t>        print("Enter an integer: ")</a:t>
            </a:r>
          </a:p>
          <a:p>
            <a:pPr marL="0" indent="0">
              <a:buNone/>
            </a:pPr>
            <a:r>
              <a:rPr lang="en-CA" dirty="0"/>
              <a:t>        input = </a:t>
            </a:r>
            <a:r>
              <a:rPr lang="en-CA" dirty="0" err="1"/>
              <a:t>readLine</a:t>
            </a:r>
            <a:r>
              <a:rPr lang="en-CA" dirty="0"/>
              <a:t>()!!</a:t>
            </a:r>
          </a:p>
          <a:p>
            <a:pPr marL="0" indent="0">
              <a:buNone/>
            </a:pPr>
            <a:r>
              <a:rPr lang="en-CA" dirty="0"/>
              <a:t>        sum += </a:t>
            </a:r>
            <a:r>
              <a:rPr lang="en-CA" dirty="0" err="1"/>
              <a:t>input.toInt</a:t>
            </a:r>
            <a:r>
              <a:rPr lang="en-CA" dirty="0"/>
              <a:t>()</a:t>
            </a:r>
          </a:p>
          <a:p>
            <a:pPr marL="0" indent="0">
              <a:buNone/>
            </a:pPr>
            <a:r>
              <a:rPr lang="en-CA" dirty="0"/>
              <a:t>    } </a:t>
            </a:r>
            <a:r>
              <a:rPr lang="en-CA" b="1" dirty="0">
                <a:highlight>
                  <a:srgbClr val="FFFF00"/>
                </a:highlight>
              </a:rPr>
              <a:t>while</a:t>
            </a:r>
            <a:r>
              <a:rPr lang="en-CA" dirty="0"/>
              <a:t> (input != "0")</a:t>
            </a:r>
          </a:p>
          <a:p>
            <a:pPr marL="0" indent="0">
              <a:buNone/>
            </a:pPr>
            <a:r>
              <a:rPr lang="en-CA" dirty="0"/>
              <a:t>    </a:t>
            </a:r>
            <a:r>
              <a:rPr lang="en-CA" dirty="0" err="1"/>
              <a:t>println</a:t>
            </a:r>
            <a:r>
              <a:rPr lang="en-CA" dirty="0"/>
              <a:t>("sum = $sum")</a:t>
            </a:r>
          </a:p>
          <a:p>
            <a:pPr marL="0" indent="0">
              <a:buNone/>
            </a:pPr>
            <a:r>
              <a:rPr lang="en-CA" dirty="0"/>
              <a:t>}</a:t>
            </a:r>
          </a:p>
          <a:p>
            <a:pPr marL="0" indent="0">
              <a:buNone/>
            </a:pPr>
            <a:endParaRPr lang="en-CA" dirty="0"/>
          </a:p>
          <a:p>
            <a:pPr marL="0" indent="0">
              <a:buNone/>
            </a:pPr>
            <a:r>
              <a:rPr lang="en-CA" b="1" dirty="0">
                <a:solidFill>
                  <a:srgbClr val="0070C0"/>
                </a:solidFill>
              </a:rPr>
              <a:t>Enter an integer: 4</a:t>
            </a:r>
          </a:p>
          <a:p>
            <a:pPr marL="0" indent="0">
              <a:buNone/>
            </a:pPr>
            <a:r>
              <a:rPr lang="en-CA" b="1" dirty="0">
                <a:solidFill>
                  <a:srgbClr val="0070C0"/>
                </a:solidFill>
              </a:rPr>
              <a:t>Enter an integer: 3</a:t>
            </a:r>
          </a:p>
          <a:p>
            <a:pPr marL="0" indent="0">
              <a:buNone/>
            </a:pPr>
            <a:r>
              <a:rPr lang="en-CA" b="1" dirty="0">
                <a:solidFill>
                  <a:srgbClr val="0070C0"/>
                </a:solidFill>
              </a:rPr>
              <a:t>Enter an integer: 2</a:t>
            </a:r>
          </a:p>
          <a:p>
            <a:pPr marL="0" indent="0">
              <a:buNone/>
            </a:pPr>
            <a:r>
              <a:rPr lang="en-CA" b="1" dirty="0">
                <a:solidFill>
                  <a:srgbClr val="0070C0"/>
                </a:solidFill>
              </a:rPr>
              <a:t>Enter an integer: -6</a:t>
            </a:r>
          </a:p>
          <a:p>
            <a:pPr marL="0" indent="0">
              <a:buNone/>
            </a:pPr>
            <a:r>
              <a:rPr lang="en-CA" b="1" dirty="0">
                <a:solidFill>
                  <a:srgbClr val="0070C0"/>
                </a:solidFill>
              </a:rPr>
              <a:t>Enter an integer: 0</a:t>
            </a:r>
          </a:p>
          <a:p>
            <a:pPr marL="0" indent="0">
              <a:buNone/>
            </a:pPr>
            <a:r>
              <a:rPr lang="en-CA" b="1" dirty="0">
                <a:solidFill>
                  <a:srgbClr val="0070C0"/>
                </a:solidFill>
              </a:rPr>
              <a:t>sum = 3</a:t>
            </a:r>
          </a:p>
        </p:txBody>
      </p:sp>
    </p:spTree>
    <p:extLst>
      <p:ext uri="{BB962C8B-B14F-4D97-AF65-F5344CB8AC3E}">
        <p14:creationId xmlns:p14="http://schemas.microsoft.com/office/powerpoint/2010/main" val="40712296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23AB6-7A0E-3020-6AED-B86DD274A6F3}"/>
              </a:ext>
            </a:extLst>
          </p:cNvPr>
          <p:cNvSpPr>
            <a:spLocks noGrp="1"/>
          </p:cNvSpPr>
          <p:nvPr>
            <p:ph type="title"/>
          </p:nvPr>
        </p:nvSpPr>
        <p:spPr/>
        <p:txBody>
          <a:bodyPr/>
          <a:lstStyle/>
          <a:p>
            <a:r>
              <a:rPr lang="en-CA" dirty="0"/>
              <a:t>Kotlin for Loop</a:t>
            </a:r>
          </a:p>
        </p:txBody>
      </p:sp>
      <p:sp>
        <p:nvSpPr>
          <p:cNvPr id="3" name="Content Placeholder 2">
            <a:extLst>
              <a:ext uri="{FF2B5EF4-FFF2-40B4-BE49-F238E27FC236}">
                <a16:creationId xmlns:a16="http://schemas.microsoft.com/office/drawing/2014/main" id="{51E7FA92-44BC-8056-9C2E-A5A17F4356E1}"/>
              </a:ext>
            </a:extLst>
          </p:cNvPr>
          <p:cNvSpPr>
            <a:spLocks noGrp="1"/>
          </p:cNvSpPr>
          <p:nvPr>
            <p:ph idx="1"/>
          </p:nvPr>
        </p:nvSpPr>
        <p:spPr/>
        <p:txBody>
          <a:bodyPr>
            <a:normAutofit fontScale="77500" lnSpcReduction="20000"/>
          </a:bodyPr>
          <a:lstStyle/>
          <a:p>
            <a:pPr marL="0" indent="0" algn="just">
              <a:lnSpc>
                <a:spcPct val="170000"/>
              </a:lnSpc>
              <a:buNone/>
            </a:pPr>
            <a:r>
              <a:rPr lang="en-US" dirty="0"/>
              <a:t>There is no traditional for loop in Kotlin unlike Java and other languages.</a:t>
            </a:r>
          </a:p>
          <a:p>
            <a:pPr marL="0" indent="0" algn="just">
              <a:lnSpc>
                <a:spcPct val="170000"/>
              </a:lnSpc>
              <a:buNone/>
            </a:pPr>
            <a:r>
              <a:rPr lang="en-US" dirty="0"/>
              <a:t>In Kotlin, for loop is used to iterate through ranges, arrays, maps and so on (anything that provides an iterator).</a:t>
            </a:r>
          </a:p>
          <a:p>
            <a:pPr marL="0" indent="0" algn="just">
              <a:lnSpc>
                <a:spcPct val="170000"/>
              </a:lnSpc>
              <a:buNone/>
            </a:pPr>
            <a:r>
              <a:rPr lang="en-US" dirty="0"/>
              <a:t>The syntax of for loop in Kotlin is:</a:t>
            </a:r>
          </a:p>
          <a:p>
            <a:pPr marL="0" indent="0" algn="just">
              <a:lnSpc>
                <a:spcPct val="170000"/>
              </a:lnSpc>
              <a:buNone/>
            </a:pPr>
            <a:r>
              <a:rPr lang="en-US" dirty="0"/>
              <a:t>	</a:t>
            </a:r>
            <a:r>
              <a:rPr lang="en-US" b="1" dirty="0"/>
              <a:t>for (item in collection) {</a:t>
            </a:r>
          </a:p>
          <a:p>
            <a:pPr marL="0" indent="0" algn="just">
              <a:lnSpc>
                <a:spcPct val="170000"/>
              </a:lnSpc>
              <a:buNone/>
            </a:pPr>
            <a:r>
              <a:rPr lang="en-US" b="1" dirty="0"/>
              <a:t>    	// body of loop</a:t>
            </a:r>
          </a:p>
          <a:p>
            <a:pPr marL="0" indent="0" algn="just">
              <a:lnSpc>
                <a:spcPct val="170000"/>
              </a:lnSpc>
              <a:buNone/>
            </a:pPr>
            <a:r>
              <a:rPr lang="en-US" b="1" dirty="0"/>
              <a:t>	}</a:t>
            </a:r>
          </a:p>
          <a:p>
            <a:pPr marL="0" indent="0" algn="just">
              <a:lnSpc>
                <a:spcPct val="170000"/>
              </a:lnSpc>
              <a:buNone/>
            </a:pPr>
            <a:endParaRPr lang="en-CA" dirty="0"/>
          </a:p>
        </p:txBody>
      </p:sp>
    </p:spTree>
    <p:extLst>
      <p:ext uri="{BB962C8B-B14F-4D97-AF65-F5344CB8AC3E}">
        <p14:creationId xmlns:p14="http://schemas.microsoft.com/office/powerpoint/2010/main" val="189028412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7FE44B-7027-A800-BD22-D6940926805E}"/>
              </a:ext>
            </a:extLst>
          </p:cNvPr>
          <p:cNvSpPr>
            <a:spLocks noGrp="1"/>
          </p:cNvSpPr>
          <p:nvPr>
            <p:ph idx="1"/>
          </p:nvPr>
        </p:nvSpPr>
        <p:spPr>
          <a:xfrm>
            <a:off x="838200" y="672860"/>
            <a:ext cx="10515600" cy="5504103"/>
          </a:xfrm>
        </p:spPr>
        <p:txBody>
          <a:bodyPr>
            <a:normAutofit fontScale="77500" lnSpcReduction="20000"/>
          </a:bodyPr>
          <a:lstStyle/>
          <a:p>
            <a:pPr marL="0" indent="0">
              <a:buNone/>
            </a:pPr>
            <a:r>
              <a:rPr lang="en-US" b="1" dirty="0"/>
              <a:t>Example: Iterate Through a Range</a:t>
            </a:r>
          </a:p>
          <a:p>
            <a:pPr marL="0" indent="0">
              <a:buNone/>
            </a:pPr>
            <a:r>
              <a:rPr lang="en-US" dirty="0"/>
              <a:t>fun main(</a:t>
            </a:r>
            <a:r>
              <a:rPr lang="en-US" dirty="0" err="1"/>
              <a:t>args</a:t>
            </a:r>
            <a:r>
              <a:rPr lang="en-US" dirty="0"/>
              <a:t>: Array&lt;String&gt;) {</a:t>
            </a:r>
          </a:p>
          <a:p>
            <a:pPr marL="0" indent="0">
              <a:buNone/>
            </a:pPr>
            <a:endParaRPr lang="en-US" dirty="0"/>
          </a:p>
          <a:p>
            <a:pPr marL="0" indent="0">
              <a:buNone/>
            </a:pPr>
            <a:r>
              <a:rPr lang="en-US" dirty="0"/>
              <a:t>    </a:t>
            </a:r>
            <a:r>
              <a:rPr lang="en-US" b="1" dirty="0">
                <a:highlight>
                  <a:srgbClr val="FFFF00"/>
                </a:highlight>
              </a:rPr>
              <a:t>for</a:t>
            </a:r>
            <a:r>
              <a:rPr lang="en-US" dirty="0"/>
              <a:t> (</a:t>
            </a:r>
            <a:r>
              <a:rPr lang="en-US" dirty="0" err="1"/>
              <a:t>i</a:t>
            </a:r>
            <a:r>
              <a:rPr lang="en-US" dirty="0"/>
              <a:t> in 1..5) {</a:t>
            </a:r>
          </a:p>
          <a:p>
            <a:pPr marL="0" indent="0">
              <a:buNone/>
            </a:pPr>
            <a:r>
              <a:rPr lang="en-US" dirty="0"/>
              <a:t>        </a:t>
            </a:r>
            <a:r>
              <a:rPr lang="en-US" dirty="0" err="1"/>
              <a:t>println</a:t>
            </a:r>
            <a:r>
              <a:rPr lang="en-US" dirty="0"/>
              <a:t>(</a:t>
            </a:r>
            <a:r>
              <a:rPr lang="en-US" dirty="0" err="1"/>
              <a:t>i</a:t>
            </a:r>
            <a:r>
              <a:rPr lang="en-US" dirty="0"/>
              <a:t>)</a:t>
            </a:r>
          </a:p>
          <a:p>
            <a:pPr marL="0" indent="0">
              <a:buNone/>
            </a:pPr>
            <a:r>
              <a:rPr lang="en-US" dirty="0"/>
              <a:t>    }</a:t>
            </a:r>
          </a:p>
          <a:p>
            <a:pPr marL="0" indent="0">
              <a:buNone/>
            </a:pPr>
            <a:r>
              <a:rPr lang="en-US" dirty="0"/>
              <a:t>}</a:t>
            </a:r>
          </a:p>
          <a:p>
            <a:pPr marL="0" indent="0">
              <a:buNone/>
            </a:pPr>
            <a:r>
              <a:rPr lang="en-US" b="1" dirty="0"/>
              <a:t>Here, the loop iterates through the range and prints individual item.</a:t>
            </a:r>
          </a:p>
          <a:p>
            <a:pPr marL="0" indent="0">
              <a:buNone/>
            </a:pPr>
            <a:endParaRPr lang="en-US" dirty="0"/>
          </a:p>
          <a:p>
            <a:pPr marL="0" indent="0">
              <a:buNone/>
            </a:pPr>
            <a:r>
              <a:rPr lang="en-US" b="1" dirty="0">
                <a:solidFill>
                  <a:srgbClr val="0070C0"/>
                </a:solidFill>
              </a:rPr>
              <a:t>1</a:t>
            </a:r>
          </a:p>
          <a:p>
            <a:pPr marL="0" indent="0">
              <a:buNone/>
            </a:pPr>
            <a:r>
              <a:rPr lang="en-US" b="1" dirty="0">
                <a:solidFill>
                  <a:srgbClr val="0070C0"/>
                </a:solidFill>
              </a:rPr>
              <a:t>2</a:t>
            </a:r>
          </a:p>
          <a:p>
            <a:pPr marL="0" indent="0">
              <a:buNone/>
            </a:pPr>
            <a:r>
              <a:rPr lang="en-US" b="1" dirty="0">
                <a:solidFill>
                  <a:srgbClr val="0070C0"/>
                </a:solidFill>
              </a:rPr>
              <a:t>3</a:t>
            </a:r>
          </a:p>
          <a:p>
            <a:pPr marL="0" indent="0">
              <a:buNone/>
            </a:pPr>
            <a:r>
              <a:rPr lang="en-US" b="1" dirty="0">
                <a:solidFill>
                  <a:srgbClr val="0070C0"/>
                </a:solidFill>
              </a:rPr>
              <a:t>4</a:t>
            </a:r>
          </a:p>
          <a:p>
            <a:pPr marL="0" indent="0">
              <a:buNone/>
            </a:pPr>
            <a:r>
              <a:rPr lang="en-US" b="1" dirty="0">
                <a:solidFill>
                  <a:srgbClr val="0070C0"/>
                </a:solidFill>
              </a:rPr>
              <a:t>5</a:t>
            </a:r>
            <a:endParaRPr lang="en-CA" b="1" dirty="0">
              <a:solidFill>
                <a:srgbClr val="0070C0"/>
              </a:solidFill>
            </a:endParaRPr>
          </a:p>
        </p:txBody>
      </p:sp>
    </p:spTree>
    <p:extLst>
      <p:ext uri="{BB962C8B-B14F-4D97-AF65-F5344CB8AC3E}">
        <p14:creationId xmlns:p14="http://schemas.microsoft.com/office/powerpoint/2010/main" val="145518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A074-420B-206C-A090-9D5482CC366A}"/>
              </a:ext>
            </a:extLst>
          </p:cNvPr>
          <p:cNvSpPr>
            <a:spLocks noGrp="1"/>
          </p:cNvSpPr>
          <p:nvPr>
            <p:ph type="title"/>
          </p:nvPr>
        </p:nvSpPr>
        <p:spPr>
          <a:xfrm>
            <a:off x="838200" y="172528"/>
            <a:ext cx="10515600" cy="561167"/>
          </a:xfrm>
        </p:spPr>
        <p:txBody>
          <a:bodyPr>
            <a:normAutofit fontScale="90000"/>
          </a:bodyPr>
          <a:lstStyle/>
          <a:p>
            <a:r>
              <a:rPr lang="en-CA" dirty="0"/>
              <a:t>Few Important Notes</a:t>
            </a:r>
          </a:p>
        </p:txBody>
      </p:sp>
      <p:sp>
        <p:nvSpPr>
          <p:cNvPr id="3" name="Content Placeholder 2">
            <a:extLst>
              <a:ext uri="{FF2B5EF4-FFF2-40B4-BE49-F238E27FC236}">
                <a16:creationId xmlns:a16="http://schemas.microsoft.com/office/drawing/2014/main" id="{9181C827-9038-8BA7-EB9F-7C9BA23ED7B7}"/>
              </a:ext>
            </a:extLst>
          </p:cNvPr>
          <p:cNvSpPr>
            <a:spLocks noGrp="1"/>
          </p:cNvSpPr>
          <p:nvPr>
            <p:ph idx="1"/>
          </p:nvPr>
        </p:nvSpPr>
        <p:spPr>
          <a:xfrm>
            <a:off x="838200" y="879894"/>
            <a:ext cx="10515600" cy="5297069"/>
          </a:xfrm>
        </p:spPr>
        <p:txBody>
          <a:bodyPr/>
          <a:lstStyle/>
          <a:p>
            <a:pPr marL="0" indent="0" algn="just">
              <a:buNone/>
            </a:pPr>
            <a:r>
              <a:rPr lang="en-CA" dirty="0"/>
              <a:t>1. </a:t>
            </a:r>
            <a:r>
              <a:rPr lang="en-US" dirty="0"/>
              <a:t>Unlike Java, it is not mandatory to create a class in every Kotlin program. It's because the Kotlin compiler creates the class for us.</a:t>
            </a:r>
          </a:p>
          <a:p>
            <a:pPr marL="0" indent="0" algn="just">
              <a:buNone/>
            </a:pPr>
            <a:r>
              <a:rPr lang="en-US" dirty="0"/>
              <a:t>If you are using IntelliJ IDEA, go to Run &gt; Edit Configurations to view this class. If you named your Kotlin file </a:t>
            </a:r>
            <a:r>
              <a:rPr lang="en-US" dirty="0" err="1"/>
              <a:t>HelloWorld.kt</a:t>
            </a:r>
            <a:r>
              <a:rPr lang="en-US" dirty="0"/>
              <a:t>, the compiler creates </a:t>
            </a:r>
            <a:r>
              <a:rPr lang="en-US" dirty="0" err="1"/>
              <a:t>HelloWorldKt</a:t>
            </a:r>
            <a:r>
              <a:rPr lang="en-US" dirty="0"/>
              <a:t> class.</a:t>
            </a:r>
          </a:p>
          <a:p>
            <a:pPr marL="0" indent="0" algn="just">
              <a:buNone/>
            </a:pPr>
            <a:endParaRPr lang="en-CA" dirty="0"/>
          </a:p>
        </p:txBody>
      </p:sp>
      <p:pic>
        <p:nvPicPr>
          <p:cNvPr id="4" name="Picture 3">
            <a:extLst>
              <a:ext uri="{FF2B5EF4-FFF2-40B4-BE49-F238E27FC236}">
                <a16:creationId xmlns:a16="http://schemas.microsoft.com/office/drawing/2014/main" id="{1B380B74-9EFC-3043-6680-B8D1A648FB8B}"/>
              </a:ext>
            </a:extLst>
          </p:cNvPr>
          <p:cNvPicPr>
            <a:picLocks noChangeAspect="1"/>
          </p:cNvPicPr>
          <p:nvPr/>
        </p:nvPicPr>
        <p:blipFill>
          <a:blip r:embed="rId2"/>
          <a:stretch>
            <a:fillRect/>
          </a:stretch>
        </p:blipFill>
        <p:spPr>
          <a:xfrm>
            <a:off x="2828925" y="3094547"/>
            <a:ext cx="6534150" cy="3590925"/>
          </a:xfrm>
          <a:prstGeom prst="rect">
            <a:avLst/>
          </a:prstGeom>
        </p:spPr>
      </p:pic>
    </p:spTree>
    <p:extLst>
      <p:ext uri="{BB962C8B-B14F-4D97-AF65-F5344CB8AC3E}">
        <p14:creationId xmlns:p14="http://schemas.microsoft.com/office/powerpoint/2010/main" val="16325757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D86A0-B77C-F946-A629-4E5EF5A8CF36}"/>
              </a:ext>
            </a:extLst>
          </p:cNvPr>
          <p:cNvSpPr>
            <a:spLocks noGrp="1"/>
          </p:cNvSpPr>
          <p:nvPr>
            <p:ph idx="1"/>
          </p:nvPr>
        </p:nvSpPr>
        <p:spPr>
          <a:xfrm>
            <a:off x="838199" y="207033"/>
            <a:ext cx="11244209" cy="6547449"/>
          </a:xfrm>
        </p:spPr>
        <p:txBody>
          <a:bodyPr>
            <a:normAutofit fontScale="85000" lnSpcReduction="20000"/>
          </a:bodyPr>
          <a:lstStyle/>
          <a:p>
            <a:pPr marL="0" indent="0">
              <a:buNone/>
            </a:pPr>
            <a:r>
              <a:rPr lang="en-CA" b="1" dirty="0"/>
              <a:t>Example: Different Ways to Iterate Through a Range</a:t>
            </a:r>
          </a:p>
          <a:p>
            <a:pPr marL="0" indent="0">
              <a:buNone/>
            </a:pPr>
            <a:r>
              <a:rPr lang="en-CA" dirty="0"/>
              <a:t>fun main(</a:t>
            </a:r>
            <a:r>
              <a:rPr lang="en-CA" dirty="0" err="1"/>
              <a:t>args</a:t>
            </a:r>
            <a:r>
              <a:rPr lang="en-CA" dirty="0"/>
              <a:t>: Array&lt;String&gt;) {</a:t>
            </a:r>
          </a:p>
          <a:p>
            <a:pPr marL="0" indent="0">
              <a:buNone/>
            </a:pPr>
            <a:r>
              <a:rPr lang="en-CA" dirty="0"/>
              <a:t>    print("for (</a:t>
            </a:r>
            <a:r>
              <a:rPr lang="en-CA" dirty="0" err="1"/>
              <a:t>i</a:t>
            </a:r>
            <a:r>
              <a:rPr lang="en-CA" dirty="0"/>
              <a:t> in 1..5) print(</a:t>
            </a:r>
            <a:r>
              <a:rPr lang="en-CA" dirty="0" err="1"/>
              <a:t>i</a:t>
            </a:r>
            <a:r>
              <a:rPr lang="en-CA" dirty="0"/>
              <a:t>) = ")</a:t>
            </a:r>
          </a:p>
          <a:p>
            <a:pPr marL="0" indent="0">
              <a:buNone/>
            </a:pPr>
            <a:r>
              <a:rPr lang="en-CA" dirty="0"/>
              <a:t>    for (</a:t>
            </a:r>
            <a:r>
              <a:rPr lang="en-CA" dirty="0" err="1"/>
              <a:t>i</a:t>
            </a:r>
            <a:r>
              <a:rPr lang="en-CA" dirty="0"/>
              <a:t> in 1..5) print(</a:t>
            </a:r>
            <a:r>
              <a:rPr lang="en-CA" dirty="0" err="1"/>
              <a:t>i</a:t>
            </a:r>
            <a:r>
              <a:rPr lang="en-CA" dirty="0"/>
              <a:t>)</a:t>
            </a:r>
          </a:p>
          <a:p>
            <a:pPr marL="0" indent="0">
              <a:buNone/>
            </a:pPr>
            <a:r>
              <a:rPr lang="en-CA" dirty="0"/>
              <a:t>    </a:t>
            </a:r>
            <a:r>
              <a:rPr lang="en-CA" dirty="0" err="1"/>
              <a:t>println</a:t>
            </a:r>
            <a:r>
              <a:rPr lang="en-CA" dirty="0"/>
              <a:t>()</a:t>
            </a:r>
          </a:p>
          <a:p>
            <a:pPr marL="0" indent="0">
              <a:buNone/>
            </a:pPr>
            <a:r>
              <a:rPr lang="en-CA" dirty="0"/>
              <a:t>    print("for (</a:t>
            </a:r>
            <a:r>
              <a:rPr lang="en-CA" dirty="0" err="1"/>
              <a:t>i</a:t>
            </a:r>
            <a:r>
              <a:rPr lang="en-CA" dirty="0"/>
              <a:t> in 5..1) print(</a:t>
            </a:r>
            <a:r>
              <a:rPr lang="en-CA" dirty="0" err="1"/>
              <a:t>i</a:t>
            </a:r>
            <a:r>
              <a:rPr lang="en-CA" dirty="0"/>
              <a:t>) = ")</a:t>
            </a:r>
          </a:p>
          <a:p>
            <a:pPr marL="0" indent="0">
              <a:buNone/>
            </a:pPr>
            <a:r>
              <a:rPr lang="en-CA" dirty="0"/>
              <a:t>    for (</a:t>
            </a:r>
            <a:r>
              <a:rPr lang="en-CA" dirty="0" err="1"/>
              <a:t>i</a:t>
            </a:r>
            <a:r>
              <a:rPr lang="en-CA" dirty="0"/>
              <a:t> in 5..1) print(</a:t>
            </a:r>
            <a:r>
              <a:rPr lang="en-CA" dirty="0" err="1"/>
              <a:t>i</a:t>
            </a:r>
            <a:r>
              <a:rPr lang="en-CA" dirty="0"/>
              <a:t>)             // prints nothing</a:t>
            </a:r>
          </a:p>
          <a:p>
            <a:pPr marL="0" indent="0">
              <a:buNone/>
            </a:pPr>
            <a:r>
              <a:rPr lang="en-CA" dirty="0"/>
              <a:t>    </a:t>
            </a:r>
            <a:r>
              <a:rPr lang="en-CA" dirty="0" err="1"/>
              <a:t>println</a:t>
            </a:r>
            <a:r>
              <a:rPr lang="en-CA" dirty="0"/>
              <a:t>()</a:t>
            </a:r>
          </a:p>
          <a:p>
            <a:pPr marL="0" indent="0">
              <a:buNone/>
            </a:pPr>
            <a:r>
              <a:rPr lang="en-CA" dirty="0"/>
              <a:t>    print("for (</a:t>
            </a:r>
            <a:r>
              <a:rPr lang="en-CA" dirty="0" err="1"/>
              <a:t>i</a:t>
            </a:r>
            <a:r>
              <a:rPr lang="en-CA" dirty="0"/>
              <a:t> in 5 </a:t>
            </a:r>
            <a:r>
              <a:rPr lang="en-CA" dirty="0" err="1"/>
              <a:t>downTo</a:t>
            </a:r>
            <a:r>
              <a:rPr lang="en-CA" dirty="0"/>
              <a:t> 1) print(</a:t>
            </a:r>
            <a:r>
              <a:rPr lang="en-CA" dirty="0" err="1"/>
              <a:t>i</a:t>
            </a:r>
            <a:r>
              <a:rPr lang="en-CA" dirty="0"/>
              <a:t>) = ")</a:t>
            </a:r>
          </a:p>
          <a:p>
            <a:pPr marL="0" indent="0">
              <a:buNone/>
            </a:pPr>
            <a:r>
              <a:rPr lang="en-CA" dirty="0"/>
              <a:t>    for (</a:t>
            </a:r>
            <a:r>
              <a:rPr lang="en-CA" dirty="0" err="1"/>
              <a:t>i</a:t>
            </a:r>
            <a:r>
              <a:rPr lang="en-CA" dirty="0"/>
              <a:t> in 5 </a:t>
            </a:r>
            <a:r>
              <a:rPr lang="en-CA" dirty="0" err="1"/>
              <a:t>downTo</a:t>
            </a:r>
            <a:r>
              <a:rPr lang="en-CA" dirty="0"/>
              <a:t> 1) print(</a:t>
            </a:r>
            <a:r>
              <a:rPr lang="en-CA" dirty="0" err="1"/>
              <a:t>i</a:t>
            </a:r>
            <a:r>
              <a:rPr lang="en-CA" dirty="0"/>
              <a:t>)</a:t>
            </a:r>
          </a:p>
          <a:p>
            <a:pPr marL="0" indent="0">
              <a:buNone/>
            </a:pPr>
            <a:r>
              <a:rPr lang="en-CA" dirty="0"/>
              <a:t>    </a:t>
            </a:r>
            <a:r>
              <a:rPr lang="en-CA" dirty="0" err="1"/>
              <a:t>println</a:t>
            </a:r>
            <a:r>
              <a:rPr lang="en-CA" dirty="0"/>
              <a:t>()</a:t>
            </a:r>
          </a:p>
          <a:p>
            <a:pPr marL="0" indent="0">
              <a:buNone/>
            </a:pPr>
            <a:r>
              <a:rPr lang="en-CA" dirty="0"/>
              <a:t>    print("for (</a:t>
            </a:r>
            <a:r>
              <a:rPr lang="en-CA" dirty="0" err="1"/>
              <a:t>i</a:t>
            </a:r>
            <a:r>
              <a:rPr lang="en-CA" dirty="0"/>
              <a:t> in 1..5 step 2) print(</a:t>
            </a:r>
            <a:r>
              <a:rPr lang="en-CA" dirty="0" err="1"/>
              <a:t>i</a:t>
            </a:r>
            <a:r>
              <a:rPr lang="en-CA" dirty="0"/>
              <a:t>) = ")</a:t>
            </a:r>
          </a:p>
          <a:p>
            <a:pPr marL="0" indent="0">
              <a:buNone/>
            </a:pPr>
            <a:r>
              <a:rPr lang="en-CA" dirty="0"/>
              <a:t>    for (</a:t>
            </a:r>
            <a:r>
              <a:rPr lang="en-CA" dirty="0" err="1"/>
              <a:t>i</a:t>
            </a:r>
            <a:r>
              <a:rPr lang="en-CA" dirty="0"/>
              <a:t> in 1..5 step 2) print(</a:t>
            </a:r>
            <a:r>
              <a:rPr lang="en-CA" dirty="0" err="1"/>
              <a:t>i</a:t>
            </a:r>
            <a:r>
              <a:rPr lang="en-CA" dirty="0"/>
              <a:t>)</a:t>
            </a:r>
          </a:p>
          <a:p>
            <a:pPr marL="0" indent="0">
              <a:buNone/>
            </a:pPr>
            <a:r>
              <a:rPr lang="en-CA" dirty="0"/>
              <a:t>    </a:t>
            </a:r>
            <a:r>
              <a:rPr lang="en-CA" dirty="0" err="1"/>
              <a:t>println</a:t>
            </a:r>
            <a:r>
              <a:rPr lang="en-CA" dirty="0"/>
              <a:t>()</a:t>
            </a:r>
          </a:p>
          <a:p>
            <a:pPr marL="0" indent="0">
              <a:buNone/>
            </a:pPr>
            <a:r>
              <a:rPr lang="en-CA" dirty="0"/>
              <a:t>    print("for (</a:t>
            </a:r>
            <a:r>
              <a:rPr lang="en-CA" dirty="0" err="1"/>
              <a:t>i</a:t>
            </a:r>
            <a:r>
              <a:rPr lang="en-CA" dirty="0"/>
              <a:t> in 5 </a:t>
            </a:r>
            <a:r>
              <a:rPr lang="en-CA" dirty="0" err="1"/>
              <a:t>downTo</a:t>
            </a:r>
            <a:r>
              <a:rPr lang="en-CA" dirty="0"/>
              <a:t> 1 step 2) print(</a:t>
            </a:r>
            <a:r>
              <a:rPr lang="en-CA" dirty="0" err="1"/>
              <a:t>i</a:t>
            </a:r>
            <a:r>
              <a:rPr lang="en-CA" dirty="0"/>
              <a:t>) = ")</a:t>
            </a:r>
          </a:p>
          <a:p>
            <a:pPr marL="0" indent="0">
              <a:buNone/>
            </a:pPr>
            <a:r>
              <a:rPr lang="en-CA" dirty="0"/>
              <a:t>    for (</a:t>
            </a:r>
            <a:r>
              <a:rPr lang="en-CA" dirty="0" err="1"/>
              <a:t>i</a:t>
            </a:r>
            <a:r>
              <a:rPr lang="en-CA" dirty="0"/>
              <a:t> in 5 </a:t>
            </a:r>
            <a:r>
              <a:rPr lang="en-CA" dirty="0" err="1"/>
              <a:t>downTo</a:t>
            </a:r>
            <a:r>
              <a:rPr lang="en-CA" dirty="0"/>
              <a:t> 1 step 2) print(</a:t>
            </a:r>
            <a:r>
              <a:rPr lang="en-CA" dirty="0" err="1"/>
              <a:t>i</a:t>
            </a:r>
            <a:r>
              <a:rPr lang="en-CA" dirty="0"/>
              <a:t>)</a:t>
            </a:r>
          </a:p>
          <a:p>
            <a:pPr marL="0" indent="0">
              <a:buNone/>
            </a:pPr>
            <a:r>
              <a:rPr lang="en-CA" dirty="0"/>
              <a:t>}</a:t>
            </a:r>
          </a:p>
        </p:txBody>
      </p:sp>
      <p:pic>
        <p:nvPicPr>
          <p:cNvPr id="5" name="Picture 4">
            <a:extLst>
              <a:ext uri="{FF2B5EF4-FFF2-40B4-BE49-F238E27FC236}">
                <a16:creationId xmlns:a16="http://schemas.microsoft.com/office/drawing/2014/main" id="{ABD9ABFE-FFE3-3F1E-9CE3-AA3146562EF1}"/>
              </a:ext>
            </a:extLst>
          </p:cNvPr>
          <p:cNvPicPr>
            <a:picLocks noChangeAspect="1"/>
          </p:cNvPicPr>
          <p:nvPr/>
        </p:nvPicPr>
        <p:blipFill>
          <a:blip r:embed="rId2"/>
          <a:stretch>
            <a:fillRect/>
          </a:stretch>
        </p:blipFill>
        <p:spPr>
          <a:xfrm>
            <a:off x="8031348" y="1985756"/>
            <a:ext cx="3916237" cy="3043444"/>
          </a:xfrm>
          <a:prstGeom prst="rect">
            <a:avLst/>
          </a:prstGeom>
          <a:solidFill>
            <a:schemeClr val="accent1">
              <a:lumMod val="20000"/>
              <a:lumOff val="80000"/>
            </a:schemeClr>
          </a:solidFill>
        </p:spPr>
      </p:pic>
    </p:spTree>
    <p:extLst>
      <p:ext uri="{BB962C8B-B14F-4D97-AF65-F5344CB8AC3E}">
        <p14:creationId xmlns:p14="http://schemas.microsoft.com/office/powerpoint/2010/main" val="176732118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19B236-BF0D-8E19-69C6-BCD6CEA43105}"/>
              </a:ext>
            </a:extLst>
          </p:cNvPr>
          <p:cNvSpPr>
            <a:spLocks noGrp="1"/>
          </p:cNvSpPr>
          <p:nvPr>
            <p:ph idx="1"/>
          </p:nvPr>
        </p:nvSpPr>
        <p:spPr>
          <a:xfrm>
            <a:off x="838200" y="603848"/>
            <a:ext cx="10515600" cy="5969479"/>
          </a:xfrm>
        </p:spPr>
        <p:txBody>
          <a:bodyPr>
            <a:normAutofit fontScale="85000" lnSpcReduction="20000"/>
          </a:bodyPr>
          <a:lstStyle/>
          <a:p>
            <a:pPr marL="0" indent="0">
              <a:buNone/>
            </a:pPr>
            <a:r>
              <a:rPr lang="en-CA" sz="3300" b="1" dirty="0"/>
              <a:t>Iterating Through an Array</a:t>
            </a:r>
          </a:p>
          <a:p>
            <a:pPr marL="0" indent="0">
              <a:buNone/>
            </a:pPr>
            <a:r>
              <a:rPr lang="en-CA" dirty="0"/>
              <a:t>Here's an example to iterate through a String array.</a:t>
            </a:r>
          </a:p>
          <a:p>
            <a:pPr marL="0" indent="0">
              <a:buNone/>
            </a:pPr>
            <a:endParaRPr lang="en-CA" dirty="0"/>
          </a:p>
          <a:p>
            <a:pPr marL="0" indent="0">
              <a:buNone/>
            </a:pPr>
            <a:r>
              <a:rPr lang="en-CA" dirty="0"/>
              <a:t>fun main(</a:t>
            </a:r>
            <a:r>
              <a:rPr lang="en-CA" dirty="0" err="1"/>
              <a:t>args</a:t>
            </a:r>
            <a:r>
              <a:rPr lang="en-CA" dirty="0"/>
              <a:t>: Array&lt;String&gt;) {</a:t>
            </a:r>
          </a:p>
          <a:p>
            <a:pPr marL="0" indent="0">
              <a:buNone/>
            </a:pPr>
            <a:endParaRPr lang="en-CA" dirty="0"/>
          </a:p>
          <a:p>
            <a:pPr marL="0" indent="0">
              <a:buNone/>
            </a:pPr>
            <a:r>
              <a:rPr lang="en-CA" dirty="0"/>
              <a:t>    var language = </a:t>
            </a:r>
            <a:r>
              <a:rPr lang="en-CA" dirty="0" err="1"/>
              <a:t>arrayOf</a:t>
            </a:r>
            <a:r>
              <a:rPr lang="en-CA" dirty="0"/>
              <a:t>("Ruby", "Kotlin", "Python" "Java")</a:t>
            </a:r>
          </a:p>
          <a:p>
            <a:pPr marL="0" indent="0">
              <a:buNone/>
            </a:pPr>
            <a:endParaRPr lang="en-CA" dirty="0"/>
          </a:p>
          <a:p>
            <a:pPr marL="0" indent="0">
              <a:buNone/>
            </a:pPr>
            <a:r>
              <a:rPr lang="en-CA" dirty="0"/>
              <a:t>    for (item in language)</a:t>
            </a:r>
          </a:p>
          <a:p>
            <a:pPr marL="0" indent="0">
              <a:buNone/>
            </a:pPr>
            <a:r>
              <a:rPr lang="en-CA" dirty="0"/>
              <a:t>        </a:t>
            </a:r>
            <a:r>
              <a:rPr lang="en-CA" dirty="0" err="1"/>
              <a:t>println</a:t>
            </a:r>
            <a:r>
              <a:rPr lang="en-CA" dirty="0"/>
              <a:t>(item)</a:t>
            </a:r>
          </a:p>
          <a:p>
            <a:pPr marL="0" indent="0">
              <a:buNone/>
            </a:pPr>
            <a:r>
              <a:rPr lang="en-CA" dirty="0"/>
              <a:t>}</a:t>
            </a:r>
          </a:p>
          <a:p>
            <a:pPr marL="0" indent="0">
              <a:buNone/>
            </a:pPr>
            <a:endParaRPr lang="en-CA" dirty="0"/>
          </a:p>
          <a:p>
            <a:pPr marL="0" indent="0">
              <a:buNone/>
            </a:pPr>
            <a:r>
              <a:rPr lang="en-CA" b="1" dirty="0">
                <a:solidFill>
                  <a:srgbClr val="0070C0"/>
                </a:solidFill>
              </a:rPr>
              <a:t>Ruby</a:t>
            </a:r>
          </a:p>
          <a:p>
            <a:pPr marL="0" indent="0">
              <a:buNone/>
            </a:pPr>
            <a:r>
              <a:rPr lang="en-CA" b="1" dirty="0">
                <a:solidFill>
                  <a:srgbClr val="0070C0"/>
                </a:solidFill>
              </a:rPr>
              <a:t>Kotlin</a:t>
            </a:r>
          </a:p>
          <a:p>
            <a:pPr marL="0" indent="0">
              <a:buNone/>
            </a:pPr>
            <a:r>
              <a:rPr lang="en-CA" b="1" dirty="0">
                <a:solidFill>
                  <a:srgbClr val="0070C0"/>
                </a:solidFill>
              </a:rPr>
              <a:t>Python</a:t>
            </a:r>
          </a:p>
          <a:p>
            <a:pPr marL="0" indent="0">
              <a:buNone/>
            </a:pPr>
            <a:r>
              <a:rPr lang="en-CA" b="1" dirty="0">
                <a:solidFill>
                  <a:srgbClr val="0070C0"/>
                </a:solidFill>
              </a:rPr>
              <a:t>Java</a:t>
            </a:r>
          </a:p>
        </p:txBody>
      </p:sp>
    </p:spTree>
    <p:extLst>
      <p:ext uri="{BB962C8B-B14F-4D97-AF65-F5344CB8AC3E}">
        <p14:creationId xmlns:p14="http://schemas.microsoft.com/office/powerpoint/2010/main" val="1591300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F10AD4-1B7D-ECF2-5E7C-0C5DE170DD0D}"/>
              </a:ext>
            </a:extLst>
          </p:cNvPr>
          <p:cNvSpPr>
            <a:spLocks noGrp="1"/>
          </p:cNvSpPr>
          <p:nvPr>
            <p:ph idx="1"/>
          </p:nvPr>
        </p:nvSpPr>
        <p:spPr>
          <a:xfrm>
            <a:off x="483079" y="293298"/>
            <a:ext cx="10870721" cy="6366294"/>
          </a:xfrm>
        </p:spPr>
        <p:txBody>
          <a:bodyPr>
            <a:normAutofit fontScale="70000" lnSpcReduction="20000"/>
          </a:bodyPr>
          <a:lstStyle/>
          <a:p>
            <a:pPr marL="0" indent="0">
              <a:buNone/>
            </a:pPr>
            <a:r>
              <a:rPr lang="en-CA" sz="3400" b="1" dirty="0"/>
              <a:t>It's possible to iterate through an array with an index. For example,</a:t>
            </a:r>
          </a:p>
          <a:p>
            <a:pPr marL="0" indent="0">
              <a:buNone/>
            </a:pPr>
            <a:endParaRPr lang="en-CA" dirty="0"/>
          </a:p>
          <a:p>
            <a:pPr marL="0" indent="0">
              <a:buNone/>
            </a:pPr>
            <a:r>
              <a:rPr lang="en-CA" dirty="0"/>
              <a:t>fun main(</a:t>
            </a:r>
            <a:r>
              <a:rPr lang="en-CA" dirty="0" err="1"/>
              <a:t>args</a:t>
            </a:r>
            <a:r>
              <a:rPr lang="en-CA" dirty="0"/>
              <a:t>: Array&lt;String&gt;) {</a:t>
            </a:r>
          </a:p>
          <a:p>
            <a:pPr marL="0" indent="0">
              <a:buNone/>
            </a:pPr>
            <a:endParaRPr lang="en-CA" dirty="0"/>
          </a:p>
          <a:p>
            <a:pPr marL="0" indent="0">
              <a:buNone/>
            </a:pPr>
            <a:r>
              <a:rPr lang="en-CA" dirty="0"/>
              <a:t>    var language = </a:t>
            </a:r>
            <a:r>
              <a:rPr lang="en-CA" dirty="0" err="1"/>
              <a:t>arrayOf</a:t>
            </a:r>
            <a:r>
              <a:rPr lang="en-CA" dirty="0"/>
              <a:t>("Ruby", "Kotlin", "Python", "Java")</a:t>
            </a:r>
          </a:p>
          <a:p>
            <a:pPr marL="0" indent="0">
              <a:buNone/>
            </a:pPr>
            <a:endParaRPr lang="en-CA" dirty="0"/>
          </a:p>
          <a:p>
            <a:pPr marL="0" indent="0">
              <a:buNone/>
            </a:pPr>
            <a:r>
              <a:rPr lang="en-CA" dirty="0"/>
              <a:t>    for (item in </a:t>
            </a:r>
            <a:r>
              <a:rPr lang="en-CA" dirty="0" err="1"/>
              <a:t>language.indices</a:t>
            </a:r>
            <a:r>
              <a:rPr lang="en-CA" dirty="0"/>
              <a:t>) {</a:t>
            </a:r>
          </a:p>
          <a:p>
            <a:pPr marL="0" indent="0">
              <a:buNone/>
            </a:pPr>
            <a:endParaRPr lang="en-CA" dirty="0"/>
          </a:p>
          <a:p>
            <a:pPr marL="0" indent="0">
              <a:buNone/>
            </a:pPr>
            <a:r>
              <a:rPr lang="en-CA" dirty="0"/>
              <a:t>        // printing array elements having even index only</a:t>
            </a:r>
          </a:p>
          <a:p>
            <a:pPr marL="0" indent="0">
              <a:buNone/>
            </a:pPr>
            <a:r>
              <a:rPr lang="en-CA" dirty="0"/>
              <a:t>        if (item%2 == 0)</a:t>
            </a:r>
          </a:p>
          <a:p>
            <a:pPr marL="0" indent="0">
              <a:buNone/>
            </a:pPr>
            <a:r>
              <a:rPr lang="en-CA" dirty="0"/>
              <a:t>            </a:t>
            </a:r>
            <a:r>
              <a:rPr lang="en-CA" dirty="0" err="1"/>
              <a:t>println</a:t>
            </a:r>
            <a:r>
              <a:rPr lang="en-CA" dirty="0"/>
              <a:t>(language[item])</a:t>
            </a:r>
          </a:p>
          <a:p>
            <a:pPr marL="0" indent="0">
              <a:buNone/>
            </a:pPr>
            <a:r>
              <a:rPr lang="en-CA" dirty="0"/>
              <a:t>    }</a:t>
            </a:r>
          </a:p>
          <a:p>
            <a:pPr marL="0" indent="0">
              <a:buNone/>
            </a:pPr>
            <a:r>
              <a:rPr lang="en-CA" dirty="0"/>
              <a:t>}</a:t>
            </a:r>
          </a:p>
          <a:p>
            <a:pPr marL="0" indent="0">
              <a:buNone/>
            </a:pPr>
            <a:endParaRPr lang="en-CA" dirty="0"/>
          </a:p>
          <a:p>
            <a:pPr marL="0" indent="0">
              <a:buNone/>
            </a:pPr>
            <a:r>
              <a:rPr lang="en-CA" b="1" dirty="0">
                <a:solidFill>
                  <a:srgbClr val="0070C0"/>
                </a:solidFill>
              </a:rPr>
              <a:t>Ruby</a:t>
            </a:r>
          </a:p>
          <a:p>
            <a:pPr marL="0" indent="0">
              <a:buNone/>
            </a:pPr>
            <a:r>
              <a:rPr lang="en-CA" b="1" dirty="0">
                <a:solidFill>
                  <a:srgbClr val="0070C0"/>
                </a:solidFill>
              </a:rPr>
              <a:t>Python</a:t>
            </a:r>
          </a:p>
          <a:p>
            <a:pPr marL="0" indent="0">
              <a:buNone/>
            </a:pPr>
            <a:r>
              <a:rPr lang="en-CA" b="1" dirty="0">
                <a:highlight>
                  <a:srgbClr val="FFFF00"/>
                </a:highlight>
              </a:rPr>
              <a:t>Note: Here, </a:t>
            </a:r>
            <a:r>
              <a:rPr lang="en-CA" b="1" dirty="0" err="1">
                <a:highlight>
                  <a:srgbClr val="FFFF00"/>
                </a:highlight>
              </a:rPr>
              <a:t>language.indices</a:t>
            </a:r>
            <a:r>
              <a:rPr lang="en-CA" b="1" dirty="0">
                <a:highlight>
                  <a:srgbClr val="FFFF00"/>
                </a:highlight>
              </a:rPr>
              <a:t> returns all </a:t>
            </a:r>
            <a:r>
              <a:rPr lang="en-CA" b="1" dirty="0" err="1">
                <a:highlight>
                  <a:srgbClr val="FFFF00"/>
                </a:highlight>
              </a:rPr>
              <a:t>all</a:t>
            </a:r>
            <a:r>
              <a:rPr lang="en-CA" b="1" dirty="0">
                <a:highlight>
                  <a:srgbClr val="FFFF00"/>
                </a:highlight>
              </a:rPr>
              <a:t> indices of each array elements.</a:t>
            </a:r>
          </a:p>
        </p:txBody>
      </p:sp>
    </p:spTree>
    <p:extLst>
      <p:ext uri="{BB962C8B-B14F-4D97-AF65-F5344CB8AC3E}">
        <p14:creationId xmlns:p14="http://schemas.microsoft.com/office/powerpoint/2010/main" val="12292754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214B88-4A59-F333-DE89-C0A0F007D072}"/>
              </a:ext>
            </a:extLst>
          </p:cNvPr>
          <p:cNvSpPr>
            <a:spLocks noGrp="1"/>
          </p:cNvSpPr>
          <p:nvPr>
            <p:ph idx="1"/>
          </p:nvPr>
        </p:nvSpPr>
        <p:spPr>
          <a:xfrm>
            <a:off x="838200" y="431320"/>
            <a:ext cx="10515600" cy="6228271"/>
          </a:xfrm>
        </p:spPr>
        <p:txBody>
          <a:bodyPr>
            <a:normAutofit fontScale="85000" lnSpcReduction="20000"/>
          </a:bodyPr>
          <a:lstStyle/>
          <a:p>
            <a:pPr marL="0" indent="0">
              <a:buNone/>
            </a:pPr>
            <a:r>
              <a:rPr lang="en-CA" sz="3300" b="1" dirty="0"/>
              <a:t>Iterating Through a String</a:t>
            </a:r>
          </a:p>
          <a:p>
            <a:pPr marL="0" indent="0">
              <a:buNone/>
            </a:pPr>
            <a:r>
              <a:rPr lang="en-CA" dirty="0"/>
              <a:t>fun main(</a:t>
            </a:r>
            <a:r>
              <a:rPr lang="en-CA" dirty="0" err="1"/>
              <a:t>args</a:t>
            </a:r>
            <a:r>
              <a:rPr lang="en-CA" dirty="0"/>
              <a:t>: Array&lt;String&gt;) {</a:t>
            </a:r>
          </a:p>
          <a:p>
            <a:pPr marL="0" indent="0">
              <a:buNone/>
            </a:pPr>
            <a:endParaRPr lang="en-CA" dirty="0"/>
          </a:p>
          <a:p>
            <a:pPr marL="0" indent="0">
              <a:buNone/>
            </a:pPr>
            <a:r>
              <a:rPr lang="en-CA" dirty="0"/>
              <a:t>    var text= "Kotlin"</a:t>
            </a:r>
          </a:p>
          <a:p>
            <a:pPr marL="0" indent="0">
              <a:buNone/>
            </a:pPr>
            <a:endParaRPr lang="en-CA" dirty="0"/>
          </a:p>
          <a:p>
            <a:pPr marL="0" indent="0">
              <a:buNone/>
            </a:pPr>
            <a:r>
              <a:rPr lang="en-CA" dirty="0"/>
              <a:t>    for (letter in text) {</a:t>
            </a:r>
          </a:p>
          <a:p>
            <a:pPr marL="0" indent="0">
              <a:buNone/>
            </a:pPr>
            <a:r>
              <a:rPr lang="en-CA" dirty="0"/>
              <a:t>        </a:t>
            </a:r>
            <a:r>
              <a:rPr lang="en-CA" dirty="0" err="1"/>
              <a:t>println</a:t>
            </a:r>
            <a:r>
              <a:rPr lang="en-CA" dirty="0"/>
              <a:t>(letter)</a:t>
            </a:r>
          </a:p>
          <a:p>
            <a:pPr marL="0" indent="0">
              <a:buNone/>
            </a:pPr>
            <a:r>
              <a:rPr lang="en-CA" dirty="0"/>
              <a:t>    }</a:t>
            </a:r>
          </a:p>
          <a:p>
            <a:pPr marL="0" indent="0">
              <a:buNone/>
            </a:pPr>
            <a:r>
              <a:rPr lang="en-CA" dirty="0"/>
              <a:t>}</a:t>
            </a:r>
          </a:p>
          <a:p>
            <a:pPr marL="0" indent="0">
              <a:buNone/>
            </a:pPr>
            <a:endParaRPr lang="en-CA" dirty="0"/>
          </a:p>
          <a:p>
            <a:pPr marL="0" indent="0">
              <a:buNone/>
            </a:pPr>
            <a:r>
              <a:rPr lang="en-CA" b="1" dirty="0">
                <a:solidFill>
                  <a:srgbClr val="0070C0"/>
                </a:solidFill>
              </a:rPr>
              <a:t>K</a:t>
            </a:r>
          </a:p>
          <a:p>
            <a:pPr marL="0" indent="0">
              <a:buNone/>
            </a:pPr>
            <a:r>
              <a:rPr lang="en-CA" b="1" dirty="0">
                <a:solidFill>
                  <a:srgbClr val="0070C0"/>
                </a:solidFill>
              </a:rPr>
              <a:t>o</a:t>
            </a:r>
          </a:p>
          <a:p>
            <a:pPr marL="0" indent="0">
              <a:buNone/>
            </a:pPr>
            <a:r>
              <a:rPr lang="en-CA" b="1" dirty="0">
                <a:solidFill>
                  <a:srgbClr val="0070C0"/>
                </a:solidFill>
              </a:rPr>
              <a:t>t</a:t>
            </a:r>
          </a:p>
          <a:p>
            <a:pPr marL="0" indent="0">
              <a:buNone/>
            </a:pPr>
            <a:r>
              <a:rPr lang="en-CA" b="1" dirty="0">
                <a:solidFill>
                  <a:srgbClr val="0070C0"/>
                </a:solidFill>
              </a:rPr>
              <a:t>l</a:t>
            </a:r>
          </a:p>
          <a:p>
            <a:pPr marL="0" indent="0">
              <a:buNone/>
            </a:pPr>
            <a:r>
              <a:rPr lang="en-CA" b="1" dirty="0" err="1">
                <a:solidFill>
                  <a:srgbClr val="0070C0"/>
                </a:solidFill>
              </a:rPr>
              <a:t>i</a:t>
            </a:r>
            <a:endParaRPr lang="en-CA" b="1" dirty="0">
              <a:solidFill>
                <a:srgbClr val="0070C0"/>
              </a:solidFill>
            </a:endParaRPr>
          </a:p>
          <a:p>
            <a:pPr marL="0" indent="0">
              <a:buNone/>
            </a:pPr>
            <a:r>
              <a:rPr lang="en-CA" b="1" dirty="0">
                <a:solidFill>
                  <a:srgbClr val="0070C0"/>
                </a:solidFill>
              </a:rPr>
              <a:t>n</a:t>
            </a:r>
          </a:p>
        </p:txBody>
      </p:sp>
    </p:spTree>
    <p:extLst>
      <p:ext uri="{BB962C8B-B14F-4D97-AF65-F5344CB8AC3E}">
        <p14:creationId xmlns:p14="http://schemas.microsoft.com/office/powerpoint/2010/main" val="17885144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9B2F83-BD0F-D696-D3ED-70EEDD49AAEA}"/>
              </a:ext>
            </a:extLst>
          </p:cNvPr>
          <p:cNvSpPr>
            <a:spLocks noGrp="1"/>
          </p:cNvSpPr>
          <p:nvPr>
            <p:ph idx="1"/>
          </p:nvPr>
        </p:nvSpPr>
        <p:spPr>
          <a:xfrm>
            <a:off x="336430" y="448574"/>
            <a:ext cx="11352362" cy="6219645"/>
          </a:xfrm>
        </p:spPr>
        <p:txBody>
          <a:bodyPr>
            <a:normAutofit fontScale="62500" lnSpcReduction="20000"/>
          </a:bodyPr>
          <a:lstStyle/>
          <a:p>
            <a:pPr marL="0" indent="0">
              <a:lnSpc>
                <a:spcPct val="170000"/>
              </a:lnSpc>
              <a:buNone/>
            </a:pPr>
            <a:r>
              <a:rPr lang="en-CA" sz="3400" b="1" dirty="0"/>
              <a:t>Similar like arrays, you can iterate through a String with an index. For example,</a:t>
            </a:r>
          </a:p>
          <a:p>
            <a:pPr marL="0" indent="0">
              <a:buNone/>
            </a:pPr>
            <a:endParaRPr lang="en-CA" dirty="0"/>
          </a:p>
          <a:p>
            <a:pPr marL="0" indent="0">
              <a:buNone/>
            </a:pPr>
            <a:r>
              <a:rPr lang="en-CA" dirty="0"/>
              <a:t>fun main(</a:t>
            </a:r>
            <a:r>
              <a:rPr lang="en-CA" dirty="0" err="1"/>
              <a:t>args</a:t>
            </a:r>
            <a:r>
              <a:rPr lang="en-CA" dirty="0"/>
              <a:t>: Array&lt;String&gt;) {</a:t>
            </a:r>
          </a:p>
          <a:p>
            <a:pPr marL="0" indent="0">
              <a:buNone/>
            </a:pPr>
            <a:endParaRPr lang="en-CA" dirty="0"/>
          </a:p>
          <a:p>
            <a:pPr marL="0" indent="0">
              <a:buNone/>
            </a:pPr>
            <a:r>
              <a:rPr lang="en-CA" dirty="0"/>
              <a:t>    var text= "Kotlin"</a:t>
            </a:r>
          </a:p>
          <a:p>
            <a:pPr marL="0" indent="0">
              <a:buNone/>
            </a:pPr>
            <a:endParaRPr lang="en-CA" dirty="0"/>
          </a:p>
          <a:p>
            <a:pPr marL="0" indent="0">
              <a:buNone/>
            </a:pPr>
            <a:r>
              <a:rPr lang="en-CA" dirty="0"/>
              <a:t>    for (item in </a:t>
            </a:r>
            <a:r>
              <a:rPr lang="en-CA" dirty="0" err="1"/>
              <a:t>text.indices</a:t>
            </a:r>
            <a:r>
              <a:rPr lang="en-CA" dirty="0"/>
              <a:t>) {</a:t>
            </a:r>
          </a:p>
          <a:p>
            <a:pPr marL="0" indent="0">
              <a:buNone/>
            </a:pPr>
            <a:r>
              <a:rPr lang="en-CA" dirty="0"/>
              <a:t>        </a:t>
            </a:r>
            <a:r>
              <a:rPr lang="en-CA" dirty="0" err="1"/>
              <a:t>println</a:t>
            </a:r>
            <a:r>
              <a:rPr lang="en-CA" dirty="0"/>
              <a:t>(text[item])</a:t>
            </a:r>
          </a:p>
          <a:p>
            <a:pPr marL="0" indent="0">
              <a:buNone/>
            </a:pPr>
            <a:r>
              <a:rPr lang="en-CA" dirty="0"/>
              <a:t>    }</a:t>
            </a:r>
          </a:p>
          <a:p>
            <a:pPr marL="0" indent="0">
              <a:buNone/>
            </a:pPr>
            <a:r>
              <a:rPr lang="en-CA" dirty="0"/>
              <a:t>}</a:t>
            </a:r>
          </a:p>
          <a:p>
            <a:pPr marL="0" indent="0">
              <a:buNone/>
            </a:pPr>
            <a:endParaRPr lang="en-CA" dirty="0"/>
          </a:p>
          <a:p>
            <a:pPr marL="0" indent="0">
              <a:buNone/>
            </a:pPr>
            <a:r>
              <a:rPr lang="en-CA" b="1" dirty="0">
                <a:solidFill>
                  <a:srgbClr val="0070C0"/>
                </a:solidFill>
              </a:rPr>
              <a:t>K</a:t>
            </a:r>
          </a:p>
          <a:p>
            <a:pPr marL="0" indent="0">
              <a:buNone/>
            </a:pPr>
            <a:r>
              <a:rPr lang="en-CA" b="1" dirty="0">
                <a:solidFill>
                  <a:srgbClr val="0070C0"/>
                </a:solidFill>
              </a:rPr>
              <a:t>o</a:t>
            </a:r>
          </a:p>
          <a:p>
            <a:pPr marL="0" indent="0">
              <a:buNone/>
            </a:pPr>
            <a:r>
              <a:rPr lang="en-CA" b="1" dirty="0">
                <a:solidFill>
                  <a:srgbClr val="0070C0"/>
                </a:solidFill>
              </a:rPr>
              <a:t>t</a:t>
            </a:r>
          </a:p>
          <a:p>
            <a:pPr marL="0" indent="0">
              <a:buNone/>
            </a:pPr>
            <a:r>
              <a:rPr lang="en-CA" b="1" dirty="0">
                <a:solidFill>
                  <a:srgbClr val="0070C0"/>
                </a:solidFill>
              </a:rPr>
              <a:t>l</a:t>
            </a:r>
          </a:p>
          <a:p>
            <a:pPr marL="0" indent="0">
              <a:buNone/>
            </a:pPr>
            <a:r>
              <a:rPr lang="en-CA" b="1" dirty="0" err="1">
                <a:solidFill>
                  <a:srgbClr val="0070C0"/>
                </a:solidFill>
              </a:rPr>
              <a:t>i</a:t>
            </a:r>
            <a:endParaRPr lang="en-CA" b="1" dirty="0">
              <a:solidFill>
                <a:srgbClr val="0070C0"/>
              </a:solidFill>
            </a:endParaRPr>
          </a:p>
          <a:p>
            <a:pPr marL="0" indent="0">
              <a:buNone/>
            </a:pPr>
            <a:r>
              <a:rPr lang="en-CA" b="1" dirty="0">
                <a:solidFill>
                  <a:srgbClr val="0070C0"/>
                </a:solidFill>
              </a:rPr>
              <a:t>n</a:t>
            </a:r>
          </a:p>
        </p:txBody>
      </p:sp>
    </p:spTree>
    <p:extLst>
      <p:ext uri="{BB962C8B-B14F-4D97-AF65-F5344CB8AC3E}">
        <p14:creationId xmlns:p14="http://schemas.microsoft.com/office/powerpoint/2010/main" val="17597344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28284-92EB-A36A-2FCF-1371631D2786}"/>
              </a:ext>
            </a:extLst>
          </p:cNvPr>
          <p:cNvSpPr>
            <a:spLocks noGrp="1"/>
          </p:cNvSpPr>
          <p:nvPr>
            <p:ph type="title"/>
          </p:nvPr>
        </p:nvSpPr>
        <p:spPr/>
        <p:txBody>
          <a:bodyPr/>
          <a:lstStyle/>
          <a:p>
            <a:r>
              <a:rPr lang="en-CA" dirty="0"/>
              <a:t>Kotlin break Expression</a:t>
            </a:r>
          </a:p>
        </p:txBody>
      </p:sp>
      <p:sp>
        <p:nvSpPr>
          <p:cNvPr id="3" name="Content Placeholder 2">
            <a:extLst>
              <a:ext uri="{FF2B5EF4-FFF2-40B4-BE49-F238E27FC236}">
                <a16:creationId xmlns:a16="http://schemas.microsoft.com/office/drawing/2014/main" id="{FFAA4D60-CA6A-2889-E60A-1CAC072A11D1}"/>
              </a:ext>
            </a:extLst>
          </p:cNvPr>
          <p:cNvSpPr>
            <a:spLocks noGrp="1"/>
          </p:cNvSpPr>
          <p:nvPr>
            <p:ph idx="1"/>
          </p:nvPr>
        </p:nvSpPr>
        <p:spPr>
          <a:xfrm>
            <a:off x="838200" y="1825625"/>
            <a:ext cx="10515600" cy="4667250"/>
          </a:xfrm>
        </p:spPr>
        <p:txBody>
          <a:bodyPr>
            <a:normAutofit/>
          </a:bodyPr>
          <a:lstStyle/>
          <a:p>
            <a:pPr marL="0" indent="0" algn="just">
              <a:lnSpc>
                <a:spcPct val="150000"/>
              </a:lnSpc>
              <a:buNone/>
            </a:pPr>
            <a:r>
              <a:rPr lang="en-US" dirty="0"/>
              <a:t>Suppose you are working with loops. It is sometimes desirable to terminate the loop immediately without checking the test expression.</a:t>
            </a:r>
          </a:p>
          <a:p>
            <a:pPr marL="0" indent="0" algn="just">
              <a:lnSpc>
                <a:spcPct val="150000"/>
              </a:lnSpc>
              <a:buNone/>
            </a:pPr>
            <a:r>
              <a:rPr lang="en-US" dirty="0"/>
              <a:t>In such case, break is used. It terminates the nearest enclosing loop when encountered (without checking the test expression). This is similar to how break statement works in Java.</a:t>
            </a:r>
            <a:endParaRPr lang="en-CA" dirty="0"/>
          </a:p>
        </p:txBody>
      </p:sp>
    </p:spTree>
    <p:extLst>
      <p:ext uri="{BB962C8B-B14F-4D97-AF65-F5344CB8AC3E}">
        <p14:creationId xmlns:p14="http://schemas.microsoft.com/office/powerpoint/2010/main" val="40980008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125F9-AD74-6853-52B2-27E229B27816}"/>
              </a:ext>
            </a:extLst>
          </p:cNvPr>
          <p:cNvSpPr>
            <a:spLocks noGrp="1"/>
          </p:cNvSpPr>
          <p:nvPr>
            <p:ph type="title"/>
          </p:nvPr>
        </p:nvSpPr>
        <p:spPr/>
        <p:txBody>
          <a:bodyPr/>
          <a:lstStyle/>
          <a:p>
            <a:r>
              <a:rPr lang="en-CA" dirty="0"/>
              <a:t>How break works?</a:t>
            </a:r>
          </a:p>
        </p:txBody>
      </p:sp>
      <p:sp>
        <p:nvSpPr>
          <p:cNvPr id="3" name="Content Placeholder 2">
            <a:extLst>
              <a:ext uri="{FF2B5EF4-FFF2-40B4-BE49-F238E27FC236}">
                <a16:creationId xmlns:a16="http://schemas.microsoft.com/office/drawing/2014/main" id="{653578A0-B54E-A286-25DB-90F290BA9658}"/>
              </a:ext>
            </a:extLst>
          </p:cNvPr>
          <p:cNvSpPr>
            <a:spLocks noGrp="1"/>
          </p:cNvSpPr>
          <p:nvPr>
            <p:ph idx="1"/>
          </p:nvPr>
        </p:nvSpPr>
        <p:spPr>
          <a:xfrm>
            <a:off x="838200" y="1825624"/>
            <a:ext cx="10515600" cy="4747703"/>
          </a:xfrm>
        </p:spPr>
        <p:txBody>
          <a:bodyPr>
            <a:normAutofit fontScale="77500" lnSpcReduction="20000"/>
          </a:bodyPr>
          <a:lstStyle/>
          <a:p>
            <a:pPr marL="0" indent="0" algn="just">
              <a:lnSpc>
                <a:spcPct val="160000"/>
              </a:lnSpc>
              <a:buNone/>
            </a:pPr>
            <a:r>
              <a:rPr lang="en-US" b="1" dirty="0"/>
              <a:t>It is almost always used with </a:t>
            </a:r>
            <a:r>
              <a:rPr lang="en-US" b="1" dirty="0" err="1"/>
              <a:t>if..else</a:t>
            </a:r>
            <a:r>
              <a:rPr lang="en-US" b="1" dirty="0"/>
              <a:t> construct. For example,</a:t>
            </a:r>
          </a:p>
          <a:p>
            <a:pPr marL="0" indent="0" algn="just">
              <a:lnSpc>
                <a:spcPct val="160000"/>
              </a:lnSpc>
              <a:buNone/>
            </a:pPr>
            <a:r>
              <a:rPr lang="en-US" dirty="0"/>
              <a:t>for (...) {</a:t>
            </a:r>
          </a:p>
          <a:p>
            <a:pPr marL="0" indent="0" algn="just">
              <a:lnSpc>
                <a:spcPct val="160000"/>
              </a:lnSpc>
              <a:buNone/>
            </a:pPr>
            <a:r>
              <a:rPr lang="en-US" dirty="0"/>
              <a:t>    if (</a:t>
            </a:r>
            <a:r>
              <a:rPr lang="en-US" dirty="0" err="1"/>
              <a:t>testExpression</a:t>
            </a:r>
            <a:r>
              <a:rPr lang="en-US" dirty="0"/>
              <a:t>) {</a:t>
            </a:r>
          </a:p>
          <a:p>
            <a:pPr marL="0" indent="0" algn="just">
              <a:lnSpc>
                <a:spcPct val="160000"/>
              </a:lnSpc>
              <a:buNone/>
            </a:pPr>
            <a:r>
              <a:rPr lang="en-US" dirty="0"/>
              <a:t>        </a:t>
            </a:r>
            <a:r>
              <a:rPr lang="en-US" b="1" dirty="0">
                <a:highlight>
                  <a:srgbClr val="FFFF00"/>
                </a:highlight>
              </a:rPr>
              <a:t>break</a:t>
            </a:r>
          </a:p>
          <a:p>
            <a:pPr marL="0" indent="0" algn="just">
              <a:lnSpc>
                <a:spcPct val="160000"/>
              </a:lnSpc>
              <a:buNone/>
            </a:pPr>
            <a:r>
              <a:rPr lang="en-US" dirty="0"/>
              <a:t>    }</a:t>
            </a:r>
          </a:p>
          <a:p>
            <a:pPr marL="0" indent="0" algn="just">
              <a:lnSpc>
                <a:spcPct val="160000"/>
              </a:lnSpc>
              <a:buNone/>
            </a:pPr>
            <a:r>
              <a:rPr lang="en-US" dirty="0"/>
              <a:t>}</a:t>
            </a:r>
          </a:p>
          <a:p>
            <a:pPr marL="0" indent="0" algn="just">
              <a:lnSpc>
                <a:spcPct val="160000"/>
              </a:lnSpc>
              <a:buNone/>
            </a:pPr>
            <a:r>
              <a:rPr lang="en-US" b="1" dirty="0">
                <a:highlight>
                  <a:srgbClr val="FFFF00"/>
                </a:highlight>
              </a:rPr>
              <a:t>If </a:t>
            </a:r>
            <a:r>
              <a:rPr lang="en-US" b="1" dirty="0" err="1">
                <a:highlight>
                  <a:srgbClr val="FFFF00"/>
                </a:highlight>
              </a:rPr>
              <a:t>testExpression</a:t>
            </a:r>
            <a:r>
              <a:rPr lang="en-US" b="1" dirty="0">
                <a:highlight>
                  <a:srgbClr val="FFFF00"/>
                </a:highlight>
              </a:rPr>
              <a:t> is evaluated to true, break is executed which terminates the for loop</a:t>
            </a:r>
            <a:r>
              <a:rPr lang="en-US" dirty="0"/>
              <a:t>.</a:t>
            </a:r>
            <a:endParaRPr lang="en-CA" dirty="0"/>
          </a:p>
        </p:txBody>
      </p:sp>
    </p:spTree>
    <p:extLst>
      <p:ext uri="{BB962C8B-B14F-4D97-AF65-F5344CB8AC3E}">
        <p14:creationId xmlns:p14="http://schemas.microsoft.com/office/powerpoint/2010/main" val="15550283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0670334-925F-9BE3-B6F3-31A09EB971BD}"/>
              </a:ext>
            </a:extLst>
          </p:cNvPr>
          <p:cNvPicPr>
            <a:picLocks noGrp="1" noChangeAspect="1"/>
          </p:cNvPicPr>
          <p:nvPr>
            <p:ph idx="1"/>
          </p:nvPr>
        </p:nvPicPr>
        <p:blipFill>
          <a:blip r:embed="rId2"/>
          <a:stretch>
            <a:fillRect/>
          </a:stretch>
        </p:blipFill>
        <p:spPr>
          <a:xfrm>
            <a:off x="1949569" y="293298"/>
            <a:ext cx="8203721" cy="6176513"/>
          </a:xfrm>
          <a:prstGeom prst="rect">
            <a:avLst/>
          </a:prstGeom>
        </p:spPr>
      </p:pic>
    </p:spTree>
    <p:extLst>
      <p:ext uri="{BB962C8B-B14F-4D97-AF65-F5344CB8AC3E}">
        <p14:creationId xmlns:p14="http://schemas.microsoft.com/office/powerpoint/2010/main" val="31255317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A9C083-2DDF-C785-897E-B654276A35BA}"/>
              </a:ext>
            </a:extLst>
          </p:cNvPr>
          <p:cNvSpPr>
            <a:spLocks noGrp="1"/>
          </p:cNvSpPr>
          <p:nvPr>
            <p:ph idx="1"/>
          </p:nvPr>
        </p:nvSpPr>
        <p:spPr>
          <a:xfrm>
            <a:off x="838200" y="431320"/>
            <a:ext cx="10515600" cy="6305909"/>
          </a:xfrm>
        </p:spPr>
        <p:txBody>
          <a:bodyPr>
            <a:normAutofit fontScale="70000" lnSpcReduction="20000"/>
          </a:bodyPr>
          <a:lstStyle/>
          <a:p>
            <a:pPr marL="0" indent="0">
              <a:buNone/>
            </a:pPr>
            <a:r>
              <a:rPr lang="en-US" sz="3400" b="1" dirty="0"/>
              <a:t>Example: Kotlin break</a:t>
            </a:r>
          </a:p>
          <a:p>
            <a:pPr marL="0" indent="0">
              <a:buNone/>
            </a:pPr>
            <a:r>
              <a:rPr lang="en-US" dirty="0"/>
              <a:t>fun main(</a:t>
            </a:r>
            <a:r>
              <a:rPr lang="en-US" dirty="0" err="1"/>
              <a:t>args</a:t>
            </a:r>
            <a:r>
              <a:rPr lang="en-US" dirty="0"/>
              <a:t>: Array&lt;String&gt;) {</a:t>
            </a:r>
          </a:p>
          <a:p>
            <a:pPr marL="0" indent="0">
              <a:buNone/>
            </a:pPr>
            <a:endParaRPr lang="en-US" dirty="0"/>
          </a:p>
          <a:p>
            <a:pPr marL="0" indent="0">
              <a:buNone/>
            </a:pPr>
            <a:r>
              <a:rPr lang="en-US" dirty="0"/>
              <a:t>    for (</a:t>
            </a:r>
            <a:r>
              <a:rPr lang="en-US" dirty="0" err="1"/>
              <a:t>i</a:t>
            </a:r>
            <a:r>
              <a:rPr lang="en-US" dirty="0"/>
              <a:t> in 1..10) {</a:t>
            </a:r>
          </a:p>
          <a:p>
            <a:pPr marL="0" indent="0">
              <a:buNone/>
            </a:pPr>
            <a:r>
              <a:rPr lang="en-US" dirty="0"/>
              <a:t>        if (</a:t>
            </a:r>
            <a:r>
              <a:rPr lang="en-US" dirty="0" err="1"/>
              <a:t>i</a:t>
            </a:r>
            <a:r>
              <a:rPr lang="en-US" dirty="0"/>
              <a:t> == 5) {</a:t>
            </a:r>
          </a:p>
          <a:p>
            <a:pPr marL="0" indent="0">
              <a:buNone/>
            </a:pPr>
            <a:r>
              <a:rPr lang="en-US" dirty="0"/>
              <a:t>            </a:t>
            </a:r>
            <a:r>
              <a:rPr lang="en-US" b="1" dirty="0">
                <a:highlight>
                  <a:srgbClr val="FFFF00"/>
                </a:highlight>
              </a:rPr>
              <a:t>break</a:t>
            </a:r>
          </a:p>
          <a:p>
            <a:pPr marL="0" indent="0">
              <a:buNone/>
            </a:pPr>
            <a:r>
              <a:rPr lang="en-US" dirty="0"/>
              <a:t>        }</a:t>
            </a:r>
          </a:p>
          <a:p>
            <a:pPr marL="0" indent="0">
              <a:buNone/>
            </a:pPr>
            <a:r>
              <a:rPr lang="en-US" dirty="0"/>
              <a:t>        </a:t>
            </a:r>
            <a:r>
              <a:rPr lang="en-US" dirty="0" err="1"/>
              <a:t>println</a:t>
            </a:r>
            <a:r>
              <a:rPr lang="en-US" dirty="0"/>
              <a:t>(</a:t>
            </a:r>
            <a:r>
              <a:rPr lang="en-US" dirty="0" err="1"/>
              <a:t>i</a:t>
            </a:r>
            <a:r>
              <a:rPr lang="en-US" dirty="0"/>
              <a:t>)</a:t>
            </a:r>
          </a:p>
          <a:p>
            <a:pPr marL="0" indent="0">
              <a:buNone/>
            </a:pPr>
            <a:r>
              <a:rPr lang="en-US" dirty="0"/>
              <a:t>    }</a:t>
            </a:r>
          </a:p>
          <a:p>
            <a:pPr marL="0" indent="0">
              <a:buNone/>
            </a:pPr>
            <a:r>
              <a:rPr lang="en-US" dirty="0"/>
              <a:t>}</a:t>
            </a:r>
          </a:p>
          <a:p>
            <a:pPr marL="0" indent="0">
              <a:buNone/>
            </a:pPr>
            <a:endParaRPr lang="en-US" dirty="0"/>
          </a:p>
          <a:p>
            <a:pPr marL="0" indent="0">
              <a:buNone/>
            </a:pPr>
            <a:r>
              <a:rPr lang="en-US" b="1" dirty="0">
                <a:highlight>
                  <a:srgbClr val="FFFF00"/>
                </a:highlight>
              </a:rPr>
              <a:t>1</a:t>
            </a:r>
          </a:p>
          <a:p>
            <a:pPr marL="0" indent="0">
              <a:buNone/>
            </a:pPr>
            <a:r>
              <a:rPr lang="en-US" b="1" dirty="0">
                <a:highlight>
                  <a:srgbClr val="FFFF00"/>
                </a:highlight>
              </a:rPr>
              <a:t>2</a:t>
            </a:r>
          </a:p>
          <a:p>
            <a:pPr marL="0" indent="0">
              <a:buNone/>
            </a:pPr>
            <a:r>
              <a:rPr lang="en-US" b="1" dirty="0">
                <a:highlight>
                  <a:srgbClr val="FFFF00"/>
                </a:highlight>
              </a:rPr>
              <a:t>3</a:t>
            </a:r>
          </a:p>
          <a:p>
            <a:pPr marL="0" indent="0">
              <a:buNone/>
            </a:pPr>
            <a:r>
              <a:rPr lang="en-US" b="1" dirty="0">
                <a:highlight>
                  <a:srgbClr val="FFFF00"/>
                </a:highlight>
              </a:rPr>
              <a:t>4</a:t>
            </a:r>
          </a:p>
          <a:p>
            <a:pPr marL="0" indent="0">
              <a:lnSpc>
                <a:spcPct val="170000"/>
              </a:lnSpc>
              <a:buNone/>
            </a:pPr>
            <a:r>
              <a:rPr lang="en-US" dirty="0"/>
              <a:t>When the value of </a:t>
            </a:r>
            <a:r>
              <a:rPr lang="en-US" dirty="0" err="1"/>
              <a:t>i</a:t>
            </a:r>
            <a:r>
              <a:rPr lang="en-US" dirty="0"/>
              <a:t> is equal to 5, expression </a:t>
            </a:r>
            <a:r>
              <a:rPr lang="en-US" dirty="0" err="1"/>
              <a:t>i</a:t>
            </a:r>
            <a:r>
              <a:rPr lang="en-US" dirty="0"/>
              <a:t> == 5 inside if is evaluated to true, and break is executed. This terminates the for loop.</a:t>
            </a:r>
            <a:endParaRPr lang="en-CA" dirty="0"/>
          </a:p>
        </p:txBody>
      </p:sp>
    </p:spTree>
    <p:extLst>
      <p:ext uri="{BB962C8B-B14F-4D97-AF65-F5344CB8AC3E}">
        <p14:creationId xmlns:p14="http://schemas.microsoft.com/office/powerpoint/2010/main" val="375266193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4BFB96-8454-EAC8-68AF-C067A1B6623B}"/>
              </a:ext>
            </a:extLst>
          </p:cNvPr>
          <p:cNvSpPr>
            <a:spLocks noGrp="1"/>
          </p:cNvSpPr>
          <p:nvPr>
            <p:ph idx="1"/>
          </p:nvPr>
        </p:nvSpPr>
        <p:spPr>
          <a:xfrm>
            <a:off x="838200" y="491706"/>
            <a:ext cx="10515600" cy="6262777"/>
          </a:xfrm>
        </p:spPr>
        <p:txBody>
          <a:bodyPr>
            <a:normAutofit fontScale="62500" lnSpcReduction="20000"/>
          </a:bodyPr>
          <a:lstStyle/>
          <a:p>
            <a:pPr marL="0" indent="0">
              <a:buNone/>
            </a:pPr>
            <a:r>
              <a:rPr lang="en-US" sz="2900" b="1" dirty="0"/>
              <a:t>Example: Calculate Sum Until User enters 0</a:t>
            </a:r>
          </a:p>
          <a:p>
            <a:pPr marL="0" indent="0">
              <a:buNone/>
            </a:pPr>
            <a:r>
              <a:rPr lang="en-US" dirty="0"/>
              <a:t>The program below calculates the sum of numbers entered by the user until user enters 0.</a:t>
            </a:r>
          </a:p>
          <a:p>
            <a:pPr marL="0" indent="0">
              <a:buNone/>
            </a:pPr>
            <a:endParaRPr lang="en-US" dirty="0"/>
          </a:p>
          <a:p>
            <a:pPr marL="0" indent="0">
              <a:buNone/>
            </a:pPr>
            <a:r>
              <a:rPr lang="en-US" dirty="0"/>
              <a:t>fun main(</a:t>
            </a:r>
            <a:r>
              <a:rPr lang="en-US" dirty="0" err="1"/>
              <a:t>args</a:t>
            </a:r>
            <a:r>
              <a:rPr lang="en-US" dirty="0"/>
              <a:t>: Array&lt;String&gt;) {</a:t>
            </a:r>
          </a:p>
          <a:p>
            <a:pPr marL="0" indent="0">
              <a:buNone/>
            </a:pPr>
            <a:r>
              <a:rPr lang="en-US" dirty="0"/>
              <a:t>    var sum = 0</a:t>
            </a:r>
          </a:p>
          <a:p>
            <a:pPr marL="0" indent="0">
              <a:buNone/>
            </a:pPr>
            <a:r>
              <a:rPr lang="en-US" dirty="0"/>
              <a:t>    var number: Int</a:t>
            </a:r>
          </a:p>
          <a:p>
            <a:pPr marL="0" indent="0">
              <a:buNone/>
            </a:pPr>
            <a:endParaRPr lang="en-US" dirty="0"/>
          </a:p>
          <a:p>
            <a:pPr marL="0" indent="0">
              <a:buNone/>
            </a:pPr>
            <a:r>
              <a:rPr lang="en-US" dirty="0"/>
              <a:t>    while (true) {</a:t>
            </a:r>
          </a:p>
          <a:p>
            <a:pPr marL="0" indent="0">
              <a:buNone/>
            </a:pPr>
            <a:r>
              <a:rPr lang="en-US" dirty="0"/>
              <a:t>        print("Enter a number: ")</a:t>
            </a:r>
          </a:p>
          <a:p>
            <a:pPr marL="0" indent="0">
              <a:buNone/>
            </a:pPr>
            <a:r>
              <a:rPr lang="en-US" dirty="0"/>
              <a:t>        number = </a:t>
            </a:r>
            <a:r>
              <a:rPr lang="en-US" dirty="0" err="1"/>
              <a:t>readLine</a:t>
            </a:r>
            <a:r>
              <a:rPr lang="en-US" dirty="0"/>
              <a:t>()!!.</a:t>
            </a:r>
            <a:r>
              <a:rPr lang="en-US" dirty="0" err="1"/>
              <a:t>toInt</a:t>
            </a:r>
            <a:r>
              <a:rPr lang="en-US" dirty="0"/>
              <a:t>()</a:t>
            </a:r>
          </a:p>
          <a:p>
            <a:pPr marL="0" indent="0">
              <a:buNone/>
            </a:pPr>
            <a:endParaRPr lang="en-US" dirty="0"/>
          </a:p>
          <a:p>
            <a:pPr marL="0" indent="0">
              <a:buNone/>
            </a:pPr>
            <a:r>
              <a:rPr lang="en-US" dirty="0"/>
              <a:t>        if (number == 0)</a:t>
            </a:r>
          </a:p>
          <a:p>
            <a:pPr marL="0" indent="0">
              <a:buNone/>
            </a:pPr>
            <a:r>
              <a:rPr lang="en-US" dirty="0"/>
              <a:t>            </a:t>
            </a:r>
            <a:r>
              <a:rPr lang="en-US" b="1" dirty="0">
                <a:highlight>
                  <a:srgbClr val="FFFF00"/>
                </a:highlight>
              </a:rPr>
              <a:t>break</a:t>
            </a:r>
          </a:p>
          <a:p>
            <a:pPr marL="0" indent="0">
              <a:buNone/>
            </a:pPr>
            <a:endParaRPr lang="en-US" dirty="0"/>
          </a:p>
          <a:p>
            <a:pPr marL="0" indent="0">
              <a:buNone/>
            </a:pPr>
            <a:r>
              <a:rPr lang="en-US" dirty="0"/>
              <a:t>        sum += number</a:t>
            </a:r>
          </a:p>
          <a:p>
            <a:pPr marL="0" indent="0">
              <a:buNone/>
            </a:pPr>
            <a:r>
              <a:rPr lang="en-US" dirty="0"/>
              <a:t>    }</a:t>
            </a:r>
          </a:p>
          <a:p>
            <a:pPr marL="0" indent="0">
              <a:buNone/>
            </a:pPr>
            <a:endParaRPr lang="en-US" dirty="0"/>
          </a:p>
          <a:p>
            <a:pPr marL="0" indent="0">
              <a:buNone/>
            </a:pPr>
            <a:r>
              <a:rPr lang="en-US" dirty="0"/>
              <a:t>    print("sum = $sum")</a:t>
            </a:r>
          </a:p>
          <a:p>
            <a:pPr marL="0" indent="0">
              <a:buNone/>
            </a:pPr>
            <a:r>
              <a:rPr lang="en-US" dirty="0"/>
              <a:t>}</a:t>
            </a:r>
          </a:p>
          <a:p>
            <a:pPr marL="0" indent="0">
              <a:buNone/>
            </a:pPr>
            <a:endParaRPr lang="en-US" dirty="0"/>
          </a:p>
          <a:p>
            <a:pPr marL="0" indent="0">
              <a:buNone/>
            </a:pPr>
            <a:endParaRPr lang="en-CA" dirty="0"/>
          </a:p>
        </p:txBody>
      </p:sp>
      <p:sp>
        <p:nvSpPr>
          <p:cNvPr id="4" name="TextBox 3">
            <a:extLst>
              <a:ext uri="{FF2B5EF4-FFF2-40B4-BE49-F238E27FC236}">
                <a16:creationId xmlns:a16="http://schemas.microsoft.com/office/drawing/2014/main" id="{AC1996E7-B070-AA24-EC07-09F736D60B75}"/>
              </a:ext>
            </a:extLst>
          </p:cNvPr>
          <p:cNvSpPr txBox="1"/>
          <p:nvPr/>
        </p:nvSpPr>
        <p:spPr>
          <a:xfrm>
            <a:off x="6957203" y="2380890"/>
            <a:ext cx="3799936" cy="2308324"/>
          </a:xfrm>
          <a:prstGeom prst="rect">
            <a:avLst/>
          </a:prstGeom>
          <a:solidFill>
            <a:schemeClr val="accent1">
              <a:lumMod val="20000"/>
              <a:lumOff val="80000"/>
            </a:schemeClr>
          </a:solidFill>
        </p:spPr>
        <p:txBody>
          <a:bodyPr wrap="square" rtlCol="0">
            <a:spAutoFit/>
          </a:bodyPr>
          <a:lstStyle/>
          <a:p>
            <a:r>
              <a:rPr lang="en-CA" sz="2400" dirty="0"/>
              <a:t>Enter a number: 4</a:t>
            </a:r>
          </a:p>
          <a:p>
            <a:r>
              <a:rPr lang="en-CA" sz="2400" dirty="0"/>
              <a:t>Enter a number: 12</a:t>
            </a:r>
          </a:p>
          <a:p>
            <a:r>
              <a:rPr lang="en-CA" sz="2400" dirty="0"/>
              <a:t>Enter a number: 6</a:t>
            </a:r>
          </a:p>
          <a:p>
            <a:r>
              <a:rPr lang="en-CA" sz="2400" dirty="0"/>
              <a:t>Enter a number: -9</a:t>
            </a:r>
          </a:p>
          <a:p>
            <a:r>
              <a:rPr lang="en-CA" sz="2400" dirty="0"/>
              <a:t>Enter a number: 0</a:t>
            </a:r>
          </a:p>
          <a:p>
            <a:r>
              <a:rPr lang="en-CA" sz="2400" dirty="0"/>
              <a:t>sum = 13</a:t>
            </a:r>
          </a:p>
        </p:txBody>
      </p:sp>
    </p:spTree>
    <p:extLst>
      <p:ext uri="{BB962C8B-B14F-4D97-AF65-F5344CB8AC3E}">
        <p14:creationId xmlns:p14="http://schemas.microsoft.com/office/powerpoint/2010/main" val="393058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2985</TotalTime>
  <Words>14848</Words>
  <Application>Microsoft Office PowerPoint</Application>
  <PresentationFormat>Widescreen</PresentationFormat>
  <Paragraphs>2015</Paragraphs>
  <Slides>187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187</vt:i4>
      </vt:variant>
    </vt:vector>
  </HeadingPairs>
  <TitlesOfParts>
    <vt:vector size="190" baseType="lpstr">
      <vt:lpstr>Arial</vt:lpstr>
      <vt:lpstr>Georgia</vt:lpstr>
      <vt:lpstr>Office Theme</vt:lpstr>
      <vt:lpstr>Week 2 </vt:lpstr>
      <vt:lpstr>Objectives</vt:lpstr>
      <vt:lpstr>What is Kotlin</vt:lpstr>
      <vt:lpstr>Kotlin Developers</vt:lpstr>
      <vt:lpstr>Kotlin and Java</vt:lpstr>
      <vt:lpstr>Kotlin: features</vt:lpstr>
      <vt:lpstr>Kotlin "Hello, World!" Program</vt:lpstr>
      <vt:lpstr>How this program works? </vt:lpstr>
      <vt:lpstr>Few Important Notes</vt:lpstr>
      <vt:lpstr>Few Important Notes</vt:lpstr>
      <vt:lpstr>Kotlin Comments</vt:lpstr>
      <vt:lpstr>Traditional comment /* ... */</vt:lpstr>
      <vt:lpstr>// Single line comment</vt:lpstr>
      <vt:lpstr>Kotlin Variables </vt:lpstr>
      <vt:lpstr>Variable declaration with initialization</vt:lpstr>
      <vt:lpstr>PowerPoint Presentation</vt:lpstr>
      <vt:lpstr>PowerPoint Presentation</vt:lpstr>
      <vt:lpstr>Declaration without Initialization</vt:lpstr>
      <vt:lpstr>Error in Declaration</vt:lpstr>
      <vt:lpstr>Difference Between var and val</vt:lpstr>
      <vt:lpstr>PowerPoint Presentation</vt:lpstr>
      <vt:lpstr>Kotlin Basic Types</vt:lpstr>
      <vt:lpstr>The built-in types in Kotlin can be categorized as:</vt:lpstr>
      <vt:lpstr>Number Type</vt:lpstr>
      <vt:lpstr>PowerPoint Presentation</vt:lpstr>
      <vt:lpstr>PowerPoint Presentation</vt:lpstr>
      <vt:lpstr>PowerPoint Presentation</vt:lpstr>
      <vt:lpstr>Implicit Type based on Value</vt:lpstr>
      <vt:lpstr>PowerPoint Presentation</vt:lpstr>
      <vt:lpstr>PowerPoint Presentation</vt:lpstr>
      <vt:lpstr>Implicit Type based on Value</vt:lpstr>
      <vt:lpstr>PowerPoint Presentation</vt:lpstr>
      <vt:lpstr>PowerPoint Presentation</vt:lpstr>
      <vt:lpstr>Double Vs Float</vt:lpstr>
      <vt:lpstr>Number data type: If you are not sure what number value a variable will be assigned in the program, you can specify it as Number type. This allows you to assign both integer and floating-point value to the variable (one at a time).</vt:lpstr>
      <vt:lpstr>PowerPoint Presentation</vt:lpstr>
      <vt:lpstr>PowerPoint Presentation</vt:lpstr>
      <vt:lpstr>Kotlin Type Conversion</vt:lpstr>
      <vt:lpstr>Type Conversion</vt:lpstr>
      <vt:lpstr>Here's a list of functions in Kotlin used for type conversion:</vt:lpstr>
      <vt:lpstr>PowerPoint Presentation</vt:lpstr>
      <vt:lpstr>Kotlin Operators</vt:lpstr>
      <vt:lpstr>1. Arithmetic Operators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Kotlin Expression, Statements and Blocks</vt:lpstr>
      <vt:lpstr>PowerPoint Presentation</vt:lpstr>
      <vt:lpstr>PowerPoint Presentation</vt:lpstr>
      <vt:lpstr>PowerPoint Presentation</vt:lpstr>
      <vt:lpstr>Kotlin Basic Input/Output</vt:lpstr>
      <vt:lpstr>PowerPoint Presentation</vt:lpstr>
      <vt:lpstr>PowerPoint Presentation</vt:lpstr>
      <vt:lpstr>Kotlin Input</vt:lpstr>
      <vt:lpstr>Getting Input from User</vt:lpstr>
      <vt:lpstr>PowerPoint Presentation</vt:lpstr>
      <vt:lpstr>PowerPoint Presentation</vt:lpstr>
      <vt:lpstr>Kotlin if Expression</vt:lpstr>
      <vt:lpstr>PowerPoint Presentation</vt:lpstr>
      <vt:lpstr>PowerPoint Presentation</vt:lpstr>
      <vt:lpstr>PowerPoint Presentation</vt:lpstr>
      <vt:lpstr>PowerPoint Presentation</vt:lpstr>
      <vt:lpstr>PowerPoint Presentation</vt:lpstr>
      <vt:lpstr>PowerPoint Presentation</vt:lpstr>
      <vt:lpstr>Kotlin when Expression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Kotlin while and do...while Loop</vt:lpstr>
      <vt:lpstr>PowerPoint Presentation</vt:lpstr>
      <vt:lpstr>PowerPoint Presentation</vt:lpstr>
      <vt:lpstr>PowerPoint Presentation</vt:lpstr>
      <vt:lpstr>PowerPoint Presentation</vt:lpstr>
      <vt:lpstr>PowerPoint Presentation</vt:lpstr>
      <vt:lpstr>Kotlin for Loop</vt:lpstr>
      <vt:lpstr>PowerPoint Presentation</vt:lpstr>
      <vt:lpstr>PowerPoint Presentation</vt:lpstr>
      <vt:lpstr>PowerPoint Presentation</vt:lpstr>
      <vt:lpstr>PowerPoint Presentation</vt:lpstr>
      <vt:lpstr>PowerPoint Presentation</vt:lpstr>
      <vt:lpstr>PowerPoint Presentation</vt:lpstr>
      <vt:lpstr>Kotlin break Expression</vt:lpstr>
      <vt:lpstr>How break works?</vt:lpstr>
      <vt:lpstr>PowerPoint Presentation</vt:lpstr>
      <vt:lpstr>PowerPoint Presentation</vt:lpstr>
      <vt:lpstr>PowerPoint Presentation</vt:lpstr>
      <vt:lpstr>PowerPoint Presentation</vt:lpstr>
      <vt:lpstr>Labeled break</vt:lpstr>
      <vt:lpstr>Kotlin continue Expression</vt:lpstr>
      <vt:lpstr>PowerPoint Presentation</vt:lpstr>
      <vt:lpstr>PowerPoint Presentation</vt:lpstr>
      <vt:lpstr>PowerPoint Presentation</vt:lpstr>
      <vt:lpstr>PowerPoint Presentation</vt:lpstr>
      <vt:lpstr>PowerPoint Presentation</vt:lpstr>
      <vt:lpstr>Kotlin Functions</vt:lpstr>
      <vt:lpstr>Types of Functions </vt:lpstr>
      <vt:lpstr>Kotlin Standard Library Function </vt:lpstr>
      <vt:lpstr>User-defined Functions </vt:lpstr>
      <vt:lpstr>PowerPoint Presentation</vt:lpstr>
      <vt:lpstr>PowerPoint Presentation</vt:lpstr>
      <vt:lpstr>PowerPoint Presentation</vt:lpstr>
      <vt:lpstr>How functions with arguments and return value work? </vt:lpstr>
      <vt:lpstr>PowerPoint Presentation</vt:lpstr>
      <vt:lpstr>PowerPoint Presentation</vt:lpstr>
      <vt:lpstr>PowerPoint Presentation</vt:lpstr>
      <vt:lpstr>PowerPoint Presentation</vt:lpstr>
      <vt:lpstr>Kotlin Default Argument </vt:lpstr>
      <vt:lpstr>PowerPoint Presentation</vt:lpstr>
      <vt:lpstr>PowerPoint Presentation</vt:lpstr>
      <vt:lpstr>PowerPoint Presentation</vt:lpstr>
      <vt:lpstr>PowerPoint Presentation</vt:lpstr>
      <vt:lpstr>Output</vt:lpstr>
      <vt:lpstr>PowerPoint Presentation</vt:lpstr>
      <vt:lpstr>PowerPoint Presentation</vt:lpstr>
      <vt:lpstr>PowerPoint Presentation</vt:lpstr>
      <vt:lpstr>Object-oriented Programming (OOP) </vt:lpstr>
      <vt:lpstr>Kotlin Class </vt:lpstr>
      <vt:lpstr>How to define a class in Kotlin? </vt:lpstr>
      <vt:lpstr>PowerPoint Presentation</vt:lpstr>
      <vt:lpstr>Visibility Modifiers</vt:lpstr>
      <vt:lpstr>Kotlin Objects</vt:lpstr>
      <vt:lpstr>PowerPoint Presentation</vt:lpstr>
      <vt:lpstr>How to access members?</vt:lpstr>
      <vt:lpstr>PowerPoint Presentation</vt:lpstr>
      <vt:lpstr>PowerPoint Presentation</vt:lpstr>
      <vt:lpstr>Kotlin Constructors </vt:lpstr>
      <vt:lpstr>Primary Constructor </vt:lpstr>
      <vt:lpstr>PowerPoint Presentation</vt:lpstr>
      <vt:lpstr>PowerPoint Presentation</vt:lpstr>
      <vt:lpstr>PowerPoint Presentation</vt:lpstr>
      <vt:lpstr>PowerPoint Presentation</vt:lpstr>
      <vt:lpstr>PowerPoint Presentation</vt:lpstr>
      <vt:lpstr>PowerPoint Presentation</vt:lpstr>
      <vt:lpstr>Kotlin Secondary Constructor </vt:lpstr>
      <vt:lpstr>PowerPoint Presentation</vt:lpstr>
      <vt:lpstr>PowerPoint Presentation</vt:lpstr>
      <vt:lpstr>PowerPoint Presentation</vt:lpstr>
      <vt:lpstr>PowerPoint Presentation</vt:lpstr>
      <vt:lpstr>Kotlin Getters and Setters</vt:lpstr>
      <vt:lpstr>PowerPoint Presentation</vt:lpstr>
      <vt:lpstr>PowerPoint Presentation</vt:lpstr>
      <vt:lpstr>PowerPoint Presentation</vt:lpstr>
      <vt:lpstr>Kotlin Inheritance</vt:lpstr>
      <vt:lpstr>Why inheritance?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Overriding Member Functions and Properties </vt:lpstr>
      <vt:lpstr>PowerPoint Presentation</vt:lpstr>
      <vt:lpstr>PowerPoint Presentation</vt:lpstr>
      <vt:lpstr>Kotlin Nested and Inner Class </vt:lpstr>
      <vt:lpstr>PowerPoint Presentation</vt:lpstr>
      <vt:lpstr>Kotlin Inner Class</vt:lpstr>
      <vt:lpstr>PowerPoint Presentation</vt:lpstr>
      <vt:lpstr>Kotlin Data Class</vt:lpstr>
      <vt:lpstr>Kotlin Data Class Requirements</vt:lpstr>
      <vt:lpstr>PowerPoint Presentation</vt:lpstr>
      <vt:lpstr>PowerPoint Presentation</vt:lpstr>
      <vt:lpstr>PowerPoint Presentation</vt:lpstr>
      <vt:lpstr>PowerPoint Presentation</vt:lpstr>
      <vt:lpstr>PowerPoint Presentation</vt:lpstr>
      <vt:lpstr>Kotlin | Lambdas Expressions and Anonymous Functions</vt:lpstr>
      <vt:lpstr>PowerPoint Presentation</vt:lpstr>
      <vt:lpstr>Syntax of Lambda expression</vt:lpstr>
      <vt:lpstr>PowerPoint Presentation</vt:lpstr>
      <vt:lpstr>PowerPoint Presentation</vt:lpstr>
      <vt:lpstr>Anonymous Function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304 - Mobile Application Development</dc:title>
  <dc:creator>MEENAKSHI YUVARAJ</dc:creator>
  <cp:lastModifiedBy>MEENAKSHI YUVARAJ</cp:lastModifiedBy>
  <cp:revision>2</cp:revision>
  <dcterms:created xsi:type="dcterms:W3CDTF">2024-05-08T16:42:38Z</dcterms:created>
  <dcterms:modified xsi:type="dcterms:W3CDTF">2024-05-17T20:51:00Z</dcterms:modified>
</cp:coreProperties>
</file>