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KSHI YUVARAJ" userId="7a017c7a0cb745f4" providerId="LiveId" clId="{3740B0BD-C69A-4EA7-B023-59940DF73ED0}"/>
    <pc:docChg chg="modSld">
      <pc:chgData name="MEENAKSHI YUVARAJ" userId="7a017c7a0cb745f4" providerId="LiveId" clId="{3740B0BD-C69A-4EA7-B023-59940DF73ED0}" dt="2024-05-31T23:09:46.172" v="4" actId="20577"/>
      <pc:docMkLst>
        <pc:docMk/>
      </pc:docMkLst>
      <pc:sldChg chg="modSp mod">
        <pc:chgData name="MEENAKSHI YUVARAJ" userId="7a017c7a0cb745f4" providerId="LiveId" clId="{3740B0BD-C69A-4EA7-B023-59940DF73ED0}" dt="2024-05-31T23:09:46.172" v="4" actId="20577"/>
        <pc:sldMkLst>
          <pc:docMk/>
          <pc:sldMk cId="2514507070" sldId="256"/>
        </pc:sldMkLst>
        <pc:spChg chg="mod">
          <ac:chgData name="MEENAKSHI YUVARAJ" userId="7a017c7a0cb745f4" providerId="LiveId" clId="{3740B0BD-C69A-4EA7-B023-59940DF73ED0}" dt="2024-05-31T23:09:46.172" v="4" actId="20577"/>
          <ac:spMkLst>
            <pc:docMk/>
            <pc:sldMk cId="2514507070" sldId="256"/>
            <ac:spMk id="3" creationId="{67B79EB8-08CD-A891-D4F7-05DF4D4FA9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483C-8AFE-DEAD-903A-12C37248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84062-68B8-540A-592E-11115AC7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5500-1A73-C20A-7AE6-1C5F49A0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38D1-5C71-40D0-23B6-A175EEAD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F716-72EE-FF02-D595-B131B829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2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2E52-5377-044E-A469-A341D1D4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7AE03-133C-DB05-A4A5-80CDE683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3CE0-C94B-5C8F-C01A-2683E817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F677-5202-8EE8-EE37-32FB6CC5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118C-1C12-EE77-2DEE-C4485E7A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2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B6AC-040F-700C-DFE2-7410B6743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701D8-9A19-D029-076C-13BA113D0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F6D9-A6E0-9211-07FF-EE4E9474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92B1-346B-0A27-5F4D-CDFC632F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E2A8-D1B3-E2D9-3983-1BD5EB3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6E76-E943-A3B4-7A6D-074217E0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1AA0-7E71-E9C1-3817-5980CC7D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C87F-83C8-E9C6-DC1E-86900A15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6F1A-8F77-21D6-75D2-FF32DB72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6CA3-FEFF-4F17-29BE-5412F9C2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48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C137-6742-EDA7-47EB-A4404C6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7F3C-8838-A7ED-609F-E0FDC87A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D6F4-AD31-872A-FE64-D504D1FD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2FB8-61FF-5340-960D-64728981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9214-9575-E304-B86A-B094AFD1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7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7F40-389A-8BCC-F9CC-B556C0AB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A844-865C-3A21-9256-3630030E0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824E8-75CE-05E7-15C9-7E5F8637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A4BB1-CF29-CD0F-2B12-A244DA63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972F-7BD0-BBF9-6BD9-3D40100D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BC94-8FE9-F792-C3F6-623F70F3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E6FB-CEE0-0FB5-9399-A58DAED2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88F2-D3C0-8F8D-486C-2BEF9989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37CDB-1F03-4DC7-9FE7-7917090A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CC899-449C-2CCE-EAA3-5966C2BD8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580-EAB8-BC11-59A4-D7284E74D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24863-B0B5-C01C-6BCA-70679B32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A2982-3EAA-E10F-0FFF-C0706607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BA3DE-62FB-B507-C379-64BAA231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6E19-1B52-720A-B6BF-50089209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635E7-BCB5-2227-9EA4-068DAB59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8613C-63BC-6F79-48E8-5AB0F3B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CEF09-B161-219D-E074-A786AA8C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25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14F1F-AC55-E428-50B6-5ECB5DB8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5F4B4-B454-96C8-2643-8B6822D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F9A09-3FFE-D03F-9BDD-04676130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6428-57C4-83E6-AE3F-A0BA94FA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7E19-2616-591C-700F-112BC2CA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5A151-88D6-9D3A-A77D-7078F1B1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888DB-A0A1-BA3F-365D-E68B899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5C4A1-EBAD-6782-E668-4F5FD24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29D1-F311-1475-C6F6-0C984378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61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553D-5402-8C44-3278-18482DA5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19D51-3A53-53D3-2384-1403AABCD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75A9-5AED-4BC4-AAB1-8738DFA0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184A-F083-BC83-0003-8F12E8A5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C3B4-5B47-ED1B-82A6-1A44785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8567D-61E3-B2B4-CCB9-21F4AF2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FA721-C24D-7B9E-B3AF-948EDC05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7E94-7EC5-C0B1-E63B-AC6413BAF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49A3-B43B-A706-2569-DE735F31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E379-B35B-4B91-BAC5-BFF550378555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5D19-93C3-1728-651E-96844B3ED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E24C-3C5C-4E7C-D153-5DD7989B4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99D4-747B-465E-AB28-6B7ECA901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72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BE42-449A-B730-BAAB-512C3B7C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947"/>
            <a:ext cx="9144000" cy="76775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Activitie</a:t>
            </a:r>
            <a:r>
              <a:rPr lang="en-CA" dirty="0"/>
              <a:t> Demo – Sending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9EB8-08CD-A891-D4F7-05DF4D4F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3139"/>
            <a:ext cx="9144000" cy="4891177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MainActivity.kt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activity_main.xml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SecondActivity.kt</a:t>
            </a:r>
            <a:endParaRPr lang="en-CA" b="1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activity_second.xml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AndroidManifest.xml</a:t>
            </a:r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45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720E-4161-CA9F-6EC0-F9B93C96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3" y="345057"/>
            <a:ext cx="11714671" cy="6400800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CA" b="1" u="sng" dirty="0" err="1"/>
              <a:t>MainActivity.kt</a:t>
            </a:r>
            <a:endParaRPr lang="en-CA" b="1" u="sng" dirty="0"/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com.example.activitydatasharing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android.content.Intent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android.widget.Button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android.widget.EditText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MainActivity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button = </a:t>
            </a:r>
            <a:r>
              <a:rPr lang="en-CA" dirty="0" err="1"/>
              <a:t>findViewById</a:t>
            </a:r>
            <a:r>
              <a:rPr lang="en-CA" dirty="0"/>
              <a:t>&lt;Button&gt;(</a:t>
            </a:r>
            <a:r>
              <a:rPr lang="en-CA" dirty="0" err="1"/>
              <a:t>R.id.button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button.setOnClickListener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sendData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    private fun </a:t>
            </a:r>
            <a:r>
              <a:rPr lang="en-CA" dirty="0" err="1"/>
              <a:t>sendData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editText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&lt;</a:t>
            </a:r>
            <a:r>
              <a:rPr lang="en-CA" dirty="0" err="1"/>
              <a:t>EditText</a:t>
            </a:r>
            <a:r>
              <a:rPr lang="en-CA" dirty="0"/>
              <a:t>&gt;(</a:t>
            </a:r>
            <a:r>
              <a:rPr lang="en-CA" dirty="0" err="1"/>
              <a:t>R.id.editText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inputText</a:t>
            </a:r>
            <a:r>
              <a:rPr lang="en-CA" dirty="0"/>
              <a:t> = </a:t>
            </a:r>
            <a:r>
              <a:rPr lang="en-CA" dirty="0" err="1"/>
              <a:t>editText.text.toString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intent = Intent(this, </a:t>
            </a:r>
            <a:r>
              <a:rPr lang="en-CA" dirty="0" err="1"/>
              <a:t>SecondActivity</a:t>
            </a:r>
            <a:r>
              <a:rPr lang="en-CA" dirty="0"/>
              <a:t>::class.java)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intent.putExtra</a:t>
            </a:r>
            <a:r>
              <a:rPr lang="en-CA" dirty="0"/>
              <a:t>("text", </a:t>
            </a:r>
            <a:r>
              <a:rPr lang="en-CA" dirty="0" err="1"/>
              <a:t>inputText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startActivity</a:t>
            </a:r>
            <a:r>
              <a:rPr lang="en-CA" dirty="0"/>
              <a:t>(intent)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85A6A5-E3BA-E68D-8686-A486AD64AB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71A8-31D7-90BE-27FB-3898687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7" y="138023"/>
            <a:ext cx="11283350" cy="65474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u="sng" dirty="0"/>
              <a:t>activity_main.xml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android:orientation</a:t>
            </a:r>
            <a:r>
              <a:rPr lang="en-CA" dirty="0"/>
              <a:t>="vertical"&gt;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EditText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editText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android:hint</a:t>
            </a:r>
            <a:r>
              <a:rPr lang="en-CA" dirty="0"/>
              <a:t>="@string/</a:t>
            </a:r>
            <a:r>
              <a:rPr lang="en-CA" dirty="0" err="1"/>
              <a:t>enter_your_text</a:t>
            </a:r>
            <a:r>
              <a:rPr lang="en-CA" dirty="0"/>
              <a:t>" 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&lt;Button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="@+id/button"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="Button" 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3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6371-441B-9620-3CF0-8C060B18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034"/>
            <a:ext cx="10910977" cy="64698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u="sng" dirty="0" err="1"/>
              <a:t>SecondActivity.kt</a:t>
            </a:r>
            <a:endParaRPr lang="en-CA" b="1" u="sng" dirty="0"/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com.example.activitiesdatasharedemo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android.widget.TextView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SecondActivity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R.layout.activity_second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textView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&lt;</a:t>
            </a:r>
            <a:r>
              <a:rPr lang="en-CA" dirty="0" err="1"/>
              <a:t>TextView</a:t>
            </a:r>
            <a:r>
              <a:rPr lang="en-CA" dirty="0"/>
              <a:t>&gt;(</a:t>
            </a:r>
            <a:r>
              <a:rPr lang="en-CA" dirty="0" err="1"/>
              <a:t>R.id.textView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receivedText</a:t>
            </a:r>
            <a:r>
              <a:rPr lang="en-CA" dirty="0"/>
              <a:t> = </a:t>
            </a:r>
            <a:r>
              <a:rPr lang="en-CA" dirty="0" err="1"/>
              <a:t>intent.getStringExtra</a:t>
            </a:r>
            <a:r>
              <a:rPr lang="en-CA" dirty="0"/>
              <a:t>("text")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textView.text</a:t>
            </a:r>
            <a:r>
              <a:rPr lang="en-CA" dirty="0"/>
              <a:t> = </a:t>
            </a:r>
            <a:r>
              <a:rPr lang="en-CA" dirty="0" err="1"/>
              <a:t>receivedText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4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2EC0-6B2C-7E26-3ED4-1DEFCDFF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30"/>
            <a:ext cx="10669438" cy="63576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u="sng" dirty="0"/>
              <a:t>activity_second.xml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android:orientation</a:t>
            </a:r>
            <a:r>
              <a:rPr lang="en-CA" dirty="0"/>
              <a:t>="vertical"&gt;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textView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="@string/</a:t>
            </a:r>
            <a:r>
              <a:rPr lang="en-CA" dirty="0" err="1"/>
              <a:t>received_text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android:textSize</a:t>
            </a:r>
            <a:r>
              <a:rPr lang="en-CA" dirty="0"/>
              <a:t>="20sp"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android:textStyle</a:t>
            </a:r>
            <a:r>
              <a:rPr lang="en-CA" dirty="0"/>
              <a:t>="bold"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android:gravity</a:t>
            </a:r>
            <a:r>
              <a:rPr lang="en-CA" dirty="0"/>
              <a:t>="</a:t>
            </a:r>
            <a:r>
              <a:rPr lang="en-CA" dirty="0" err="1"/>
              <a:t>center_horizontal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android:layout_marginTop</a:t>
            </a:r>
            <a:r>
              <a:rPr lang="en-CA" dirty="0"/>
              <a:t>="20dp"/&gt;</a:t>
            </a:r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3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FF3E-0801-3B6C-0D6D-039BD9C6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6211"/>
            <a:ext cx="11031747" cy="6107502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CA" b="1" u="sng" dirty="0"/>
              <a:t>AndroidManifest.xml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&lt;manifest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&lt;application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android:allowBackup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android:dataExtractionRules</a:t>
            </a:r>
            <a:r>
              <a:rPr lang="en-CA" dirty="0"/>
              <a:t>="@xml/</a:t>
            </a:r>
            <a:r>
              <a:rPr lang="en-CA" dirty="0" err="1"/>
              <a:t>data_extraction_rules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android:fullBackupContent</a:t>
            </a:r>
            <a:r>
              <a:rPr lang="en-CA" dirty="0"/>
              <a:t>="@xml/</a:t>
            </a:r>
            <a:r>
              <a:rPr lang="en-CA" dirty="0" err="1"/>
              <a:t>backup_rules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android:icon</a:t>
            </a:r>
            <a:r>
              <a:rPr lang="en-CA" dirty="0"/>
              <a:t>="@mipmap/</a:t>
            </a:r>
            <a:r>
              <a:rPr lang="en-CA" dirty="0" err="1"/>
              <a:t>ic_launcher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android:label</a:t>
            </a:r>
            <a:r>
              <a:rPr lang="en-CA" dirty="0"/>
              <a:t>="Activity Demo Data Share"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android:roundIcon</a:t>
            </a:r>
            <a:r>
              <a:rPr lang="en-CA" dirty="0"/>
              <a:t>="@mipmap/</a:t>
            </a:r>
            <a:r>
              <a:rPr lang="en-CA" dirty="0" err="1"/>
              <a:t>ic_launcher_round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android:supportsRtl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tools:targetApi</a:t>
            </a:r>
            <a:r>
              <a:rPr lang="en-CA" dirty="0"/>
              <a:t>="31"&gt;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MainActivity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="true"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android:theme</a:t>
            </a:r>
            <a:r>
              <a:rPr lang="en-CA" dirty="0"/>
              <a:t>="@style/</a:t>
            </a:r>
            <a:r>
              <a:rPr lang="en-CA" dirty="0" err="1"/>
              <a:t>Theme.AppCompat</a:t>
            </a:r>
            <a:r>
              <a:rPr lang="en-CA" dirty="0"/>
              <a:t>"&gt;</a:t>
            </a:r>
          </a:p>
          <a:p>
            <a:pPr marL="0" indent="0">
              <a:buNone/>
            </a:pPr>
            <a:r>
              <a:rPr lang="en-CA" dirty="0"/>
              <a:t>            &lt;intent-filter&gt;</a:t>
            </a:r>
          </a:p>
          <a:p>
            <a:pPr marL="0" indent="0">
              <a:buNone/>
            </a:pPr>
            <a:r>
              <a:rPr lang="en-CA" dirty="0"/>
              <a:t>                &lt;action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android.intent.action.MAIN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    &lt;category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android.intent.category.LAUNCHER</a:t>
            </a:r>
            <a:r>
              <a:rPr lang="en-CA" dirty="0"/>
              <a:t>" /&gt;</a:t>
            </a:r>
          </a:p>
          <a:p>
            <a:pPr marL="0" indent="0">
              <a:buNone/>
            </a:pPr>
            <a:r>
              <a:rPr lang="en-CA" dirty="0"/>
              <a:t>            &lt;/intent-filter&gt;</a:t>
            </a:r>
          </a:p>
          <a:p>
            <a:pPr marL="0" indent="0">
              <a:buNone/>
            </a:pPr>
            <a:r>
              <a:rPr lang="en-CA" dirty="0"/>
              <a:t>        &lt;/activity&gt;</a:t>
            </a:r>
          </a:p>
          <a:p>
            <a:pPr marL="0" indent="0">
              <a:buNone/>
            </a:pPr>
            <a:r>
              <a:rPr lang="en-CA" dirty="0"/>
              <a:t>        &lt;activity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android:name</a:t>
            </a:r>
            <a:r>
              <a:rPr lang="en-CA" dirty="0"/>
              <a:t>="</a:t>
            </a:r>
            <a:r>
              <a:rPr lang="en-CA" dirty="0" err="1"/>
              <a:t>SecondActivity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android:exported</a:t>
            </a:r>
            <a:r>
              <a:rPr lang="en-CA" dirty="0"/>
              <a:t>="false" 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&lt;/application&gt;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6155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DC9B43-F571-AF59-ED26-797CFD5F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43" y="575074"/>
            <a:ext cx="2457793" cy="544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6D5B1-4843-C965-A7E1-5A469DE9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55" y="575074"/>
            <a:ext cx="2429214" cy="547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67C49-AC6F-F7C4-DAEB-AA602F01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79" y="584600"/>
            <a:ext cx="249589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827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Activitie Demo – Sending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YUVARAJ</dc:creator>
  <cp:lastModifiedBy>MEENAKSHI YUVARAJ</cp:lastModifiedBy>
  <cp:revision>1</cp:revision>
  <dcterms:created xsi:type="dcterms:W3CDTF">2024-05-29T21:44:10Z</dcterms:created>
  <dcterms:modified xsi:type="dcterms:W3CDTF">2024-05-31T23:23:36Z</dcterms:modified>
</cp:coreProperties>
</file>