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0" r:id="rId5"/>
    <p:sldId id="265" r:id="rId6"/>
    <p:sldId id="257" r:id="rId7"/>
    <p:sldId id="264" r:id="rId8"/>
    <p:sldId id="259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NAKSHI YUVARAJ" userId="7a017c7a0cb745f4" providerId="LiveId" clId="{42C4E670-E6D6-4404-BB32-1D1C730FEEA3}"/>
    <pc:docChg chg="modSld">
      <pc:chgData name="MEENAKSHI YUVARAJ" userId="7a017c7a0cb745f4" providerId="LiveId" clId="{42C4E670-E6D6-4404-BB32-1D1C730FEEA3}" dt="2024-05-31T22:36:30.040" v="5" actId="20577"/>
      <pc:docMkLst>
        <pc:docMk/>
      </pc:docMkLst>
      <pc:sldChg chg="modSp mod">
        <pc:chgData name="MEENAKSHI YUVARAJ" userId="7a017c7a0cb745f4" providerId="LiveId" clId="{42C4E670-E6D6-4404-BB32-1D1C730FEEA3}" dt="2024-05-31T22:36:30.040" v="5" actId="20577"/>
        <pc:sldMkLst>
          <pc:docMk/>
          <pc:sldMk cId="2297953506" sldId="256"/>
        </pc:sldMkLst>
        <pc:spChg chg="mod">
          <ac:chgData name="MEENAKSHI YUVARAJ" userId="7a017c7a0cb745f4" providerId="LiveId" clId="{42C4E670-E6D6-4404-BB32-1D1C730FEEA3}" dt="2024-05-31T22:36:30.040" v="5" actId="20577"/>
          <ac:spMkLst>
            <pc:docMk/>
            <pc:sldMk cId="2297953506" sldId="256"/>
            <ac:spMk id="3" creationId="{DDFC129A-6A11-24F8-CBD8-C250B26825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7BDD-B717-BE08-9E74-FDCC2D1E3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11077-6A71-FDE6-6215-9A4EF4DEF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FFFC3-14E0-7AA7-DC06-BFA97399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86A0E-A186-48DC-9EB4-48F0AD51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49AF3-C3D5-619B-6F20-7FE5CF54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578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48E1-34AC-1CB3-0D53-CE2164EF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859A3-70B0-A82E-5737-1F9C364C3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424D9-3601-1A97-8209-6463115E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954CB-1A3D-86ED-DE8D-FAC1323C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B770A-C19F-6FF2-DA80-AF6FE964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165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33A4A-9E5F-5303-3195-9A9E8FFFC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F7B33-09D6-C2A0-8F8A-034693926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4E65C-3937-37F6-ED7C-F8E27F37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67722-E76F-9775-4A9F-60135CF8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26686-BF14-7DC5-43F9-DD4FAF96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223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3CE7-F0EF-8E20-1B73-91EE59DC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28713-CD2E-E6CE-3F74-D1B7829CF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829FC-14BC-7FDF-BD19-6F5E50C9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0B485-D7E0-4267-A5EE-0AA83633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730C4-5FCD-9E02-65E3-296F37E8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249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863F6-F7A6-3475-168C-7C42F85A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3A070-6032-A6E5-6120-36E49C40B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5FAF9-AD3F-A876-47DC-1C351316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1FDFD-DD3C-662B-83DB-0339706D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1DC8C-C20D-945F-5B95-36584AA5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290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C10F-3473-46B1-6B1F-DFFC1894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B1F74-B1F1-38B2-7F65-0FF94E618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92AC1-B86E-120F-40D7-E29EDC277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833C3-70D3-E388-020E-B1443332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96072-7940-E18F-ED53-B57692F2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9922E-29C2-1766-E424-E372BBE1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818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6880-6502-92DE-88E1-375EFA212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A6EC2-E80A-FE89-FD06-0FB09BEAD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D19F0-84C6-3A20-B29A-089AE78A0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7B174-AB45-7698-71D2-3EC6944E2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8A92F-95C7-116B-F8A3-EF5EE991C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6E778-BD55-631F-DAE4-828EFC364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4FD23-0CAC-D0DD-91A7-0C7A2D96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7E4D19-7D4C-BA2D-0F1E-27A91A6C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758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F071B-9F97-816A-7D1C-8D3E5ED2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746CF-E9E2-F0B8-50E4-99162E14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2CA93-4156-70D4-E69B-E025D6038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86A1B-7E22-7E75-FA27-4A94E986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344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177A8-348A-0489-BB72-01B66D2D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39AC9-C928-5483-CEC2-28E84783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99278-86B9-1826-3EE8-80F43994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539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15EB-D19D-FFCE-66C8-06E9A2588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C0CE8-187B-A4A2-E26C-A6D6FC3BF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5D44F-D449-8915-2B44-37857D3E1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F24C5-6812-9064-81A0-01D78C77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37C15-295D-DD6D-C2E3-7C02EF92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F188B-E458-42AF-B344-DBCFD789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234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2AA4-5012-D937-5F05-76311218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695EB-6E7F-4F7F-D80B-95226F5BD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47BA5-6892-4C23-5B96-309DFABE0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428DE-F1E1-5178-9AC1-D51082B8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1465B-960A-935D-C6B2-E59F6FEC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BD68D-AE60-4EEB-09DA-B587D598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390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2A90EA-8387-337F-A235-CA1B0BC4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E6D97-C313-D5F8-CF6E-87691E8EB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AEA58-5677-5AD8-BB4C-770D00D77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2C181-8D2B-80C4-0F80-A26AC0A8A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CCAAC-F4C6-3B02-235F-C8E13EB95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742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722C-7231-017A-C83D-7A15E744E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3079"/>
            <a:ext cx="9144000" cy="750498"/>
          </a:xfrm>
        </p:spPr>
        <p:txBody>
          <a:bodyPr>
            <a:normAutofit fontScale="90000"/>
          </a:bodyPr>
          <a:lstStyle/>
          <a:p>
            <a:r>
              <a:rPr lang="en-CA" dirty="0"/>
              <a:t>Activity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C129A-6A11-24F8-CBD8-C250B2682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46053"/>
            <a:ext cx="9144000" cy="4157932"/>
          </a:xfrm>
        </p:spPr>
        <p:txBody>
          <a:bodyPr/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CA" b="1" dirty="0" err="1"/>
              <a:t>MainActivity.kt</a:t>
            </a:r>
            <a:endParaRPr lang="en-CA" b="1" dirty="0"/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CA" b="1" dirty="0"/>
              <a:t>activity_main.xml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CA" b="1" dirty="0" err="1"/>
              <a:t>SecondActivity.kt</a:t>
            </a:r>
            <a:endParaRPr lang="en-CA" b="1" dirty="0"/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CA" b="1" dirty="0"/>
              <a:t>activity_second.xml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CA" b="1" dirty="0"/>
              <a:t>AndroidManifest.xml</a:t>
            </a:r>
          </a:p>
          <a:p>
            <a:pPr algn="l"/>
            <a:endParaRPr lang="en-CA" dirty="0"/>
          </a:p>
          <a:p>
            <a:pPr algn="l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795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DA8D7-FF66-6453-76EA-491BF9584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76"/>
            <a:ext cx="10997242" cy="645255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b="1" u="sng" dirty="0" err="1"/>
              <a:t>MainActivity.kt</a:t>
            </a:r>
            <a:endParaRPr lang="en-CA" b="1" u="sng" dirty="0"/>
          </a:p>
          <a:p>
            <a:pPr marL="0" indent="0">
              <a:buNone/>
            </a:pPr>
            <a:r>
              <a:rPr lang="en-CA" dirty="0"/>
              <a:t>package </a:t>
            </a:r>
            <a:r>
              <a:rPr lang="en-CA" dirty="0" err="1"/>
              <a:t>com.example.yourapp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android.content.Intent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androidx.appcompat.app.AppCompatActivity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android.os.Bundle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android.view.View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android.widget.Button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androidx.compose.ui.semantics.Role.Companion.Button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class </a:t>
            </a:r>
            <a:r>
              <a:rPr lang="en-CA" dirty="0" err="1"/>
              <a:t>MainActivity</a:t>
            </a:r>
            <a:r>
              <a:rPr lang="en-CA" dirty="0"/>
              <a:t> : </a:t>
            </a:r>
            <a:r>
              <a:rPr lang="en-CA" dirty="0" err="1"/>
              <a:t>AppCompatActivity</a:t>
            </a:r>
            <a:r>
              <a:rPr lang="en-CA" dirty="0"/>
              <a:t>() {</a:t>
            </a:r>
          </a:p>
          <a:p>
            <a:pPr marL="0" indent="0">
              <a:buNone/>
            </a:pPr>
            <a:r>
              <a:rPr lang="en-CA" dirty="0"/>
              <a:t>    override fun </a:t>
            </a:r>
            <a:r>
              <a:rPr lang="en-CA" dirty="0" err="1"/>
              <a:t>onCreate</a:t>
            </a:r>
            <a:r>
              <a:rPr lang="en-CA" dirty="0"/>
              <a:t>(</a:t>
            </a:r>
            <a:r>
              <a:rPr lang="en-CA" dirty="0" err="1"/>
              <a:t>savedInstanceState</a:t>
            </a:r>
            <a:r>
              <a:rPr lang="en-CA" dirty="0"/>
              <a:t>: Bundle?) {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super.onCreate</a:t>
            </a:r>
            <a:r>
              <a:rPr lang="en-CA" dirty="0"/>
              <a:t>(</a:t>
            </a:r>
            <a:r>
              <a:rPr lang="en-CA" dirty="0" err="1"/>
              <a:t>savedInstanceState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setContentView</a:t>
            </a:r>
            <a:r>
              <a:rPr lang="en-CA" dirty="0"/>
              <a:t>(</a:t>
            </a:r>
            <a:r>
              <a:rPr lang="en-CA" dirty="0" err="1"/>
              <a:t>R.layout.activity_main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val</a:t>
            </a:r>
            <a:r>
              <a:rPr lang="en-CA" dirty="0"/>
              <a:t> button = </a:t>
            </a:r>
            <a:r>
              <a:rPr lang="en-CA" dirty="0" err="1"/>
              <a:t>findViewById</a:t>
            </a:r>
            <a:r>
              <a:rPr lang="en-CA" dirty="0"/>
              <a:t>&lt;Button&gt;(</a:t>
            </a:r>
            <a:r>
              <a:rPr lang="en-CA" dirty="0" err="1"/>
              <a:t>R.id.button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button.setOnClickListener</a:t>
            </a:r>
            <a:r>
              <a:rPr lang="en-CA" dirty="0"/>
              <a:t> {</a:t>
            </a:r>
          </a:p>
          <a:p>
            <a:pPr marL="0" indent="0">
              <a:buNone/>
            </a:pPr>
            <a:r>
              <a:rPr lang="en-CA" dirty="0"/>
              <a:t>            </a:t>
            </a:r>
            <a:r>
              <a:rPr lang="en-CA" dirty="0" err="1"/>
              <a:t>val</a:t>
            </a:r>
            <a:r>
              <a:rPr lang="en-CA" dirty="0"/>
              <a:t> intent = Intent(this, </a:t>
            </a:r>
            <a:r>
              <a:rPr lang="en-CA" dirty="0" err="1"/>
              <a:t>SecondActivity</a:t>
            </a:r>
            <a:r>
              <a:rPr lang="en-CA" dirty="0"/>
              <a:t>::class.java)</a:t>
            </a:r>
          </a:p>
          <a:p>
            <a:pPr marL="0" indent="0">
              <a:buNone/>
            </a:pPr>
            <a:r>
              <a:rPr lang="en-CA" dirty="0"/>
              <a:t>            </a:t>
            </a:r>
            <a:r>
              <a:rPr lang="en-CA" dirty="0" err="1"/>
              <a:t>startActivity</a:t>
            </a:r>
            <a:r>
              <a:rPr lang="en-CA" dirty="0"/>
              <a:t>(intent)</a:t>
            </a:r>
          </a:p>
          <a:p>
            <a:pPr marL="0" indent="0">
              <a:buNone/>
            </a:pPr>
            <a:r>
              <a:rPr lang="en-CA" dirty="0"/>
              <a:t>        }</a:t>
            </a:r>
          </a:p>
          <a:p>
            <a:pPr marL="0" indent="0">
              <a:buNone/>
            </a:pPr>
            <a:r>
              <a:rPr lang="en-CA" dirty="0"/>
              <a:t>    }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127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4AE12-D86B-4145-47F3-7F17F37CF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8574"/>
            <a:ext cx="10515600" cy="61506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u="sng" dirty="0"/>
              <a:t>activity_main.xml</a:t>
            </a:r>
          </a:p>
          <a:p>
            <a:pPr marL="0" indent="0">
              <a:buNone/>
            </a:pPr>
            <a:r>
              <a:rPr lang="en-CA" dirty="0"/>
              <a:t>&lt;?xml version="1.0" encoding="utf-8"?&gt;</a:t>
            </a:r>
          </a:p>
          <a:p>
            <a:pPr marL="0" indent="0">
              <a:buNone/>
            </a:pPr>
            <a:r>
              <a:rPr lang="en-CA" dirty="0"/>
              <a:t>&lt;</a:t>
            </a:r>
            <a:r>
              <a:rPr lang="en-CA" dirty="0" err="1"/>
              <a:t>RelativeLayout</a:t>
            </a:r>
            <a:r>
              <a:rPr lang="en-CA" dirty="0"/>
              <a:t> </a:t>
            </a:r>
            <a:r>
              <a:rPr lang="en-CA" dirty="0" err="1"/>
              <a:t>xmlns:android</a:t>
            </a:r>
            <a:r>
              <a:rPr lang="en-CA" dirty="0"/>
              <a:t>="http://schemas.android.com/</a:t>
            </a:r>
            <a:r>
              <a:rPr lang="en-CA" dirty="0" err="1"/>
              <a:t>apk</a:t>
            </a:r>
            <a:r>
              <a:rPr lang="en-CA" dirty="0"/>
              <a:t>/res/android"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xmlns:tools</a:t>
            </a:r>
            <a:r>
              <a:rPr lang="en-CA" dirty="0"/>
              <a:t>="http://schemas.android.com/tools"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tools:context</a:t>
            </a:r>
            <a:r>
              <a:rPr lang="en-CA" dirty="0"/>
              <a:t>=".</a:t>
            </a:r>
            <a:r>
              <a:rPr lang="en-CA" dirty="0" err="1"/>
              <a:t>MainActivity</a:t>
            </a:r>
            <a:r>
              <a:rPr lang="en-CA" dirty="0"/>
              <a:t>"&gt;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&lt;Button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android:id</a:t>
            </a:r>
            <a:r>
              <a:rPr lang="en-CA" dirty="0"/>
              <a:t>="@+id/button"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android:text</a:t>
            </a:r>
            <a:r>
              <a:rPr lang="en-CA" dirty="0"/>
              <a:t>="Open Second Activity"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android:layout_centerInParent</a:t>
            </a:r>
            <a:r>
              <a:rPr lang="en-CA" dirty="0"/>
              <a:t>="true"/&gt;</a:t>
            </a:r>
          </a:p>
          <a:p>
            <a:pPr marL="0" indent="0">
              <a:buNone/>
            </a:pPr>
            <a:r>
              <a:rPr lang="en-CA" dirty="0"/>
              <a:t>&lt;/</a:t>
            </a:r>
            <a:r>
              <a:rPr lang="en-CA" dirty="0" err="1"/>
              <a:t>RelativeLayout</a:t>
            </a:r>
            <a:r>
              <a:rPr lang="en-CA" dirty="0"/>
              <a:t>&gt;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069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7D0A8-84DA-0D6C-5854-D51FCF4BE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u="sng" dirty="0"/>
              <a:t>SecondActivity.xml</a:t>
            </a:r>
          </a:p>
          <a:p>
            <a:pPr marL="0" indent="0">
              <a:buNone/>
            </a:pPr>
            <a:r>
              <a:rPr lang="en-CA" dirty="0"/>
              <a:t>package </a:t>
            </a:r>
            <a:r>
              <a:rPr lang="en-CA" dirty="0" err="1"/>
              <a:t>com.example.yourapp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androidx.appcompat.app.AppCompatActivity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android.os.Bundle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class </a:t>
            </a:r>
            <a:r>
              <a:rPr lang="en-CA" dirty="0" err="1"/>
              <a:t>SecondActivity</a:t>
            </a:r>
            <a:r>
              <a:rPr lang="en-CA" dirty="0"/>
              <a:t> : </a:t>
            </a:r>
            <a:r>
              <a:rPr lang="en-CA" dirty="0" err="1"/>
              <a:t>AppCompatActivity</a:t>
            </a:r>
            <a:r>
              <a:rPr lang="en-CA" dirty="0"/>
              <a:t>() {</a:t>
            </a:r>
          </a:p>
          <a:p>
            <a:pPr marL="0" indent="0">
              <a:buNone/>
            </a:pPr>
            <a:r>
              <a:rPr lang="en-CA" dirty="0"/>
              <a:t>    override fun </a:t>
            </a:r>
            <a:r>
              <a:rPr lang="en-CA" dirty="0" err="1"/>
              <a:t>onCreate</a:t>
            </a:r>
            <a:r>
              <a:rPr lang="en-CA" dirty="0"/>
              <a:t>(</a:t>
            </a:r>
            <a:r>
              <a:rPr lang="en-CA" dirty="0" err="1"/>
              <a:t>savedInstanceState</a:t>
            </a:r>
            <a:r>
              <a:rPr lang="en-CA" dirty="0"/>
              <a:t>: Bundle?) {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super.onCreate</a:t>
            </a:r>
            <a:r>
              <a:rPr lang="en-CA" dirty="0"/>
              <a:t>(</a:t>
            </a:r>
            <a:r>
              <a:rPr lang="en-CA" dirty="0" err="1"/>
              <a:t>savedInstanceState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setContentView</a:t>
            </a:r>
            <a:r>
              <a:rPr lang="en-CA" dirty="0"/>
              <a:t>(</a:t>
            </a:r>
            <a:r>
              <a:rPr lang="en-CA" dirty="0" err="1"/>
              <a:t>R.layout.activity_second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    }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712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9CBA7-169D-5216-B40A-3899148AC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6430"/>
            <a:ext cx="10515600" cy="58405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b="1" u="sng" dirty="0"/>
              <a:t>activity_second.xml</a:t>
            </a:r>
          </a:p>
          <a:p>
            <a:pPr marL="0" indent="0">
              <a:buNone/>
            </a:pPr>
            <a:r>
              <a:rPr lang="en-CA" dirty="0"/>
              <a:t>&lt;?xml version="1.0" encoding="utf-8"?&gt;</a:t>
            </a:r>
          </a:p>
          <a:p>
            <a:pPr marL="0" indent="0">
              <a:buNone/>
            </a:pPr>
            <a:r>
              <a:rPr lang="en-CA" dirty="0"/>
              <a:t>&lt;</a:t>
            </a:r>
            <a:r>
              <a:rPr lang="en-CA" dirty="0" err="1"/>
              <a:t>RelativeLayout</a:t>
            </a:r>
            <a:r>
              <a:rPr lang="en-CA" dirty="0"/>
              <a:t> </a:t>
            </a:r>
            <a:r>
              <a:rPr lang="en-CA" dirty="0" err="1"/>
              <a:t>xmlns:android</a:t>
            </a:r>
            <a:r>
              <a:rPr lang="en-CA" dirty="0"/>
              <a:t>="http://schemas.android.com/</a:t>
            </a:r>
            <a:r>
              <a:rPr lang="en-CA" dirty="0" err="1"/>
              <a:t>apk</a:t>
            </a:r>
            <a:r>
              <a:rPr lang="en-CA" dirty="0"/>
              <a:t>/res/android"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xmlns:tools</a:t>
            </a:r>
            <a:r>
              <a:rPr lang="en-CA" dirty="0"/>
              <a:t>="http://schemas.android.com/tools"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tools:context</a:t>
            </a:r>
            <a:r>
              <a:rPr lang="en-CA" dirty="0"/>
              <a:t>=".</a:t>
            </a:r>
            <a:r>
              <a:rPr lang="en-CA" dirty="0" err="1"/>
              <a:t>SecondActivity</a:t>
            </a:r>
            <a:r>
              <a:rPr lang="en-CA" dirty="0"/>
              <a:t>"&gt;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&lt;</a:t>
            </a:r>
            <a:r>
              <a:rPr lang="en-CA" dirty="0" err="1"/>
              <a:t>TextView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android:id</a:t>
            </a:r>
            <a:r>
              <a:rPr lang="en-CA" dirty="0"/>
              <a:t>="@+id/</a:t>
            </a:r>
            <a:r>
              <a:rPr lang="en-CA" dirty="0" err="1"/>
              <a:t>textView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android:text</a:t>
            </a:r>
            <a:r>
              <a:rPr lang="en-CA" dirty="0"/>
              <a:t>="This is the Second Activity"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android:layout_centerInParent</a:t>
            </a:r>
            <a:r>
              <a:rPr lang="en-CA" dirty="0"/>
              <a:t>="true"/&gt;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&lt;/</a:t>
            </a:r>
            <a:r>
              <a:rPr lang="en-CA" dirty="0" err="1"/>
              <a:t>RelativeLayout</a:t>
            </a:r>
            <a:r>
              <a:rPr lang="en-CA" dirty="0"/>
              <a:t>&gt;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890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1C1F4-1152-FC21-546F-CB59509EF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45056"/>
            <a:ext cx="10893725" cy="62714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u="sng" dirty="0"/>
              <a:t>AndroidManifest.xml</a:t>
            </a:r>
          </a:p>
          <a:p>
            <a:pPr marL="0" indent="0">
              <a:buNone/>
            </a:pPr>
            <a:r>
              <a:rPr lang="en-CA" dirty="0"/>
              <a:t>&lt;?xml version="1.0" encoding="utf-8"?&gt;</a:t>
            </a:r>
          </a:p>
          <a:p>
            <a:pPr marL="0" indent="0">
              <a:buNone/>
            </a:pPr>
            <a:r>
              <a:rPr lang="en-CA" dirty="0"/>
              <a:t>&lt;manifest </a:t>
            </a:r>
            <a:r>
              <a:rPr lang="en-CA" dirty="0" err="1"/>
              <a:t>xmlns:android</a:t>
            </a:r>
            <a:r>
              <a:rPr lang="en-CA" dirty="0"/>
              <a:t>="http://schemas.android.com/</a:t>
            </a:r>
            <a:r>
              <a:rPr lang="en-CA" dirty="0" err="1"/>
              <a:t>apk</a:t>
            </a:r>
            <a:r>
              <a:rPr lang="en-CA" dirty="0"/>
              <a:t>/res/android"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xmlns:tools</a:t>
            </a:r>
            <a:r>
              <a:rPr lang="en-CA" dirty="0"/>
              <a:t>="http://schemas.android.com/tools" 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&lt;application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android:allowBackup</a:t>
            </a:r>
            <a:r>
              <a:rPr lang="en-CA" dirty="0"/>
              <a:t>="true"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android:dataExtractionRules</a:t>
            </a:r>
            <a:r>
              <a:rPr lang="en-CA" dirty="0"/>
              <a:t>="@xml/</a:t>
            </a:r>
            <a:r>
              <a:rPr lang="en-CA" dirty="0" err="1"/>
              <a:t>data_extraction_rules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android:fullBackupContent</a:t>
            </a:r>
            <a:r>
              <a:rPr lang="en-CA" dirty="0"/>
              <a:t>="@xml/</a:t>
            </a:r>
            <a:r>
              <a:rPr lang="en-CA" dirty="0" err="1"/>
              <a:t>backup_rules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android:icon</a:t>
            </a:r>
            <a:r>
              <a:rPr lang="en-CA" dirty="0"/>
              <a:t>="@mipmap/</a:t>
            </a:r>
            <a:r>
              <a:rPr lang="en-CA" dirty="0" err="1"/>
              <a:t>ic_launcher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android:label</a:t>
            </a:r>
            <a:r>
              <a:rPr lang="en-CA" dirty="0"/>
              <a:t>="@string/</a:t>
            </a:r>
            <a:r>
              <a:rPr lang="en-CA" dirty="0" err="1"/>
              <a:t>app_name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android:roundIcon</a:t>
            </a:r>
            <a:r>
              <a:rPr lang="en-CA" dirty="0"/>
              <a:t>="@mipmap/</a:t>
            </a:r>
            <a:r>
              <a:rPr lang="en-CA" dirty="0" err="1"/>
              <a:t>ic_launcher_round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android:supportsRtl</a:t>
            </a:r>
            <a:r>
              <a:rPr lang="en-CA" dirty="0"/>
              <a:t>="true"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android:theme</a:t>
            </a:r>
            <a:r>
              <a:rPr lang="en-CA" dirty="0"/>
              <a:t>="@style/</a:t>
            </a:r>
            <a:r>
              <a:rPr lang="en-CA" dirty="0" err="1"/>
              <a:t>Theme.AppCompat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tools:targetApi</a:t>
            </a:r>
            <a:r>
              <a:rPr lang="en-CA" dirty="0"/>
              <a:t>="31" &gt;       </a:t>
            </a:r>
          </a:p>
        </p:txBody>
      </p:sp>
    </p:spTree>
    <p:extLst>
      <p:ext uri="{BB962C8B-B14F-4D97-AF65-F5344CB8AC3E}">
        <p14:creationId xmlns:p14="http://schemas.microsoft.com/office/powerpoint/2010/main" val="146746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AF3D8-CF35-87BA-C72B-AE38E0C01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023"/>
            <a:ext cx="10954109" cy="65043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u="sng" dirty="0"/>
              <a:t>AndroidManifest.xml</a:t>
            </a:r>
          </a:p>
          <a:p>
            <a:pPr marL="0" indent="0">
              <a:buNone/>
            </a:pPr>
            <a:r>
              <a:rPr lang="en-CA" dirty="0"/>
              <a:t>&lt;activity</a:t>
            </a:r>
          </a:p>
          <a:p>
            <a:pPr marL="0" indent="0">
              <a:buNone/>
            </a:pPr>
            <a:r>
              <a:rPr lang="en-CA" dirty="0"/>
              <a:t>            </a:t>
            </a:r>
            <a:r>
              <a:rPr lang="en-CA" dirty="0" err="1"/>
              <a:t>android:name</a:t>
            </a:r>
            <a:r>
              <a:rPr lang="en-CA" dirty="0"/>
              <a:t>="</a:t>
            </a:r>
            <a:r>
              <a:rPr lang="en-CA" dirty="0" err="1"/>
              <a:t>MainActivity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    </a:t>
            </a:r>
            <a:r>
              <a:rPr lang="en-CA" dirty="0" err="1"/>
              <a:t>android:exported</a:t>
            </a:r>
            <a:r>
              <a:rPr lang="en-CA" dirty="0"/>
              <a:t>="true"</a:t>
            </a:r>
          </a:p>
          <a:p>
            <a:pPr marL="0" indent="0">
              <a:buNone/>
            </a:pPr>
            <a:r>
              <a:rPr lang="en-CA" dirty="0"/>
              <a:t>            </a:t>
            </a:r>
            <a:r>
              <a:rPr lang="en-CA" dirty="0" err="1"/>
              <a:t>android:label</a:t>
            </a:r>
            <a:r>
              <a:rPr lang="en-CA" dirty="0"/>
              <a:t>="@string/</a:t>
            </a:r>
            <a:r>
              <a:rPr lang="en-CA" dirty="0" err="1"/>
              <a:t>app_name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    </a:t>
            </a:r>
            <a:r>
              <a:rPr lang="en-CA" dirty="0" err="1"/>
              <a:t>android:theme</a:t>
            </a:r>
            <a:r>
              <a:rPr lang="en-CA" dirty="0"/>
              <a:t>="@style/</a:t>
            </a:r>
            <a:r>
              <a:rPr lang="en-CA" dirty="0" err="1"/>
              <a:t>Theme.AppCompat</a:t>
            </a:r>
            <a:r>
              <a:rPr lang="en-CA" dirty="0"/>
              <a:t>" &gt;</a:t>
            </a:r>
          </a:p>
          <a:p>
            <a:pPr marL="0" indent="0">
              <a:buNone/>
            </a:pPr>
            <a:r>
              <a:rPr lang="en-CA" dirty="0"/>
              <a:t>            &lt;intent-filter&gt;</a:t>
            </a:r>
          </a:p>
          <a:p>
            <a:pPr marL="0" indent="0">
              <a:buNone/>
            </a:pPr>
            <a:r>
              <a:rPr lang="en-CA" dirty="0"/>
              <a:t>                &lt;action </a:t>
            </a:r>
            <a:r>
              <a:rPr lang="en-CA" dirty="0" err="1"/>
              <a:t>android:name</a:t>
            </a:r>
            <a:r>
              <a:rPr lang="en-CA" dirty="0"/>
              <a:t>="</a:t>
            </a:r>
            <a:r>
              <a:rPr lang="en-CA" dirty="0" err="1"/>
              <a:t>android.intent.action.MAIN</a:t>
            </a:r>
            <a:r>
              <a:rPr lang="en-CA" dirty="0"/>
              <a:t>" /&gt;</a:t>
            </a:r>
          </a:p>
          <a:p>
            <a:pPr marL="0" indent="0">
              <a:buNone/>
            </a:pPr>
            <a:r>
              <a:rPr lang="en-CA" dirty="0"/>
              <a:t>                &lt;category </a:t>
            </a:r>
            <a:r>
              <a:rPr lang="en-CA" dirty="0" err="1"/>
              <a:t>android:name</a:t>
            </a:r>
            <a:r>
              <a:rPr lang="en-CA" dirty="0"/>
              <a:t>="</a:t>
            </a:r>
            <a:r>
              <a:rPr lang="en-CA" dirty="0" err="1"/>
              <a:t>android.intent.category.LAUNCHER</a:t>
            </a:r>
            <a:r>
              <a:rPr lang="en-CA" dirty="0"/>
              <a:t>" /&gt;</a:t>
            </a:r>
          </a:p>
          <a:p>
            <a:pPr marL="0" indent="0">
              <a:buNone/>
            </a:pPr>
            <a:r>
              <a:rPr lang="en-CA" dirty="0"/>
              <a:t>            &lt;/intent-filter&gt;</a:t>
            </a:r>
          </a:p>
          <a:p>
            <a:pPr marL="0" indent="0">
              <a:buNone/>
            </a:pPr>
            <a:r>
              <a:rPr lang="en-CA" dirty="0"/>
              <a:t>        &lt;/activity&gt;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493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C8086-EF1E-FD76-3324-3D9BDF288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562" y="414068"/>
            <a:ext cx="10974238" cy="5762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 </a:t>
            </a:r>
            <a:r>
              <a:rPr lang="en-CA" b="1" u="sng" dirty="0"/>
              <a:t>AndroidManifest.xml</a:t>
            </a:r>
          </a:p>
          <a:p>
            <a:pPr marL="0" indent="0">
              <a:buNone/>
            </a:pPr>
            <a:r>
              <a:rPr lang="en-CA" dirty="0"/>
              <a:t>&lt;activity</a:t>
            </a:r>
          </a:p>
          <a:p>
            <a:pPr marL="0" indent="0">
              <a:buNone/>
            </a:pPr>
            <a:r>
              <a:rPr lang="en-CA" dirty="0"/>
              <a:t>            </a:t>
            </a:r>
            <a:r>
              <a:rPr lang="en-CA" dirty="0" err="1"/>
              <a:t>android:name</a:t>
            </a:r>
            <a:r>
              <a:rPr lang="en-CA" dirty="0"/>
              <a:t>="</a:t>
            </a:r>
            <a:r>
              <a:rPr lang="en-CA" dirty="0" err="1"/>
              <a:t>SecondActivity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    </a:t>
            </a:r>
            <a:r>
              <a:rPr lang="en-CA" dirty="0" err="1"/>
              <a:t>android:exported</a:t>
            </a:r>
            <a:r>
              <a:rPr lang="en-CA" dirty="0"/>
              <a:t>="true" &gt;</a:t>
            </a:r>
          </a:p>
          <a:p>
            <a:pPr marL="0" indent="0">
              <a:buNone/>
            </a:pPr>
            <a:r>
              <a:rPr lang="en-CA" dirty="0"/>
              <a:t>            &lt;intent-filter&gt;</a:t>
            </a:r>
          </a:p>
          <a:p>
            <a:pPr marL="0" indent="0">
              <a:buNone/>
            </a:pPr>
            <a:r>
              <a:rPr lang="en-CA" dirty="0"/>
              <a:t>                &lt;action </a:t>
            </a:r>
            <a:r>
              <a:rPr lang="en-CA" dirty="0" err="1"/>
              <a:t>android:name</a:t>
            </a:r>
            <a:r>
              <a:rPr lang="en-CA" dirty="0"/>
              <a:t>="</a:t>
            </a:r>
            <a:r>
              <a:rPr lang="en-CA" dirty="0" err="1"/>
              <a:t>android.intent.action.MAIN</a:t>
            </a:r>
            <a:r>
              <a:rPr lang="en-CA" dirty="0"/>
              <a:t>" /&gt;</a:t>
            </a:r>
          </a:p>
          <a:p>
            <a:pPr marL="0" indent="0">
              <a:buNone/>
            </a:pPr>
            <a:r>
              <a:rPr lang="en-CA" dirty="0"/>
              <a:t>                &lt;category </a:t>
            </a:r>
            <a:r>
              <a:rPr lang="en-CA" dirty="0" err="1"/>
              <a:t>android:name</a:t>
            </a:r>
            <a:r>
              <a:rPr lang="en-CA" dirty="0"/>
              <a:t>="</a:t>
            </a:r>
            <a:r>
              <a:rPr lang="en-CA" dirty="0" err="1"/>
              <a:t>android.intent.category.LAUNCHER</a:t>
            </a:r>
            <a:r>
              <a:rPr lang="en-CA" dirty="0"/>
              <a:t>" /&gt;</a:t>
            </a:r>
          </a:p>
          <a:p>
            <a:pPr marL="0" indent="0">
              <a:buNone/>
            </a:pPr>
            <a:r>
              <a:rPr lang="en-CA" dirty="0"/>
              <a:t>            &lt;/intent-filter&gt;</a:t>
            </a:r>
          </a:p>
          <a:p>
            <a:pPr marL="0" indent="0">
              <a:buNone/>
            </a:pPr>
            <a:r>
              <a:rPr lang="en-CA" dirty="0"/>
              <a:t>        &lt;/activity&gt;</a:t>
            </a:r>
          </a:p>
          <a:p>
            <a:pPr marL="0" indent="0">
              <a:buNone/>
            </a:pPr>
            <a:r>
              <a:rPr lang="en-CA" dirty="0"/>
              <a:t>    &lt;/application&gt;</a:t>
            </a:r>
          </a:p>
          <a:p>
            <a:pPr marL="0" indent="0">
              <a:buNone/>
            </a:pPr>
            <a:r>
              <a:rPr lang="en-CA" dirty="0"/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161017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D0EC-577B-A072-04A7-3E45D1BD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Output: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A52C64-1D51-C99D-ACE3-08AC5FF23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3967" y="566168"/>
            <a:ext cx="2670036" cy="58348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5AA007-2739-BFBB-0D63-BA8B9FF92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751" y="566168"/>
            <a:ext cx="2670037" cy="589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17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787</Words>
  <Application>Microsoft Office PowerPoint</Application>
  <PresentationFormat>Widescreen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Activity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MEENAKSHI YUVARAJ</dc:creator>
  <cp:lastModifiedBy>MEENAKSHI YUVARAJ</cp:lastModifiedBy>
  <cp:revision>1</cp:revision>
  <dcterms:created xsi:type="dcterms:W3CDTF">2024-05-29T20:01:01Z</dcterms:created>
  <dcterms:modified xsi:type="dcterms:W3CDTF">2024-05-31T23:57:06Z</dcterms:modified>
</cp:coreProperties>
</file>